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>
      <p:ext uri="{19B8F6BF-5375-455C-9EA6-DF929625EA0E}">
        <p15:presenceInfo xmlns:p15="http://schemas.microsoft.com/office/powerpoint/2012/main" userId="S-1-5-21-982434693-219372449-2593624604-400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5162" y="1371600"/>
            <a:ext cx="8431638" cy="4805363"/>
          </a:xfrm>
        </p:spPr>
        <p:txBody>
          <a:bodyPr/>
          <a:lstStyle/>
          <a:p>
            <a:pPr marL="0" indent="0" algn="just">
              <a:buNone/>
            </a:pPr>
            <a:r>
              <a:rPr lang="es-CO" sz="1800" dirty="0" smtClean="0"/>
              <a:t>EL CENTRO ZONAL </a:t>
            </a:r>
            <a:r>
              <a:rPr lang="es-CO" sz="1800" dirty="0" smtClean="0"/>
              <a:t>SUROESTE DEL </a:t>
            </a:r>
            <a:r>
              <a:rPr lang="es-CO" sz="1800" dirty="0" smtClean="0"/>
              <a:t>ICBF, SE PERMITE CONVOCAR A LA CIUDADANIA Y A SU ORGANIZACION A LA REALIZACION DE UNA MESA PUBLICA CON EL OBJETIVO </a:t>
            </a:r>
            <a:r>
              <a:rPr lang="es-CO" sz="1800" dirty="0" smtClean="0"/>
              <a:t>DE: </a:t>
            </a:r>
            <a:r>
              <a:rPr lang="es-ES" sz="1800" dirty="0" smtClean="0"/>
              <a:t>COMPARTIR   LOS RESULTADOS DE LA GESTIÓN ADELANTADA CON LOS PROGRAMAS DE PRIMERA INFANCIA DURANTE EL AÑO 2016.</a:t>
            </a:r>
            <a:endParaRPr lang="es-CO" sz="1800" dirty="0" smtClean="0"/>
          </a:p>
          <a:p>
            <a:pPr marL="0" indent="0" algn="ctr">
              <a:buNone/>
            </a:pPr>
            <a:r>
              <a:rPr lang="es-CO" sz="1800" dirty="0" smtClean="0"/>
              <a:t>A </a:t>
            </a:r>
            <a:r>
              <a:rPr lang="es-CO" sz="1800" dirty="0" smtClean="0"/>
              <a:t>REALIZARSE EN EL MUNICIPIO DE </a:t>
            </a:r>
            <a:r>
              <a:rPr lang="es-CO" sz="1800" dirty="0" smtClean="0"/>
              <a:t>JARDIN</a:t>
            </a:r>
            <a:endParaRPr lang="es-CO" sz="1800" dirty="0" smtClean="0"/>
          </a:p>
          <a:p>
            <a:pPr marL="0" indent="0" algn="ctr">
              <a:buNone/>
            </a:pPr>
            <a:r>
              <a:rPr lang="es-CO" sz="1800" dirty="0" smtClean="0"/>
              <a:t>FECHA: </a:t>
            </a:r>
            <a:r>
              <a:rPr lang="es-CO" sz="1800" dirty="0" smtClean="0"/>
              <a:t>18 DE AGOSTO</a:t>
            </a:r>
            <a:endParaRPr lang="es-CO" sz="1800" dirty="0" smtClean="0"/>
          </a:p>
          <a:p>
            <a:pPr marL="0" indent="0" algn="ctr">
              <a:buNone/>
            </a:pPr>
            <a:r>
              <a:rPr lang="es-CO" sz="1800" dirty="0" smtClean="0"/>
              <a:t>HORA: 9:00 AM</a:t>
            </a:r>
          </a:p>
          <a:p>
            <a:pPr marL="0" indent="0" algn="ctr">
              <a:buNone/>
            </a:pPr>
            <a:r>
              <a:rPr lang="es-CO" sz="1800" dirty="0" smtClean="0"/>
              <a:t>LUGAR: AUDITORIO CASA DE LA CULTURA</a:t>
            </a:r>
          </a:p>
          <a:p>
            <a:pPr marL="0" indent="0" algn="ctr">
              <a:buNone/>
            </a:pPr>
            <a:r>
              <a:rPr lang="es-CO" sz="1800" dirty="0" smtClean="0"/>
              <a:t>DIRECCION</a:t>
            </a:r>
            <a:r>
              <a:rPr lang="es-CO" sz="1800" dirty="0" smtClean="0"/>
              <a:t>: </a:t>
            </a:r>
            <a:r>
              <a:rPr lang="es-CO" sz="1800" dirty="0" smtClean="0"/>
              <a:t>CARRERA SEXTA N° 9-28</a:t>
            </a:r>
            <a:endParaRPr lang="es-CO" sz="1800" dirty="0" smtClean="0"/>
          </a:p>
          <a:p>
            <a:pPr marL="0" indent="0" algn="ctr">
              <a:buNone/>
            </a:pPr>
            <a:r>
              <a:rPr lang="es-CO" sz="1800" dirty="0" smtClean="0"/>
              <a:t>ESPERANDO SU ASISTENCIA.</a:t>
            </a:r>
          </a:p>
          <a:p>
            <a:pPr marL="0" indent="0" algn="ctr">
              <a:buNone/>
            </a:pPr>
            <a:endParaRPr lang="es-CO" sz="1800" dirty="0"/>
          </a:p>
          <a:p>
            <a:pPr marL="0" indent="0" algn="ctr">
              <a:buNone/>
            </a:pPr>
            <a:r>
              <a:rPr lang="es-CO" sz="1800" dirty="0" smtClean="0"/>
              <a:t>NOMBRE</a:t>
            </a:r>
            <a:r>
              <a:rPr lang="es-CO" sz="1800" dirty="0" smtClean="0"/>
              <a:t>: LUZ HELIANA PINEDA</a:t>
            </a:r>
            <a:endParaRPr lang="es-CO" sz="1800" dirty="0" smtClean="0"/>
          </a:p>
          <a:p>
            <a:pPr marL="0" indent="0" algn="ctr">
              <a:buNone/>
            </a:pPr>
            <a:r>
              <a:rPr lang="es-CO" sz="1800" dirty="0" smtClean="0"/>
              <a:t>COORDINADORA CENTRO ZONAL</a:t>
            </a:r>
          </a:p>
        </p:txBody>
      </p:sp>
    </p:spTree>
    <p:extLst>
      <p:ext uri="{BB962C8B-B14F-4D97-AF65-F5344CB8AC3E}">
        <p14:creationId xmlns:p14="http://schemas.microsoft.com/office/powerpoint/2010/main" val="319036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</TotalTime>
  <Words>30</Words>
  <Application>Microsoft Office PowerPoint</Application>
  <PresentationFormat>Presentación en pantalla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Diseño personalizado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Luisa Fernanda Garcés Osorio</cp:lastModifiedBy>
  <cp:revision>58</cp:revision>
  <dcterms:created xsi:type="dcterms:W3CDTF">2015-01-29T14:27:26Z</dcterms:created>
  <dcterms:modified xsi:type="dcterms:W3CDTF">2016-08-16T19:36:51Z</dcterms:modified>
</cp:coreProperties>
</file>