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17/08/2016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62" y="1371600"/>
            <a:ext cx="8431638" cy="4805363"/>
          </a:xfrm>
        </p:spPr>
        <p:txBody>
          <a:bodyPr/>
          <a:lstStyle/>
          <a:p>
            <a:pPr marL="0" indent="0" algn="ctr">
              <a:buNone/>
            </a:pPr>
            <a:r>
              <a:rPr lang="es-CO" sz="1800" dirty="0" smtClean="0"/>
              <a:t>EL CENTRO ZONAL No. 7 – BAJO CAUCA DEL ICBF, SE PERMITE CONVOCAR A LA CIUDADANIA Y A SU ORGANIZACION A LA REALIZACION DE UNA MESA PUBLICA CON EL OBJETIVO DE SOCIALIZAR </a:t>
            </a:r>
            <a:r>
              <a:rPr lang="es-CO" sz="1800" smtClean="0"/>
              <a:t>PROGRAMAS </a:t>
            </a:r>
            <a:r>
              <a:rPr lang="es-CO" sz="1800" smtClean="0"/>
              <a:t>QUE </a:t>
            </a:r>
            <a:r>
              <a:rPr lang="es-CO" sz="1800" dirty="0" smtClean="0"/>
              <a:t>BRINDA EL ICBF EN EL MUNICIPIO</a:t>
            </a:r>
          </a:p>
          <a:p>
            <a:pPr marL="0" indent="0" algn="ctr">
              <a:buNone/>
            </a:pPr>
            <a:r>
              <a:rPr lang="es-CO" sz="1800" dirty="0" smtClean="0"/>
              <a:t>A REALIZARSE EN EL MUNICIPIO DE TARAZÁ</a:t>
            </a:r>
          </a:p>
          <a:p>
            <a:pPr marL="0" indent="0" algn="ctr">
              <a:buNone/>
            </a:pPr>
            <a:r>
              <a:rPr lang="es-CO" sz="1800" dirty="0" smtClean="0"/>
              <a:t>FECHA: Agosto 26 de 2016</a:t>
            </a:r>
          </a:p>
          <a:p>
            <a:pPr marL="0" indent="0" algn="ctr">
              <a:buNone/>
            </a:pPr>
            <a:r>
              <a:rPr lang="es-CO" sz="1800" dirty="0" smtClean="0"/>
              <a:t>HORA: 9:00 a.m.</a:t>
            </a:r>
          </a:p>
          <a:p>
            <a:pPr marL="0" indent="0" algn="ctr">
              <a:buNone/>
            </a:pPr>
            <a:r>
              <a:rPr lang="es-CO" sz="1800" dirty="0" smtClean="0"/>
              <a:t>LUGAR: Auditorio Alcaldía Municipal</a:t>
            </a:r>
          </a:p>
          <a:p>
            <a:pPr marL="0" indent="0" algn="ctr">
              <a:buNone/>
            </a:pPr>
            <a:r>
              <a:rPr lang="es-CO" sz="1800" dirty="0" smtClean="0"/>
              <a:t>DIRECCION: </a:t>
            </a:r>
            <a:r>
              <a:rPr lang="es-CO" sz="1800" dirty="0"/>
              <a:t>Calle 30 # 30-38 Palacio Municipal. Parque Principal - Barrio La Frontera </a:t>
            </a:r>
          </a:p>
          <a:p>
            <a:pPr marL="0" indent="0" algn="ctr">
              <a:buNone/>
            </a:pPr>
            <a:r>
              <a:rPr lang="es-CO" sz="1800" dirty="0" smtClean="0"/>
              <a:t>ESPERANDO SU ASISTENCIA.</a:t>
            </a:r>
          </a:p>
          <a:p>
            <a:pPr marL="0" indent="0" algn="ctr">
              <a:buNone/>
            </a:pPr>
            <a:endParaRPr lang="es-CO" sz="1800" dirty="0"/>
          </a:p>
          <a:p>
            <a:pPr marL="0" indent="0" algn="ctr">
              <a:buNone/>
            </a:pPr>
            <a:r>
              <a:rPr lang="es-CO" sz="1800" dirty="0" smtClean="0"/>
              <a:t>DIOSA ELENA SIERRA DEL DUCCA</a:t>
            </a:r>
          </a:p>
          <a:p>
            <a:pPr marL="0" indent="0" algn="ctr">
              <a:buNone/>
            </a:pPr>
            <a:r>
              <a:rPr lang="es-CO" sz="1800" dirty="0" smtClean="0"/>
              <a:t>COORDINADORA CENTRO ZONAL</a:t>
            </a:r>
          </a:p>
        </p:txBody>
      </p:sp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92</Words>
  <Application>Microsoft Office PowerPoint</Application>
  <PresentationFormat>Presentación en pantalla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Carmenza Zabala Simanca</cp:lastModifiedBy>
  <cp:revision>56</cp:revision>
  <dcterms:created xsi:type="dcterms:W3CDTF">2015-01-29T14:27:26Z</dcterms:created>
  <dcterms:modified xsi:type="dcterms:W3CDTF">2016-08-17T18:48:09Z</dcterms:modified>
</cp:coreProperties>
</file>