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59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80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E292"/>
    <a:srgbClr val="FFCC01"/>
    <a:srgbClr val="F3A671"/>
    <a:srgbClr val="4D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A4DB6F-11BF-4119-BD4D-7CC86168DB00}" v="401" dt="2023-07-11T20:20:08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94"/>
    <p:restoredTop sz="96327"/>
  </p:normalViewPr>
  <p:slideViewPr>
    <p:cSldViewPr snapToGrid="0" showGuides="1">
      <p:cViewPr varScale="1">
        <p:scale>
          <a:sx n="78" d="100"/>
          <a:sy n="78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(17/07/2023)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</a:t>
          </a:r>
          <a:r>
            <a:rPr lang="es-CO" sz="1400" dirty="0" err="1">
              <a:latin typeface="Verdana" panose="020B0604030504040204" pitchFamily="34" charset="0"/>
              <a:ea typeface="Verdana" panose="020B0604030504040204" pitchFamily="34" charset="0"/>
            </a:rPr>
            <a:t>biodeterioro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(25/07/2023)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HISTORIAS DE ATENCIÓN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</a:t>
          </a:r>
          <a:r>
            <a:rPr lang="es-CO" sz="1400" dirty="0" err="1">
              <a:latin typeface="Verdana" panose="020B0604030504040204" pitchFamily="34" charset="0"/>
              <a:ea typeface="Verdana" panose="020B0604030504040204" pitchFamily="34" charset="0"/>
            </a:rPr>
            <a:t>biodeterioro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3 metros lineales (66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(17/07/2023)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 y Tabla de Retención Documental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CONCILIACIONES - Conciliaciones Bancarias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 No aplica, se encuentra en custodia del  Grupo de Gestión Documental en el Archivo Central e Histórico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10,67  metros lineales (254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(05/06/2023)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 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(29/08/2023)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HISTORIAS SOCIO FAMILIARES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3,25 metros lineales (601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(15/05/2023)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(30/08/2023)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HISTORIAS SOCIO FAMILIARES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4,5 metros lineales (690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(11/08/2023)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(25/08/2023)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HISTORIAS DE ATENCIÓN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0,09 metros lineales (22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(18/09/2023)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(07/09/2023)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s-ES" sz="1200" dirty="0">
              <a:latin typeface="Verdana" panose="020B0604030504040204" pitchFamily="34" charset="0"/>
              <a:ea typeface="Verdana" panose="020B0604030504040204" pitchFamily="34" charset="0"/>
            </a:rPr>
            <a:t>COMUNICADOS DE PRENSA- PETICIONES, QUEJAS, RECLAMOS Y SUGERENCIAS - REGISTRO DE COMUNICACIONES OFICIALES- INFORMES / INFORMES CUALITATIVOS DEL PROCESO DE RELACIONAMIENTO CON EDL CIUDADANO</a:t>
          </a:r>
          <a:endParaRPr lang="es-CO" sz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 Aprobación para eliminación por aplicación de Tabla de Retención Documental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5,5  metros lineales (147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</a:t>
          </a:r>
          <a:r>
            <a:rPr lang="es-CO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biodeterioro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(17/07/2023)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</a:t>
          </a:r>
          <a:r>
            <a:rPr lang="es-CO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biodeterioro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(25/07/2023)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HISTORIAS DE ATENCIÓN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3 metros lineales (66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 y Tabla de Retención Documental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(17/07/2023)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 No aplica, se encuentra en custodia del  Grupo de Gestión Documental en el Archivo Central e Histórico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CONCILIACIONES - Conciliaciones Bancarias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10,67  metros lineales (254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 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(05/06/2023)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(29/08/2023)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HISTORIAS SOCIO FAMILIARES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3,25 metros lineales (601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(15/05/2023)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(30/08/2023)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HISTORIAS SOCIO FAMILIARES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4,5 metros lineales (690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(11/08/2023)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(25/08/2023)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HISTORIAS DE ATENCIÓN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0,09 metros lineales (22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(18/09/2023)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 Aprobación para eliminación por aplicación de Tabla de Retención Documental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(07/09/2023)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s-ES" sz="1200" kern="1200" dirty="0">
              <a:latin typeface="Verdana" panose="020B0604030504040204" pitchFamily="34" charset="0"/>
              <a:ea typeface="Verdana" panose="020B0604030504040204" pitchFamily="34" charset="0"/>
            </a:rPr>
            <a:t>COMUNICADOS DE PRENSA- PETICIONES, QUEJAS, RECLAMOS Y SUGERENCIAS - REGISTRO DE COMUNICACIONES OFICIALES- INFORMES / INFORMES CUALITATIVOS DEL PROCESO DE RELACIONAMIENTO CON EDL CIUDADANO</a:t>
          </a:r>
          <a:endParaRPr lang="es-CO" sz="1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5,5  metros lineales (147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25/09/2023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6065B6-7FE6-5852-908B-1E6C8DE9F756}"/>
              </a:ext>
            </a:extLst>
          </p:cNvPr>
          <p:cNvSpPr txBox="1"/>
          <p:nvPr/>
        </p:nvSpPr>
        <p:spPr>
          <a:xfrm>
            <a:off x="1612557" y="2418716"/>
            <a:ext cx="61413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</p:spTree>
    <p:extLst>
      <p:ext uri="{BB962C8B-B14F-4D97-AF65-F5344CB8AC3E}">
        <p14:creationId xmlns:p14="http://schemas.microsoft.com/office/powerpoint/2010/main" val="14248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149796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427 – Regional Risaralda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PEREIRA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76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AC19DC2-2E41-6F87-2481-0FF3E6CDE0CB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427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Risaralda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PEREIRA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FC4E12A-07A0-A24B-8CBF-CBB696E97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35808"/>
              </p:ext>
            </p:extLst>
          </p:nvPr>
        </p:nvGraphicFramePr>
        <p:xfrm>
          <a:off x="704334" y="2162432"/>
          <a:ext cx="10762734" cy="2711958"/>
        </p:xfrm>
        <a:graphic>
          <a:graphicData uri="http://schemas.openxmlformats.org/drawingml/2006/table">
            <a:tbl>
              <a:tblPr/>
              <a:tblGrid>
                <a:gridCol w="949749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470159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92862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133681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431128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1191672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1219114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274369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9652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TVD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8032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CENTROS ZONALES DE BIENESTAR FAMILIAR-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1990-1992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331907"/>
                  </a:ext>
                </a:extLst>
              </a:tr>
              <a:tr h="7023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 DE BIENESTAR 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1993-1994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4107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297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92230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Regional Chocó</a:t>
            </a:r>
          </a:p>
          <a:p>
            <a:pPr algn="ctr"/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Regional y Grupo Administrativo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23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967028"/>
              </p:ext>
            </p:extLst>
          </p:nvPr>
        </p:nvGraphicFramePr>
        <p:xfrm>
          <a:off x="593124" y="1777097"/>
          <a:ext cx="11158152" cy="471643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984642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360374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4352346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729049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580768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1248032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037968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385335"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</a:t>
                      </a:r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TRD O PERIODO TVD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 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SERIE/SUBSERIE DOCUMENTAL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 DOCUMENTAL 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CANTIDADES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14190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</a:t>
                      </a:r>
                      <a:endParaRPr lang="es-ES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 </a:t>
                      </a:r>
                      <a:endParaRPr lang="es-ES" dirty="0"/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06560"/>
                  </a:ext>
                </a:extLst>
              </a:tr>
              <a:tr h="340018">
                <a:tc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 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143 COMUNICADOS DE PRENSA</a:t>
                      </a:r>
                      <a:endParaRPr lang="es-CO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9666047"/>
                  </a:ext>
                </a:extLst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 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49.23 NFORMES / INFORMES SOBRE EL SISTEMA DE PETICIONES, QUEJAS, RECLAMOS Y SUGERENCIAS</a:t>
                      </a:r>
                      <a:endParaRPr lang="es-CO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36041092"/>
                  </a:ext>
                </a:extLst>
              </a:tr>
              <a:tr h="515689">
                <a:tc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 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103 PETICIONES, QUEJAS, RECLAMOS Y SUGERENCIAS</a:t>
                      </a:r>
                      <a:endParaRPr lang="es-CO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60762899"/>
                  </a:ext>
                </a:extLst>
              </a:tr>
              <a:tr h="308919">
                <a:tc rowSpan="3"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ADMINISTRATIVO 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es-CO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90.1 REGISTRO DE COMUNICACIONES OFICIALES/  Registros de Comunicaciones Oficiales Enviadas</a:t>
                      </a:r>
                      <a:endParaRPr lang="es-CO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2012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91988668"/>
                  </a:ext>
                </a:extLst>
              </a:tr>
              <a:tr h="1606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2013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977430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86873831"/>
                  </a:ext>
                </a:extLst>
              </a:tr>
              <a:tr h="187410">
                <a:tc rowSpan="5"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2012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5">
                  <a:txBody>
                    <a:bodyPr/>
                    <a:lstStyle/>
                    <a:p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 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es-CO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49.83 INFORMES / INFORMES CUALITATIVOS DEL PROCESO DE RELACIONAMIENTO CON EDL CIUDADANO </a:t>
                      </a:r>
                      <a:endParaRPr lang="es-CO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2012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93935458"/>
                  </a:ext>
                </a:extLst>
              </a:tr>
              <a:tr h="2594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2013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38178295"/>
                  </a:ext>
                </a:extLst>
              </a:tr>
              <a:tr h="1729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2014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0124325"/>
                  </a:ext>
                </a:extLst>
              </a:tr>
              <a:tr h="2594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82872463"/>
                  </a:ext>
                </a:extLst>
              </a:tr>
              <a:tr h="2224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98854">
                <a:tc rowSpan="4"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2012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 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es-CO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103 PETICIONES, QUEJAS, RECLAMOS Y SUGERENCIAS</a:t>
                      </a:r>
                      <a:endParaRPr lang="es-CO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2012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1828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1853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2016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363566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7148453"/>
                  </a:ext>
                </a:extLst>
              </a:tr>
              <a:tr h="221658">
                <a:tc>
                  <a:txBody>
                    <a:bodyPr/>
                    <a:lstStyle/>
                    <a:p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</a:t>
                      </a:r>
                      <a:endParaRPr lang="es-CO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147</a:t>
                      </a:r>
                      <a:endParaRPr lang="es-CO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48F4B868-8E25-0BF6-F6F1-04BF4F4083C3}"/>
              </a:ext>
            </a:extLst>
          </p:cNvPr>
          <p:cNvSpPr txBox="1"/>
          <p:nvPr/>
        </p:nvSpPr>
        <p:spPr>
          <a:xfrm>
            <a:off x="3046971" y="987482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Regional Chocó</a:t>
            </a:r>
          </a:p>
          <a:p>
            <a:pPr algn="ctr"/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Regional y Grupo Administrativo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197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0B56AA-EC8D-22D6-6022-CB7BD00B2961}"/>
              </a:ext>
            </a:extLst>
          </p:cNvPr>
          <p:cNvSpPr txBox="1"/>
          <p:nvPr/>
        </p:nvSpPr>
        <p:spPr>
          <a:xfrm>
            <a:off x="0" y="2384786"/>
            <a:ext cx="6711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740243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253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Atlántico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SUROCCIDENTE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55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254329"/>
              </p:ext>
            </p:extLst>
          </p:nvPr>
        </p:nvGraphicFramePr>
        <p:xfrm>
          <a:off x="667265" y="2644346"/>
          <a:ext cx="10686535" cy="3458767"/>
        </p:xfrm>
        <a:graphic>
          <a:graphicData uri="http://schemas.openxmlformats.org/drawingml/2006/table">
            <a:tbl>
              <a:tblPr/>
              <a:tblGrid>
                <a:gridCol w="871396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348873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02702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1957655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313062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871396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811712">
                  <a:extLst>
                    <a:ext uri="{9D8B030D-6E8A-4147-A177-3AD203B41FA5}">
                      <a16:colId xmlns:a16="http://schemas.microsoft.com/office/drawing/2014/main" val="2624012510"/>
                    </a:ext>
                  </a:extLst>
                </a:gridCol>
                <a:gridCol w="1208614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301125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43450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43171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182255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SUROCCIDENTE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EXPEDIENTE SOCIO-FAMILIAR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1996-1997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Conservación total – Medio Técnico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SUROCCIDENTE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 DE ATENCIÓN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Conservación total – Medio Técnico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SUROCCIDENTE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 DE ATENCIÓN DE NIÑOS, NIÑAS Y ADOLESCENTES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21658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3AC19DC2-2E41-6F87-2481-0FF3E6CDE0CB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2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53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Atlántico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SUROCCIDENTE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6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2218254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360 – Regional Valle del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DIVISIÓN DE FINANZAS PRESUPUESTO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08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368474"/>
              </p:ext>
            </p:extLst>
          </p:nvPr>
        </p:nvGraphicFramePr>
        <p:xfrm>
          <a:off x="593124" y="1777097"/>
          <a:ext cx="10700951" cy="4750864"/>
        </p:xfrm>
        <a:graphic>
          <a:graphicData uri="http://schemas.openxmlformats.org/drawingml/2006/table">
            <a:tbl>
              <a:tblPr/>
              <a:tblGrid>
                <a:gridCol w="944297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461720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86588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121432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422913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1081440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1172584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409977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866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TVD/VERSION TRD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A6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DIVISIÓN DE FINANZAS PRESUPUESTO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CONCILIACIONES BANCARIAS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DIVISIÓN DE FINANZAS PRESUPUESTO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CONCILIACIONES BANCARIAS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1985-1992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DIVISIÓN FINANCIERA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CONCILIACIONES BANCARIAS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1993-1994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2005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79-01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CONCILIACIONES BANCARIAS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1995-2006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635666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TRD 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FINANCIERO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79-01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CONCILIACIONES BANCARIAS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2007-2009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148453"/>
                  </a:ext>
                </a:extLst>
              </a:tr>
              <a:tr h="221658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3AC19DC2-2E41-6F87-2481-0FF3E6CDE0CB}"/>
              </a:ext>
            </a:extLst>
          </p:cNvPr>
          <p:cNvSpPr txBox="1"/>
          <p:nvPr/>
        </p:nvSpPr>
        <p:spPr>
          <a:xfrm>
            <a:off x="3046971" y="977391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360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Valle del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DIVISIÓN DE FINANZAS PRESUPUESTO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121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6971949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37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NORTE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158755"/>
              </p:ext>
            </p:extLst>
          </p:nvPr>
        </p:nvGraphicFramePr>
        <p:xfrm>
          <a:off x="704335" y="2162432"/>
          <a:ext cx="10540314" cy="4219980"/>
        </p:xfrm>
        <a:graphic>
          <a:graphicData uri="http://schemas.openxmlformats.org/drawingml/2006/table">
            <a:tbl>
              <a:tblPr/>
              <a:tblGrid>
                <a:gridCol w="930122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439777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70277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089587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401553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1167045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1193920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248033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8896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TVD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UNIDADES ZONALES 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1977-1980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CENTROS ZONALES DE BIENESTAR FAMILIAR-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1981-1983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CENTROS ZONALES DE BIENESTAR FAMILIAR-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1984-1991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331907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 DE BIENESTAR 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1993-1994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21658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48A1D1B0-011B-3B85-645A-38A156E8FD0D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37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NORTE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8714358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4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02 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Regional Cauca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NORTE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751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AC19DC2-2E41-6F87-2481-0FF3E6CDE0CB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402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Cauca</a:t>
            </a:r>
          </a:p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NORTE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9813B21-DB84-89D0-90A8-F786FBDFD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738364"/>
              </p:ext>
            </p:extLst>
          </p:nvPr>
        </p:nvGraphicFramePr>
        <p:xfrm>
          <a:off x="704335" y="2162432"/>
          <a:ext cx="10540314" cy="3359781"/>
        </p:xfrm>
        <a:graphic>
          <a:graphicData uri="http://schemas.openxmlformats.org/drawingml/2006/table">
            <a:tbl>
              <a:tblPr/>
              <a:tblGrid>
                <a:gridCol w="930122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439777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70277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089587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401553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1167045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1193920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248033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8896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TVD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CENTROS ZONALES DE BIENESTAR FAMILIAR-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CENTROS ZONALES DE BIENESTAR FAMILIAR-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1984-1992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331907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 DE BIENESTAR - NORTE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dirty="0"/>
                        <a:t>HISTORIAS SOCIO FAMILIARES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1993-1994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21658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690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9089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908f5fa-e8be-4014-b06e-2b65660c0e3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9652BD94449B4C95469A383E38D13B" ma:contentTypeVersion="15" ma:contentTypeDescription="Crear nuevo documento." ma:contentTypeScope="" ma:versionID="d24108228938f191192ac22365344e87">
  <xsd:schema xmlns:xsd="http://www.w3.org/2001/XMLSchema" xmlns:xs="http://www.w3.org/2001/XMLSchema" xmlns:p="http://schemas.microsoft.com/office/2006/metadata/properties" xmlns:ns3="d908f5fa-e8be-4014-b06e-2b65660c0e32" xmlns:ns4="8805ae95-4ad3-4b89-bd91-4e476f878357" targetNamespace="http://schemas.microsoft.com/office/2006/metadata/properties" ma:root="true" ma:fieldsID="55979cfa5d549abf9a9d7d3c425f0a35" ns3:_="" ns4:_="">
    <xsd:import namespace="d908f5fa-e8be-4014-b06e-2b65660c0e32"/>
    <xsd:import namespace="8805ae95-4ad3-4b89-bd91-4e476f87835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8f5fa-e8be-4014-b06e-2b65660c0e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05ae95-4ad3-4b89-bd91-4e476f87835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9D8541-B9EC-4368-810E-ABF574BA70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FC3C06-E9C5-4A73-A48E-675D5262F691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908f5fa-e8be-4014-b06e-2b65660c0e32"/>
    <ds:schemaRef ds:uri="http://purl.org/dc/dcmitype/"/>
    <ds:schemaRef ds:uri="http://www.w3.org/XML/1998/namespace"/>
    <ds:schemaRef ds:uri="8805ae95-4ad3-4b89-bd91-4e476f878357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84EEEC1-E9E3-48D9-A455-97E66989A4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8f5fa-e8be-4014-b06e-2b65660c0e32"/>
    <ds:schemaRef ds:uri="8805ae95-4ad3-4b89-bd91-4e476f8783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1087</Words>
  <Application>Microsoft Office PowerPoint</Application>
  <PresentationFormat>Panorámica</PresentationFormat>
  <Paragraphs>371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Nunito Sans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Maria De Los Angeles Perez Gomez</cp:lastModifiedBy>
  <cp:revision>23</cp:revision>
  <dcterms:created xsi:type="dcterms:W3CDTF">2023-05-24T15:42:17Z</dcterms:created>
  <dcterms:modified xsi:type="dcterms:W3CDTF">2023-09-25T15:34:09Z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0x010100DE9652BD94449B4C95469A383E38D13B</vt:lpwstr>
  </property>
</Properties>
</file>