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sldIdLst>
    <p:sldId id="291" r:id="rId4"/>
    <p:sldId id="293" r:id="rId5"/>
    <p:sldId id="294" r:id="rId6"/>
    <p:sldId id="295" r:id="rId7"/>
    <p:sldId id="296" r:id="rId8"/>
    <p:sldId id="297" r:id="rId9"/>
    <p:sldId id="256" r:id="rId10"/>
    <p:sldId id="257" r:id="rId11"/>
    <p:sldId id="258" r:id="rId12"/>
    <p:sldId id="259" r:id="rId13"/>
    <p:sldId id="260" r:id="rId14"/>
    <p:sldId id="262" r:id="rId15"/>
    <p:sldId id="290" r:id="rId16"/>
  </p:sldIdLst>
  <p:sldSz cx="9144000" cy="6858000" type="screen4x3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lena Gallego" initials="MG" lastIdx="1" clrIdx="0">
    <p:extLst>
      <p:ext uri="{19B8F6BF-5375-455C-9EA6-DF929625EA0E}">
        <p15:presenceInfo xmlns:p15="http://schemas.microsoft.com/office/powerpoint/2012/main" userId="S-1-5-21-982434693-219372449-2593624604-3066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27F97BB-C833-4FB7-BDE5-3F7075034690}" styleName="Estilo temático 2 - Énfasis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38B1855-1B75-4FBE-930C-398BA8C253C6}" styleName="Estilo temático 2 - Énfasis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Estilo temático 2 - Énfasis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Estilo temático 1 - Énfasis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Estilo temático 1 - Énfasi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Estilo temático 1 - Énfasis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421" autoAdjust="0"/>
    <p:restoredTop sz="94660"/>
  </p:normalViewPr>
  <p:slideViewPr>
    <p:cSldViewPr>
      <p:cViewPr varScale="1">
        <p:scale>
          <a:sx n="71" d="100"/>
          <a:sy n="71" d="100"/>
        </p:scale>
        <p:origin x="1524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Maltrato Infantil 2016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AEE4-45CA-95C5-ED17FB89971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AEE4-45CA-95C5-ED17FB89971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AEE4-45CA-95C5-ED17FB89971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AEE4-45CA-95C5-ED17FB899710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AEE4-45CA-95C5-ED17FB899710}"/>
              </c:ext>
            </c:extLst>
          </c:dPt>
          <c:dLbls>
            <c:dLbl>
              <c:idx val="0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900" b="1" i="0" u="none" strike="noStrike" kern="1200" baseline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09DD334C-F7B8-427F-A1AE-0CD399DD511F}" type="CATEGORYNAME">
                      <a:rPr lang="en-US">
                        <a:solidFill>
                          <a:sysClr val="windowText" lastClr="000000"/>
                        </a:solidFill>
                      </a:rPr>
                      <a:pPr>
                        <a:defRPr>
                          <a:solidFill>
                            <a:sysClr val="windowText" lastClr="000000"/>
                          </a:solidFill>
                        </a:defRPr>
                      </a:pPr>
                      <a:t>[NOMBRE DE CATEGORÍA]</a:t>
                    </a:fld>
                    <a:r>
                      <a:rPr lang="en-US" baseline="0">
                        <a:solidFill>
                          <a:sysClr val="windowText" lastClr="000000"/>
                        </a:solidFill>
                      </a:rPr>
                      <a:t>
108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inEnd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AEE4-45CA-95C5-ED17FB899710}"/>
                </c:ex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-0.13986327177972468"/>
                  <c:y val="5.8602750273580868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900" b="1" i="0" u="none" strike="noStrike" kern="1200" baseline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7E523AAC-7FB1-4B9D-A4F7-CA8B8F5621AB}" type="CATEGORYNAME">
                      <a:rPr lang="en-US">
                        <a:solidFill>
                          <a:sysClr val="windowText" lastClr="000000"/>
                        </a:solidFill>
                      </a:rPr>
                      <a:pPr>
                        <a:defRPr>
                          <a:solidFill>
                            <a:sysClr val="windowText" lastClr="000000"/>
                          </a:solidFill>
                        </a:defRPr>
                      </a:pPr>
                      <a:t>[NOMBRE DE CATEGORÍA]</a:t>
                    </a:fld>
                    <a:r>
                      <a:rPr lang="en-US" baseline="0">
                        <a:solidFill>
                          <a:sysClr val="windowText" lastClr="000000"/>
                        </a:solidFill>
                      </a:rPr>
                      <a:t>
37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AEE4-45CA-95C5-ED17FB899710}"/>
                </c:ext>
                <c:ext xmlns:c15="http://schemas.microsoft.com/office/drawing/2012/chart" uri="{CE6537A1-D6FC-4f65-9D91-7224C49458BB}">
                  <c15:layout>
                    <c:manualLayout>
                      <c:w val="0.21163936241054065"/>
                      <c:h val="0.16678902929543962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2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900" b="1" i="0" u="none" strike="noStrike" kern="1200" baseline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FA5AF62E-8A8D-4559-BB11-54FFC6DB39D5}" type="CATEGORYNAME">
                      <a:rPr lang="en-US">
                        <a:solidFill>
                          <a:sysClr val="windowText" lastClr="000000"/>
                        </a:solidFill>
                      </a:rPr>
                      <a:pPr>
                        <a:defRPr>
                          <a:solidFill>
                            <a:sysClr val="windowText" lastClr="000000"/>
                          </a:solidFill>
                        </a:defRPr>
                      </a:pPr>
                      <a:t>[NOMBRE DE CATEGORÍA]</a:t>
                    </a:fld>
                    <a:r>
                      <a:rPr lang="en-US" baseline="0">
                        <a:solidFill>
                          <a:sysClr val="windowText" lastClr="000000"/>
                        </a:solidFill>
                      </a:rPr>
                      <a:t>
286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inEnd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AEE4-45CA-95C5-ED17FB899710}"/>
                </c:ex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3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900" b="1" i="0" u="none" strike="noStrike" kern="1200" baseline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7BA83940-A5DF-4A26-B229-13C941D2F05B}" type="CATEGORYNAME">
                      <a:rPr lang="en-US">
                        <a:solidFill>
                          <a:sysClr val="windowText" lastClr="000000"/>
                        </a:solidFill>
                      </a:rPr>
                      <a:pPr>
                        <a:defRPr>
                          <a:solidFill>
                            <a:sysClr val="windowText" lastClr="000000"/>
                          </a:solidFill>
                        </a:defRPr>
                      </a:pPr>
                      <a:t>[NOMBRE DE CATEGORÍA]</a:t>
                    </a:fld>
                    <a:r>
                      <a:rPr lang="en-US" baseline="0">
                        <a:solidFill>
                          <a:sysClr val="windowText" lastClr="000000"/>
                        </a:solidFill>
                      </a:rPr>
                      <a:t>
38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inEnd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AEE4-45CA-95C5-ED17FB899710}"/>
                </c:ex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4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900" b="1" i="0" u="none" strike="noStrike" kern="1200" baseline="0">
                        <a:solidFill>
                          <a:sysClr val="windowText" lastClr="000000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3B87882E-C1D7-481A-9702-5EE25DFCD096}" type="CATEGORYNAME">
                      <a:rPr lang="en-US">
                        <a:solidFill>
                          <a:sysClr val="windowText" lastClr="000000"/>
                        </a:solidFill>
                      </a:rPr>
                      <a:pPr>
                        <a:defRPr>
                          <a:solidFill>
                            <a:sysClr val="windowText" lastClr="000000"/>
                          </a:solidFill>
                        </a:defRPr>
                      </a:pPr>
                      <a:t>[NOMBRE DE CATEGORÍA]</a:t>
                    </a:fld>
                    <a:r>
                      <a:rPr lang="en-US" baseline="0">
                        <a:solidFill>
                          <a:sysClr val="windowText" lastClr="000000"/>
                        </a:solidFill>
                      </a:rPr>
                      <a:t>
137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ysClr val="windowText" lastClr="000000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inEnd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AEE4-45CA-95C5-ED17FB899710}"/>
                </c:ex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Hoja1!$A$2:$A$6</c:f>
              <c:strCache>
                <c:ptCount val="5"/>
                <c:pt idx="0">
                  <c:v>maltrato fisico</c:v>
                </c:pt>
                <c:pt idx="1">
                  <c:v>psicologico</c:v>
                </c:pt>
                <c:pt idx="2">
                  <c:v> negligencia</c:v>
                </c:pt>
                <c:pt idx="3">
                  <c:v>abandono</c:v>
                </c:pt>
                <c:pt idx="4">
                  <c:v>violencia sexual</c:v>
                </c:pt>
              </c:strCache>
            </c:strRef>
          </c:cat>
          <c:val>
            <c:numRef>
              <c:f>Hoja1!$B$2:$B$6</c:f>
              <c:numCache>
                <c:formatCode>General</c:formatCode>
                <c:ptCount val="5"/>
                <c:pt idx="0">
                  <c:v>108</c:v>
                </c:pt>
                <c:pt idx="1">
                  <c:v>37</c:v>
                </c:pt>
                <c:pt idx="2">
                  <c:v>286</c:v>
                </c:pt>
                <c:pt idx="3">
                  <c:v>38</c:v>
                </c:pt>
                <c:pt idx="4">
                  <c:v>137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AEE4-45CA-95C5-ED17FB899710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solidFill>
          <a:schemeClr val="lt1">
            <a:alpha val="78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pattFill prst="dkDnDiag">
      <a:fgClr>
        <a:schemeClr val="lt1">
          <a:lumMod val="95000"/>
        </a:schemeClr>
      </a:fgClr>
      <a:bgClr>
        <a:schemeClr val="lt1"/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Maltrato Infantil 2017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A9FB-4EB3-BD38-32C78CCE475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A9FB-4EB3-BD38-32C78CCE475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A9FB-4EB3-BD38-32C78CCE475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A9FB-4EB3-BD38-32C78CCE475E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A9FB-4EB3-BD38-32C78CCE475E}"/>
              </c:ext>
            </c:extLst>
          </c:dPt>
          <c:dLbls>
            <c:dLbl>
              <c:idx val="0"/>
              <c:layout/>
              <c:tx>
                <c:rich>
                  <a:bodyPr/>
                  <a:lstStyle/>
                  <a:p>
                    <a:fld id="{9845A671-D977-44EA-B73F-6018A911EA12}" type="CATEGORYNAME">
                      <a:rPr lang="en-US">
                        <a:solidFill>
                          <a:sysClr val="windowText" lastClr="000000"/>
                        </a:solidFill>
                      </a:rPr>
                      <a:pPr/>
                      <a:t>[NOMBRE DE CATEGORÍA]</a:t>
                    </a:fld>
                    <a:r>
                      <a:rPr lang="en-US" baseline="0">
                        <a:solidFill>
                          <a:sysClr val="windowText" lastClr="000000"/>
                        </a:solidFill>
                      </a:rPr>
                      <a:t>
54</a:t>
                    </a:r>
                  </a:p>
                </c:rich>
              </c:tx>
              <c:dLblPos val="inEnd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A9FB-4EB3-BD38-32C78CCE475E}"/>
                </c:ex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dLbl>
              <c:idx val="1"/>
              <c:layout>
                <c:manualLayout>
                  <c:x val="-0.18062912470715536"/>
                  <c:y val="-3.8062082779962127E-2"/>
                </c:manualLayout>
              </c:layout>
              <c:tx>
                <c:rich>
                  <a:bodyPr/>
                  <a:lstStyle/>
                  <a:p>
                    <a:fld id="{28BD20B7-186A-4FF0-8584-7E92F03C8488}" type="CATEGORYNAME">
                      <a:rPr lang="en-US">
                        <a:solidFill>
                          <a:sysClr val="windowText" lastClr="000000"/>
                        </a:solidFill>
                      </a:rPr>
                      <a:pPr/>
                      <a:t>[NOMBRE DE CATEGORÍA]</a:t>
                    </a:fld>
                    <a:r>
                      <a:rPr lang="en-US" baseline="0">
                        <a:solidFill>
                          <a:sysClr val="windowText" lastClr="000000"/>
                        </a:solidFill>
                      </a:rPr>
                      <a:t>
14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A9FB-4EB3-BD38-32C78CCE475E}"/>
                </c:ext>
                <c:ext xmlns:c15="http://schemas.microsoft.com/office/drawing/2012/chart" uri="{CE6537A1-D6FC-4f65-9D91-7224C49458BB}">
                  <c15:layout>
                    <c:manualLayout>
                      <c:w val="0.2140184324113725"/>
                      <c:h val="0.21774630684018054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2"/>
              <c:layout>
                <c:manualLayout>
                  <c:x val="0.20537966446001746"/>
                  <c:y val="-0.1827263051161459"/>
                </c:manualLayout>
              </c:layout>
              <c:tx>
                <c:rich>
                  <a:bodyPr/>
                  <a:lstStyle/>
                  <a:p>
                    <a:fld id="{6BFF7A39-E4FA-468B-9F41-944E7EAF4019}" type="CATEGORYNAME">
                      <a:rPr lang="en-US">
                        <a:solidFill>
                          <a:sysClr val="windowText" lastClr="000000"/>
                        </a:solidFill>
                      </a:rPr>
                      <a:pPr/>
                      <a:t>[NOMBRE DE CATEGORÍA]</a:t>
                    </a:fld>
                    <a:r>
                      <a:rPr lang="en-US" baseline="0">
                        <a:solidFill>
                          <a:sysClr val="windowText" lastClr="000000"/>
                        </a:solidFill>
                      </a:rPr>
                      <a:t>
133</a:t>
                    </a:r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A9FB-4EB3-BD38-32C78CCE475E}"/>
                </c:ext>
                <c:ext xmlns:c15="http://schemas.microsoft.com/office/drawing/2012/chart" uri="{CE6537A1-D6FC-4f65-9D91-7224C49458BB}">
                  <c15:layout>
                    <c:manualLayout>
                      <c:w val="0.23182270585893439"/>
                      <c:h val="0.16678902929543962"/>
                    </c:manualLayout>
                  </c15:layout>
                  <c15:dlblFieldTable/>
                  <c15:showDataLabelsRange val="0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fld id="{BEDA5957-C8C6-4477-A3FC-6C05461D7F62}" type="CATEGORYNAME">
                      <a:rPr lang="en-US">
                        <a:solidFill>
                          <a:sysClr val="windowText" lastClr="000000"/>
                        </a:solidFill>
                      </a:rPr>
                      <a:pPr/>
                      <a:t>[NOMBRE DE CATEGORÍA]</a:t>
                    </a:fld>
                    <a:r>
                      <a:rPr lang="en-US" baseline="0">
                        <a:solidFill>
                          <a:sysClr val="windowText" lastClr="000000"/>
                        </a:solidFill>
                      </a:rPr>
                      <a:t>
15</a:t>
                    </a:r>
                  </a:p>
                </c:rich>
              </c:tx>
              <c:dLblPos val="inEnd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A9FB-4EB3-BD38-32C78CCE475E}"/>
                </c:ext>
                <c:ext xmlns:c15="http://schemas.microsoft.com/office/drawing/2012/chart" uri="{CE6537A1-D6FC-4f65-9D91-7224C49458BB}">
                  <c15:layout/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Hoja1!$A$2:$A$6</c:f>
              <c:strCache>
                <c:ptCount val="5"/>
                <c:pt idx="0">
                  <c:v>maltrato fisico</c:v>
                </c:pt>
                <c:pt idx="1">
                  <c:v> psicologico</c:v>
                </c:pt>
                <c:pt idx="2">
                  <c:v>negligencia</c:v>
                </c:pt>
                <c:pt idx="3">
                  <c:v>abandono</c:v>
                </c:pt>
                <c:pt idx="4">
                  <c:v>violencia sexual</c:v>
                </c:pt>
              </c:strCache>
            </c:strRef>
          </c:cat>
          <c:val>
            <c:numRef>
              <c:f>Hoja1!$B$2:$B$6</c:f>
              <c:numCache>
                <c:formatCode>General</c:formatCode>
                <c:ptCount val="5"/>
                <c:pt idx="0">
                  <c:v>54</c:v>
                </c:pt>
                <c:pt idx="1">
                  <c:v>14</c:v>
                </c:pt>
                <c:pt idx="2">
                  <c:v>133</c:v>
                </c:pt>
                <c:pt idx="3">
                  <c:v>15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A9FB-4EB3-BD38-32C78CCE475E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solidFill>
          <a:schemeClr val="lt1">
            <a:alpha val="78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pattFill prst="dkDnDiag">
      <a:fgClr>
        <a:schemeClr val="lt1">
          <a:lumMod val="95000"/>
        </a:schemeClr>
      </a:fgClr>
      <a:bgClr>
        <a:schemeClr val="lt1"/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D509BCB-0F5E-42A3-824F-35BCE36840CF}" type="doc">
      <dgm:prSet loTypeId="urn:microsoft.com/office/officeart/2008/layout/RadialCluster" loCatId="cycle" qsTypeId="urn:microsoft.com/office/officeart/2005/8/quickstyle/3d2" qsCatId="3D" csTypeId="urn:microsoft.com/office/officeart/2005/8/colors/colorful3" csCatId="colorful" phldr="1"/>
      <dgm:spPr/>
      <dgm:t>
        <a:bodyPr/>
        <a:lstStyle/>
        <a:p>
          <a:endParaRPr lang="es-CO"/>
        </a:p>
      </dgm:t>
    </dgm:pt>
    <dgm:pt modelId="{1EC5676F-DA6F-4F38-B464-503343183D38}">
      <dgm:prSet phldrT="[Texto]"/>
      <dgm:spPr/>
      <dgm:t>
        <a:bodyPr/>
        <a:lstStyle/>
        <a:p>
          <a:r>
            <a:rPr lang="es-CO" b="1" dirty="0" smtClean="0"/>
            <a:t>Son todos aquellos actos intencionales, no</a:t>
          </a:r>
        </a:p>
        <a:p>
          <a:r>
            <a:rPr lang="es-CO" b="1" dirty="0" smtClean="0"/>
            <a:t>accidentales, que realizan los adultos por</a:t>
          </a:r>
        </a:p>
        <a:p>
          <a:r>
            <a:rPr lang="es-CO" b="1" dirty="0" smtClean="0"/>
            <a:t>acción u omisión</a:t>
          </a:r>
          <a:endParaRPr lang="es-CO" b="1" dirty="0"/>
        </a:p>
      </dgm:t>
    </dgm:pt>
    <dgm:pt modelId="{B69AE396-5689-4A97-A2AA-12B07A3F8729}" type="parTrans" cxnId="{382F26D7-1D55-4610-9CCC-818A3793FF9B}">
      <dgm:prSet/>
      <dgm:spPr/>
      <dgm:t>
        <a:bodyPr/>
        <a:lstStyle/>
        <a:p>
          <a:endParaRPr lang="es-CO"/>
        </a:p>
      </dgm:t>
    </dgm:pt>
    <dgm:pt modelId="{F90B5924-6DCD-4218-80A8-FC96B3E5BBE6}" type="sibTrans" cxnId="{382F26D7-1D55-4610-9CCC-818A3793FF9B}">
      <dgm:prSet/>
      <dgm:spPr/>
      <dgm:t>
        <a:bodyPr/>
        <a:lstStyle/>
        <a:p>
          <a:endParaRPr lang="es-CO"/>
        </a:p>
      </dgm:t>
    </dgm:pt>
    <dgm:pt modelId="{FCBBC5AB-FAC2-46E4-8F5F-053AB8C3B352}">
      <dgm:prSet phldrT="[Texto]" custT="1"/>
      <dgm:spPr/>
      <dgm:t>
        <a:bodyPr/>
        <a:lstStyle/>
        <a:p>
          <a:r>
            <a:rPr lang="es-CO" sz="3200" dirty="0" smtClean="0"/>
            <a:t>Maltrato infantil</a:t>
          </a:r>
          <a:endParaRPr lang="es-CO" sz="3200" dirty="0"/>
        </a:p>
      </dgm:t>
    </dgm:pt>
    <dgm:pt modelId="{A2D43BB8-B2C2-413A-8538-9C6E19A11C8E}" type="parTrans" cxnId="{E45467E7-8C64-4772-9AED-8A141A9D4626}">
      <dgm:prSet/>
      <dgm:spPr/>
      <dgm:t>
        <a:bodyPr/>
        <a:lstStyle/>
        <a:p>
          <a:endParaRPr lang="es-CO"/>
        </a:p>
      </dgm:t>
    </dgm:pt>
    <dgm:pt modelId="{2F8ED834-AA2D-477D-9315-77464FA1FD0A}" type="sibTrans" cxnId="{E45467E7-8C64-4772-9AED-8A141A9D4626}">
      <dgm:prSet/>
      <dgm:spPr/>
      <dgm:t>
        <a:bodyPr/>
        <a:lstStyle/>
        <a:p>
          <a:endParaRPr lang="es-CO"/>
        </a:p>
      </dgm:t>
    </dgm:pt>
    <dgm:pt modelId="{2C7927E1-2E72-43BD-928A-4B074F75B501}">
      <dgm:prSet phldrT="[Texto]"/>
      <dgm:spPr/>
      <dgm:t>
        <a:bodyPr/>
        <a:lstStyle/>
        <a:p>
          <a:pPr>
            <a:buFont typeface="Wingdings" panose="05000000000000000000" pitchFamily="2" charset="2"/>
            <a:buChar char="§"/>
          </a:pPr>
          <a:r>
            <a:rPr lang="es-CO" smtClean="0"/>
            <a:t>Psicológico</a:t>
          </a:r>
        </a:p>
        <a:p>
          <a:pPr>
            <a:buNone/>
          </a:pPr>
          <a:r>
            <a:rPr lang="es-CO" smtClean="0"/>
            <a:t>Violencia Sexual</a:t>
          </a:r>
          <a:endParaRPr lang="es-CO" dirty="0"/>
        </a:p>
      </dgm:t>
    </dgm:pt>
    <dgm:pt modelId="{5ADCBB69-F08E-4E4C-B575-6EB751588DE6}" type="parTrans" cxnId="{C8C2237C-ABA1-44F8-BAB8-843B1D88711A}">
      <dgm:prSet/>
      <dgm:spPr/>
      <dgm:t>
        <a:bodyPr/>
        <a:lstStyle/>
        <a:p>
          <a:endParaRPr lang="es-CO"/>
        </a:p>
      </dgm:t>
    </dgm:pt>
    <dgm:pt modelId="{FC70C2BC-81BA-4D59-A077-84DBC35B5845}" type="sibTrans" cxnId="{C8C2237C-ABA1-44F8-BAB8-843B1D88711A}">
      <dgm:prSet/>
      <dgm:spPr/>
      <dgm:t>
        <a:bodyPr/>
        <a:lstStyle/>
        <a:p>
          <a:endParaRPr lang="es-CO"/>
        </a:p>
      </dgm:t>
    </dgm:pt>
    <dgm:pt modelId="{83507CF0-35C5-4D0E-AC9C-9C57C7768805}">
      <dgm:prSet phldrT="[Texto]"/>
      <dgm:spPr/>
      <dgm:t>
        <a:bodyPr/>
        <a:lstStyle/>
        <a:p>
          <a:r>
            <a:rPr lang="es-CO" smtClean="0"/>
            <a:t>físico</a:t>
          </a:r>
          <a:endParaRPr lang="es-CO" dirty="0"/>
        </a:p>
      </dgm:t>
    </dgm:pt>
    <dgm:pt modelId="{F6BE1F3A-F720-4889-95A8-C44C21D4C463}" type="parTrans" cxnId="{D81683CC-166A-4F8D-BEE4-86C0D93B550B}">
      <dgm:prSet/>
      <dgm:spPr/>
      <dgm:t>
        <a:bodyPr/>
        <a:lstStyle/>
        <a:p>
          <a:endParaRPr lang="es-CO"/>
        </a:p>
      </dgm:t>
    </dgm:pt>
    <dgm:pt modelId="{5A2D9A60-E969-4906-9AB2-CC5434A8B8F5}" type="sibTrans" cxnId="{D81683CC-166A-4F8D-BEE4-86C0D93B550B}">
      <dgm:prSet/>
      <dgm:spPr/>
      <dgm:t>
        <a:bodyPr/>
        <a:lstStyle/>
        <a:p>
          <a:endParaRPr lang="es-CO"/>
        </a:p>
      </dgm:t>
    </dgm:pt>
    <dgm:pt modelId="{66CC59E4-21C2-4776-957D-B062EA57FD35}">
      <dgm:prSet phldrT="[Texto]" custT="1"/>
      <dgm:spPr/>
      <dgm:t>
        <a:bodyPr/>
        <a:lstStyle/>
        <a:p>
          <a:r>
            <a:rPr lang="es-CO" sz="1400" b="1" smtClean="0"/>
            <a:t>Negligencia</a:t>
          </a:r>
        </a:p>
        <a:p>
          <a:r>
            <a:rPr lang="es-CO" sz="1400" b="1" smtClean="0"/>
            <a:t>Abandono</a:t>
          </a:r>
        </a:p>
        <a:p>
          <a:r>
            <a:rPr lang="es-CO" sz="1400" b="1" smtClean="0"/>
            <a:t>Descuido </a:t>
          </a:r>
          <a:endParaRPr lang="es-CO" sz="1400" b="1" dirty="0"/>
        </a:p>
      </dgm:t>
    </dgm:pt>
    <dgm:pt modelId="{B1F61EA6-33EA-4609-94E5-C259C7618D68}" type="parTrans" cxnId="{7F3385C7-5AE0-4D7B-96BC-13FB3C0C8EEC}">
      <dgm:prSet/>
      <dgm:spPr/>
      <dgm:t>
        <a:bodyPr/>
        <a:lstStyle/>
        <a:p>
          <a:endParaRPr lang="es-CO"/>
        </a:p>
      </dgm:t>
    </dgm:pt>
    <dgm:pt modelId="{F3243883-A905-4FF7-AB70-0990016C118C}" type="sibTrans" cxnId="{7F3385C7-5AE0-4D7B-96BC-13FB3C0C8EEC}">
      <dgm:prSet/>
      <dgm:spPr/>
      <dgm:t>
        <a:bodyPr/>
        <a:lstStyle/>
        <a:p>
          <a:endParaRPr lang="es-CO"/>
        </a:p>
      </dgm:t>
    </dgm:pt>
    <dgm:pt modelId="{AEFDC066-9712-49C8-B7C1-80A4E7BBD0B0}">
      <dgm:prSet/>
      <dgm:spPr/>
      <dgm:t>
        <a:bodyPr/>
        <a:lstStyle/>
        <a:p>
          <a:endParaRPr lang="es-CO"/>
        </a:p>
      </dgm:t>
    </dgm:pt>
    <dgm:pt modelId="{4BA370A8-D775-44F6-A570-5FE4C918CCEC}" type="parTrans" cxnId="{E895A29F-B51C-4CEF-BEB2-8A1BBDB7DEA7}">
      <dgm:prSet/>
      <dgm:spPr/>
      <dgm:t>
        <a:bodyPr/>
        <a:lstStyle/>
        <a:p>
          <a:endParaRPr lang="es-ES"/>
        </a:p>
      </dgm:t>
    </dgm:pt>
    <dgm:pt modelId="{928FDBBE-F63B-4261-9B9A-4B678232C5B2}" type="sibTrans" cxnId="{E895A29F-B51C-4CEF-BEB2-8A1BBDB7DEA7}">
      <dgm:prSet/>
      <dgm:spPr/>
      <dgm:t>
        <a:bodyPr/>
        <a:lstStyle/>
        <a:p>
          <a:endParaRPr lang="es-ES"/>
        </a:p>
      </dgm:t>
    </dgm:pt>
    <dgm:pt modelId="{877EB936-204B-409F-9D1C-CAC8308CF333}">
      <dgm:prSet/>
      <dgm:spPr/>
      <dgm:t>
        <a:bodyPr/>
        <a:lstStyle/>
        <a:p>
          <a:endParaRPr lang="es-CO"/>
        </a:p>
      </dgm:t>
    </dgm:pt>
    <dgm:pt modelId="{20F47448-D77D-4B9C-84A0-0DA1CEF360B4}" type="parTrans" cxnId="{8284CF58-FBDA-40E9-BC05-7353D02D47B6}">
      <dgm:prSet/>
      <dgm:spPr/>
      <dgm:t>
        <a:bodyPr/>
        <a:lstStyle/>
        <a:p>
          <a:endParaRPr lang="es-ES"/>
        </a:p>
      </dgm:t>
    </dgm:pt>
    <dgm:pt modelId="{9CEB0AAF-60B7-421B-A45C-2EDB647CE6BA}" type="sibTrans" cxnId="{8284CF58-FBDA-40E9-BC05-7353D02D47B6}">
      <dgm:prSet/>
      <dgm:spPr/>
      <dgm:t>
        <a:bodyPr/>
        <a:lstStyle/>
        <a:p>
          <a:endParaRPr lang="es-ES"/>
        </a:p>
      </dgm:t>
    </dgm:pt>
    <dgm:pt modelId="{9330271F-3CCA-4A82-B85E-6E4C2F0B3929}">
      <dgm:prSet/>
      <dgm:spPr/>
      <dgm:t>
        <a:bodyPr/>
        <a:lstStyle/>
        <a:p>
          <a:endParaRPr lang="es-CO"/>
        </a:p>
      </dgm:t>
    </dgm:pt>
    <dgm:pt modelId="{9A37FB4F-560D-4E76-8A92-698356A83060}" type="parTrans" cxnId="{E05C00DB-2823-4F3C-BC5E-6AE9AB1851F2}">
      <dgm:prSet/>
      <dgm:spPr/>
      <dgm:t>
        <a:bodyPr/>
        <a:lstStyle/>
        <a:p>
          <a:endParaRPr lang="es-ES"/>
        </a:p>
      </dgm:t>
    </dgm:pt>
    <dgm:pt modelId="{8B920DF8-D317-4CFE-8266-91AB68AC120A}" type="sibTrans" cxnId="{E05C00DB-2823-4F3C-BC5E-6AE9AB1851F2}">
      <dgm:prSet/>
      <dgm:spPr/>
      <dgm:t>
        <a:bodyPr/>
        <a:lstStyle/>
        <a:p>
          <a:endParaRPr lang="es-ES"/>
        </a:p>
      </dgm:t>
    </dgm:pt>
    <dgm:pt modelId="{C099F8B4-DBE5-4EEE-8173-C4977E6D6154}" type="pres">
      <dgm:prSet presAssocID="{BD509BCB-0F5E-42A3-824F-35BCE36840CF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s-CO"/>
        </a:p>
      </dgm:t>
    </dgm:pt>
    <dgm:pt modelId="{E2D8490C-FB4F-41ED-A955-8740520FD56F}" type="pres">
      <dgm:prSet presAssocID="{1EC5676F-DA6F-4F38-B464-503343183D38}" presName="singleCycle" presStyleCnt="0"/>
      <dgm:spPr/>
      <dgm:t>
        <a:bodyPr/>
        <a:lstStyle/>
        <a:p>
          <a:endParaRPr lang="es-CO"/>
        </a:p>
      </dgm:t>
    </dgm:pt>
    <dgm:pt modelId="{E2D31BED-19F3-47D1-89C4-B83476BA14F3}" type="pres">
      <dgm:prSet presAssocID="{1EC5676F-DA6F-4F38-B464-503343183D38}" presName="singleCenter" presStyleLbl="node1" presStyleIdx="0" presStyleCnt="5" custScaleX="232957" custLinFactNeighborX="213" custLinFactNeighborY="854">
        <dgm:presLayoutVars>
          <dgm:chMax val="7"/>
          <dgm:chPref val="7"/>
        </dgm:presLayoutVars>
      </dgm:prSet>
      <dgm:spPr/>
      <dgm:t>
        <a:bodyPr/>
        <a:lstStyle/>
        <a:p>
          <a:endParaRPr lang="es-CO"/>
        </a:p>
      </dgm:t>
    </dgm:pt>
    <dgm:pt modelId="{9C820911-7233-4E88-BD15-B3009AA5766D}" type="pres">
      <dgm:prSet presAssocID="{A2D43BB8-B2C2-413A-8538-9C6E19A11C8E}" presName="Name56" presStyleLbl="parChTrans1D2" presStyleIdx="0" presStyleCnt="4"/>
      <dgm:spPr/>
      <dgm:t>
        <a:bodyPr/>
        <a:lstStyle/>
        <a:p>
          <a:endParaRPr lang="es-CO"/>
        </a:p>
      </dgm:t>
    </dgm:pt>
    <dgm:pt modelId="{0E487073-180F-4135-9E2E-74874C14E931}" type="pres">
      <dgm:prSet presAssocID="{FCBBC5AB-FAC2-46E4-8F5F-053AB8C3B352}" presName="text0" presStyleLbl="node1" presStyleIdx="1" presStyleCnt="5" custScaleX="318860" custScaleY="59748" custRadScaleRad="95315" custRadScaleInc="1711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35F9A4A1-5305-4A7D-BFE6-86C8F47F7DF2}" type="pres">
      <dgm:prSet presAssocID="{B1F61EA6-33EA-4609-94E5-C259C7618D68}" presName="Name56" presStyleLbl="parChTrans1D2" presStyleIdx="1" presStyleCnt="4"/>
      <dgm:spPr/>
      <dgm:t>
        <a:bodyPr/>
        <a:lstStyle/>
        <a:p>
          <a:endParaRPr lang="es-CO"/>
        </a:p>
      </dgm:t>
    </dgm:pt>
    <dgm:pt modelId="{E23F22EC-DDD2-4617-A4F3-75E7FFFC1815}" type="pres">
      <dgm:prSet presAssocID="{66CC59E4-21C2-4776-957D-B062EA57FD35}" presName="text0" presStyleLbl="node1" presStyleIdx="2" presStyleCnt="5" custScaleX="144473" custRadScaleRad="145666" custRadScaleInc="-746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864F61EA-7B74-404D-AECE-58EB995770CB}" type="pres">
      <dgm:prSet presAssocID="{5ADCBB69-F08E-4E4C-B575-6EB751588DE6}" presName="Name56" presStyleLbl="parChTrans1D2" presStyleIdx="2" presStyleCnt="4"/>
      <dgm:spPr/>
      <dgm:t>
        <a:bodyPr/>
        <a:lstStyle/>
        <a:p>
          <a:endParaRPr lang="es-CO"/>
        </a:p>
      </dgm:t>
    </dgm:pt>
    <dgm:pt modelId="{43A064C0-8E2B-4744-B961-27AB5704F164}" type="pres">
      <dgm:prSet presAssocID="{2C7927E1-2E72-43BD-928A-4B074F75B501}" presName="text0" presStyleLbl="node1" presStyleIdx="3" presStyleCnt="5" custScaleX="182560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C7F1D54D-3469-4D57-A680-4D7EDA694E57}" type="pres">
      <dgm:prSet presAssocID="{F6BE1F3A-F720-4889-95A8-C44C21D4C463}" presName="Name56" presStyleLbl="parChTrans1D2" presStyleIdx="3" presStyleCnt="4"/>
      <dgm:spPr/>
      <dgm:t>
        <a:bodyPr/>
        <a:lstStyle/>
        <a:p>
          <a:endParaRPr lang="es-CO"/>
        </a:p>
      </dgm:t>
    </dgm:pt>
    <dgm:pt modelId="{AC674C71-B543-437A-ADCC-9C753C220AA9}" type="pres">
      <dgm:prSet presAssocID="{83507CF0-35C5-4D0E-AC9C-9C57C7768805}" presName="text0" presStyleLbl="node1" presStyleIdx="4" presStyleCnt="5" custScaleX="147010" custRadScaleRad="131445" custRadScaleInc="1999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C8C2237C-ABA1-44F8-BAB8-843B1D88711A}" srcId="{1EC5676F-DA6F-4F38-B464-503343183D38}" destId="{2C7927E1-2E72-43BD-928A-4B074F75B501}" srcOrd="2" destOrd="0" parTransId="{5ADCBB69-F08E-4E4C-B575-6EB751588DE6}" sibTransId="{FC70C2BC-81BA-4D59-A077-84DBC35B5845}"/>
    <dgm:cxn modelId="{382F26D7-1D55-4610-9CCC-818A3793FF9B}" srcId="{BD509BCB-0F5E-42A3-824F-35BCE36840CF}" destId="{1EC5676F-DA6F-4F38-B464-503343183D38}" srcOrd="0" destOrd="0" parTransId="{B69AE396-5689-4A97-A2AA-12B07A3F8729}" sibTransId="{F90B5924-6DCD-4218-80A8-FC96B3E5BBE6}"/>
    <dgm:cxn modelId="{02D6D00F-44FF-4712-8197-3182E4FAC898}" type="presOf" srcId="{FCBBC5AB-FAC2-46E4-8F5F-053AB8C3B352}" destId="{0E487073-180F-4135-9E2E-74874C14E931}" srcOrd="0" destOrd="0" presId="urn:microsoft.com/office/officeart/2008/layout/RadialCluster"/>
    <dgm:cxn modelId="{5B11795E-0076-4D25-977A-C44B1CE852A8}" type="presOf" srcId="{83507CF0-35C5-4D0E-AC9C-9C57C7768805}" destId="{AC674C71-B543-437A-ADCC-9C753C220AA9}" srcOrd="0" destOrd="0" presId="urn:microsoft.com/office/officeart/2008/layout/RadialCluster"/>
    <dgm:cxn modelId="{F97B6EB6-833F-4411-B031-079042D179D7}" type="presOf" srcId="{A2D43BB8-B2C2-413A-8538-9C6E19A11C8E}" destId="{9C820911-7233-4E88-BD15-B3009AA5766D}" srcOrd="0" destOrd="0" presId="urn:microsoft.com/office/officeart/2008/layout/RadialCluster"/>
    <dgm:cxn modelId="{6ACAEDE9-AC53-4525-A296-93CDBD48E748}" type="presOf" srcId="{1EC5676F-DA6F-4F38-B464-503343183D38}" destId="{E2D31BED-19F3-47D1-89C4-B83476BA14F3}" srcOrd="0" destOrd="0" presId="urn:microsoft.com/office/officeart/2008/layout/RadialCluster"/>
    <dgm:cxn modelId="{5EFA174D-1EB2-4EBE-BE00-D7688FE5FF04}" type="presOf" srcId="{5ADCBB69-F08E-4E4C-B575-6EB751588DE6}" destId="{864F61EA-7B74-404D-AECE-58EB995770CB}" srcOrd="0" destOrd="0" presId="urn:microsoft.com/office/officeart/2008/layout/RadialCluster"/>
    <dgm:cxn modelId="{7E9A33AB-8304-4864-BAF1-3DD923665F1C}" type="presOf" srcId="{BD509BCB-0F5E-42A3-824F-35BCE36840CF}" destId="{C099F8B4-DBE5-4EEE-8173-C4977E6D6154}" srcOrd="0" destOrd="0" presId="urn:microsoft.com/office/officeart/2008/layout/RadialCluster"/>
    <dgm:cxn modelId="{D81683CC-166A-4F8D-BEE4-86C0D93B550B}" srcId="{1EC5676F-DA6F-4F38-B464-503343183D38}" destId="{83507CF0-35C5-4D0E-AC9C-9C57C7768805}" srcOrd="3" destOrd="0" parTransId="{F6BE1F3A-F720-4889-95A8-C44C21D4C463}" sibTransId="{5A2D9A60-E969-4906-9AB2-CC5434A8B8F5}"/>
    <dgm:cxn modelId="{8284CF58-FBDA-40E9-BC05-7353D02D47B6}" srcId="{BD509BCB-0F5E-42A3-824F-35BCE36840CF}" destId="{877EB936-204B-409F-9D1C-CAC8308CF333}" srcOrd="2" destOrd="0" parTransId="{20F47448-D77D-4B9C-84A0-0DA1CEF360B4}" sibTransId="{9CEB0AAF-60B7-421B-A45C-2EDB647CE6BA}"/>
    <dgm:cxn modelId="{7F3385C7-5AE0-4D7B-96BC-13FB3C0C8EEC}" srcId="{1EC5676F-DA6F-4F38-B464-503343183D38}" destId="{66CC59E4-21C2-4776-957D-B062EA57FD35}" srcOrd="1" destOrd="0" parTransId="{B1F61EA6-33EA-4609-94E5-C259C7618D68}" sibTransId="{F3243883-A905-4FF7-AB70-0990016C118C}"/>
    <dgm:cxn modelId="{ED58F377-3DB6-4DBA-A8EC-B27444752931}" type="presOf" srcId="{2C7927E1-2E72-43BD-928A-4B074F75B501}" destId="{43A064C0-8E2B-4744-B961-27AB5704F164}" srcOrd="0" destOrd="0" presId="urn:microsoft.com/office/officeart/2008/layout/RadialCluster"/>
    <dgm:cxn modelId="{8DDEB297-B7FD-4EB9-9744-EDE0F198A59D}" type="presOf" srcId="{B1F61EA6-33EA-4609-94E5-C259C7618D68}" destId="{35F9A4A1-5305-4A7D-BFE6-86C8F47F7DF2}" srcOrd="0" destOrd="0" presId="urn:microsoft.com/office/officeart/2008/layout/RadialCluster"/>
    <dgm:cxn modelId="{5E784F72-0B0C-4070-8970-4E9727C3D7D8}" type="presOf" srcId="{F6BE1F3A-F720-4889-95A8-C44C21D4C463}" destId="{C7F1D54D-3469-4D57-A680-4D7EDA694E57}" srcOrd="0" destOrd="0" presId="urn:microsoft.com/office/officeart/2008/layout/RadialCluster"/>
    <dgm:cxn modelId="{E895A29F-B51C-4CEF-BEB2-8A1BBDB7DEA7}" srcId="{BD509BCB-0F5E-42A3-824F-35BCE36840CF}" destId="{AEFDC066-9712-49C8-B7C1-80A4E7BBD0B0}" srcOrd="1" destOrd="0" parTransId="{4BA370A8-D775-44F6-A570-5FE4C918CCEC}" sibTransId="{928FDBBE-F63B-4261-9B9A-4B678232C5B2}"/>
    <dgm:cxn modelId="{17DE1699-E439-43EA-B0C0-241692AF2C03}" type="presOf" srcId="{66CC59E4-21C2-4776-957D-B062EA57FD35}" destId="{E23F22EC-DDD2-4617-A4F3-75E7FFFC1815}" srcOrd="0" destOrd="0" presId="urn:microsoft.com/office/officeart/2008/layout/RadialCluster"/>
    <dgm:cxn modelId="{E45467E7-8C64-4772-9AED-8A141A9D4626}" srcId="{1EC5676F-DA6F-4F38-B464-503343183D38}" destId="{FCBBC5AB-FAC2-46E4-8F5F-053AB8C3B352}" srcOrd="0" destOrd="0" parTransId="{A2D43BB8-B2C2-413A-8538-9C6E19A11C8E}" sibTransId="{2F8ED834-AA2D-477D-9315-77464FA1FD0A}"/>
    <dgm:cxn modelId="{E05C00DB-2823-4F3C-BC5E-6AE9AB1851F2}" srcId="{BD509BCB-0F5E-42A3-824F-35BCE36840CF}" destId="{9330271F-3CCA-4A82-B85E-6E4C2F0B3929}" srcOrd="3" destOrd="0" parTransId="{9A37FB4F-560D-4E76-8A92-698356A83060}" sibTransId="{8B920DF8-D317-4CFE-8266-91AB68AC120A}"/>
    <dgm:cxn modelId="{D18B0CBD-EEB7-4C51-85B9-34889C3A4064}" type="presParOf" srcId="{C099F8B4-DBE5-4EEE-8173-C4977E6D6154}" destId="{E2D8490C-FB4F-41ED-A955-8740520FD56F}" srcOrd="0" destOrd="0" presId="urn:microsoft.com/office/officeart/2008/layout/RadialCluster"/>
    <dgm:cxn modelId="{CC62E402-70CA-42B9-A196-760CD633035C}" type="presParOf" srcId="{E2D8490C-FB4F-41ED-A955-8740520FD56F}" destId="{E2D31BED-19F3-47D1-89C4-B83476BA14F3}" srcOrd="0" destOrd="0" presId="urn:microsoft.com/office/officeart/2008/layout/RadialCluster"/>
    <dgm:cxn modelId="{58F8940E-B4A0-4E83-87E9-E3F3F001DF63}" type="presParOf" srcId="{E2D8490C-FB4F-41ED-A955-8740520FD56F}" destId="{9C820911-7233-4E88-BD15-B3009AA5766D}" srcOrd="1" destOrd="0" presId="urn:microsoft.com/office/officeart/2008/layout/RadialCluster"/>
    <dgm:cxn modelId="{C0B40143-B105-44B7-A1D7-F1782F025804}" type="presParOf" srcId="{E2D8490C-FB4F-41ED-A955-8740520FD56F}" destId="{0E487073-180F-4135-9E2E-74874C14E931}" srcOrd="2" destOrd="0" presId="urn:microsoft.com/office/officeart/2008/layout/RadialCluster"/>
    <dgm:cxn modelId="{62D9BFF8-E643-4EBF-9288-32E2D2352542}" type="presParOf" srcId="{E2D8490C-FB4F-41ED-A955-8740520FD56F}" destId="{35F9A4A1-5305-4A7D-BFE6-86C8F47F7DF2}" srcOrd="3" destOrd="0" presId="urn:microsoft.com/office/officeart/2008/layout/RadialCluster"/>
    <dgm:cxn modelId="{FB1F2D76-B5BD-4A8A-A4D6-5F3C418F8A6C}" type="presParOf" srcId="{E2D8490C-FB4F-41ED-A955-8740520FD56F}" destId="{E23F22EC-DDD2-4617-A4F3-75E7FFFC1815}" srcOrd="4" destOrd="0" presId="urn:microsoft.com/office/officeart/2008/layout/RadialCluster"/>
    <dgm:cxn modelId="{B3200F73-9936-48FB-807B-C18ADA2E2757}" type="presParOf" srcId="{E2D8490C-FB4F-41ED-A955-8740520FD56F}" destId="{864F61EA-7B74-404D-AECE-58EB995770CB}" srcOrd="5" destOrd="0" presId="urn:microsoft.com/office/officeart/2008/layout/RadialCluster"/>
    <dgm:cxn modelId="{81E23479-6C5E-472E-AE12-8677323435AB}" type="presParOf" srcId="{E2D8490C-FB4F-41ED-A955-8740520FD56F}" destId="{43A064C0-8E2B-4744-B961-27AB5704F164}" srcOrd="6" destOrd="0" presId="urn:microsoft.com/office/officeart/2008/layout/RadialCluster"/>
    <dgm:cxn modelId="{0FC1FD40-DB38-4B58-8FD0-601A555C04CB}" type="presParOf" srcId="{E2D8490C-FB4F-41ED-A955-8740520FD56F}" destId="{C7F1D54D-3469-4D57-A680-4D7EDA694E57}" srcOrd="7" destOrd="0" presId="urn:microsoft.com/office/officeart/2008/layout/RadialCluster"/>
    <dgm:cxn modelId="{B603E68C-A489-41A0-A40A-E7D78EB2D1E6}" type="presParOf" srcId="{E2D8490C-FB4F-41ED-A955-8740520FD56F}" destId="{AC674C71-B543-437A-ADCC-9C753C220AA9}" srcOrd="8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603BC73-171B-47AA-968F-47B04822FA77}" type="doc">
      <dgm:prSet loTypeId="urn:microsoft.com/office/officeart/2005/8/layout/venn2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5ED0853D-41A5-4D0C-A2E3-4B73047CCC90}">
      <dgm:prSet phldrT="[Texto]" custT="1"/>
      <dgm:spPr>
        <a:xfrm>
          <a:off x="1543049" y="800099"/>
          <a:ext cx="2400300" cy="2400300"/>
        </a:xfrm>
        <a:solidFill>
          <a:srgbClr val="A5A5A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s-CO" sz="12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FAMILIARES</a:t>
          </a:r>
        </a:p>
      </dgm:t>
    </dgm:pt>
    <dgm:pt modelId="{F39F2A0D-9920-4EA8-9C71-F9D269A80ED0}" type="parTrans" cxnId="{C79817B2-E1AD-43FF-BFA3-7B03B1810845}">
      <dgm:prSet/>
      <dgm:spPr/>
      <dgm:t>
        <a:bodyPr/>
        <a:lstStyle/>
        <a:p>
          <a:endParaRPr lang="es-CO"/>
        </a:p>
      </dgm:t>
    </dgm:pt>
    <dgm:pt modelId="{E76512FA-3DA6-4767-8BA7-3FD5092902F2}" type="sibTrans" cxnId="{C79817B2-E1AD-43FF-BFA3-7B03B1810845}">
      <dgm:prSet/>
      <dgm:spPr/>
      <dgm:t>
        <a:bodyPr/>
        <a:lstStyle/>
        <a:p>
          <a:endParaRPr lang="es-CO"/>
        </a:p>
      </dgm:t>
    </dgm:pt>
    <dgm:pt modelId="{45736C52-C658-46F3-A7AC-50744C94BA0E}">
      <dgm:prSet phldrT="[Texto]" custT="1"/>
      <dgm:spPr>
        <a:xfrm>
          <a:off x="1943100" y="1600200"/>
          <a:ext cx="1600200" cy="1600200"/>
        </a:xfrm>
        <a:solidFill>
          <a:srgbClr val="FFC000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s-CO" sz="12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PSICOLÓGICAS</a:t>
          </a:r>
        </a:p>
      </dgm:t>
    </dgm:pt>
    <dgm:pt modelId="{ACC2C224-978D-4A75-AECA-9E3706DDF97D}" type="parTrans" cxnId="{153F458F-D335-4C37-A43C-A649E845C571}">
      <dgm:prSet/>
      <dgm:spPr/>
      <dgm:t>
        <a:bodyPr/>
        <a:lstStyle/>
        <a:p>
          <a:endParaRPr lang="es-CO"/>
        </a:p>
      </dgm:t>
    </dgm:pt>
    <dgm:pt modelId="{39C5ACF9-9D37-411B-B433-F46A6199DEBA}" type="sibTrans" cxnId="{153F458F-D335-4C37-A43C-A649E845C571}">
      <dgm:prSet/>
      <dgm:spPr/>
      <dgm:t>
        <a:bodyPr/>
        <a:lstStyle/>
        <a:p>
          <a:endParaRPr lang="es-CO"/>
        </a:p>
      </dgm:t>
    </dgm:pt>
    <dgm:pt modelId="{42A661F2-4D85-421D-9AED-12A30E34311E}">
      <dgm:prSet phldrT="[Texto]" custT="1"/>
      <dgm:spPr>
        <a:xfrm>
          <a:off x="1143000" y="0"/>
          <a:ext cx="3200400" cy="3200400"/>
        </a:xfrm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es-CO" sz="12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SOCIALES</a:t>
          </a:r>
        </a:p>
      </dgm:t>
    </dgm:pt>
    <dgm:pt modelId="{93A7E698-7506-4A3D-A74F-347E8703F55D}" type="sibTrans" cxnId="{88EE2714-D963-4F73-AB1C-814495FFE699}">
      <dgm:prSet/>
      <dgm:spPr/>
      <dgm:t>
        <a:bodyPr/>
        <a:lstStyle/>
        <a:p>
          <a:endParaRPr lang="es-CO"/>
        </a:p>
      </dgm:t>
    </dgm:pt>
    <dgm:pt modelId="{17DEEA76-129F-407C-A07E-5EB25AB3756E}" type="parTrans" cxnId="{88EE2714-D963-4F73-AB1C-814495FFE699}">
      <dgm:prSet/>
      <dgm:spPr/>
      <dgm:t>
        <a:bodyPr/>
        <a:lstStyle/>
        <a:p>
          <a:endParaRPr lang="es-CO"/>
        </a:p>
      </dgm:t>
    </dgm:pt>
    <dgm:pt modelId="{3FE66F89-BD1D-4DA5-9EF5-19EE495D59FB}">
      <dgm:prSet custT="1"/>
      <dgm:spPr/>
      <dgm:t>
        <a:bodyPr/>
        <a:lstStyle/>
        <a:p>
          <a:r>
            <a:rPr lang="es-CO" sz="1200" dirty="0">
              <a:solidFill>
                <a:schemeClr val="tx1"/>
              </a:solidFill>
            </a:rPr>
            <a:t>FÍSICAS</a:t>
          </a:r>
        </a:p>
      </dgm:t>
    </dgm:pt>
    <dgm:pt modelId="{DD56F45C-7956-4A93-85A2-2E8B2D3190AE}" type="parTrans" cxnId="{7C8397C9-3908-4A3C-9EF2-2EC4BC36A2D8}">
      <dgm:prSet/>
      <dgm:spPr/>
      <dgm:t>
        <a:bodyPr/>
        <a:lstStyle/>
        <a:p>
          <a:endParaRPr lang="es-ES"/>
        </a:p>
      </dgm:t>
    </dgm:pt>
    <dgm:pt modelId="{BCC5CCCD-0979-460E-8B2D-87332DC21C54}" type="sibTrans" cxnId="{7C8397C9-3908-4A3C-9EF2-2EC4BC36A2D8}">
      <dgm:prSet/>
      <dgm:spPr/>
      <dgm:t>
        <a:bodyPr/>
        <a:lstStyle/>
        <a:p>
          <a:endParaRPr lang="es-ES"/>
        </a:p>
      </dgm:t>
    </dgm:pt>
    <dgm:pt modelId="{E80A1FE8-FE4B-4FFE-BEF6-7C3B89417A9E}" type="pres">
      <dgm:prSet presAssocID="{0603BC73-171B-47AA-968F-47B04822FA77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1BBA6E77-3160-4B59-A6C4-AE242F5F7F3E}" type="pres">
      <dgm:prSet presAssocID="{0603BC73-171B-47AA-968F-47B04822FA77}" presName="comp1" presStyleCnt="0"/>
      <dgm:spPr/>
    </dgm:pt>
    <dgm:pt modelId="{620FDEA3-E9F3-4C82-894F-5E17FDDA23F5}" type="pres">
      <dgm:prSet presAssocID="{0603BC73-171B-47AA-968F-47B04822FA77}" presName="circle1" presStyleLbl="node1" presStyleIdx="0" presStyleCnt="4" custLinFactNeighborX="1648" custLinFactNeighborY="-133"/>
      <dgm:spPr>
        <a:prstGeom prst="ellipse">
          <a:avLst/>
        </a:prstGeom>
      </dgm:spPr>
      <dgm:t>
        <a:bodyPr/>
        <a:lstStyle/>
        <a:p>
          <a:endParaRPr lang="es-CO"/>
        </a:p>
      </dgm:t>
    </dgm:pt>
    <dgm:pt modelId="{68D2C575-0442-4769-B422-18E44DDE5549}" type="pres">
      <dgm:prSet presAssocID="{0603BC73-171B-47AA-968F-47B04822FA77}" presName="c1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59535179-0669-45FE-B5FE-59A5CEA5D0B2}" type="pres">
      <dgm:prSet presAssocID="{0603BC73-171B-47AA-968F-47B04822FA77}" presName="comp2" presStyleCnt="0"/>
      <dgm:spPr/>
    </dgm:pt>
    <dgm:pt modelId="{1D9F0C5F-39C3-4B60-A3CF-D49011C4903D}" type="pres">
      <dgm:prSet presAssocID="{0603BC73-171B-47AA-968F-47B04822FA77}" presName="circle2" presStyleLbl="node1" presStyleIdx="1" presStyleCnt="4" custScaleX="107486" custLinFactNeighborX="-429" custLinFactNeighborY="-2781"/>
      <dgm:spPr>
        <a:prstGeom prst="ellipse">
          <a:avLst/>
        </a:prstGeom>
      </dgm:spPr>
      <dgm:t>
        <a:bodyPr/>
        <a:lstStyle/>
        <a:p>
          <a:endParaRPr lang="es-CO"/>
        </a:p>
      </dgm:t>
    </dgm:pt>
    <dgm:pt modelId="{B41FC759-5CB1-48A2-88AC-C4F0E7BECCC6}" type="pres">
      <dgm:prSet presAssocID="{0603BC73-171B-47AA-968F-47B04822FA77}" presName="c2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30F7E0AD-D1C2-454B-897A-3C660E70CD52}" type="pres">
      <dgm:prSet presAssocID="{0603BC73-171B-47AA-968F-47B04822FA77}" presName="comp3" presStyleCnt="0"/>
      <dgm:spPr/>
    </dgm:pt>
    <dgm:pt modelId="{8A568FCF-53CF-4EA2-86B0-09D060ACC49E}" type="pres">
      <dgm:prSet presAssocID="{0603BC73-171B-47AA-968F-47B04822FA77}" presName="circle3" presStyleLbl="node1" presStyleIdx="2" presStyleCnt="4"/>
      <dgm:spPr>
        <a:prstGeom prst="ellipse">
          <a:avLst/>
        </a:prstGeom>
      </dgm:spPr>
      <dgm:t>
        <a:bodyPr/>
        <a:lstStyle/>
        <a:p>
          <a:endParaRPr lang="es-CO"/>
        </a:p>
      </dgm:t>
    </dgm:pt>
    <dgm:pt modelId="{FCFDCD7A-31EB-425A-8CFB-067CDB3450FC}" type="pres">
      <dgm:prSet presAssocID="{0603BC73-171B-47AA-968F-47B04822FA77}" presName="c3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3797BE70-CFB9-46F2-AA3D-EB840474B644}" type="pres">
      <dgm:prSet presAssocID="{0603BC73-171B-47AA-968F-47B04822FA77}" presName="comp4" presStyleCnt="0"/>
      <dgm:spPr/>
    </dgm:pt>
    <dgm:pt modelId="{BE3A24C9-BDFE-4443-9C33-63E6A9426108}" type="pres">
      <dgm:prSet presAssocID="{0603BC73-171B-47AA-968F-47B04822FA77}" presName="circle4" presStyleLbl="node1" presStyleIdx="3" presStyleCnt="4"/>
      <dgm:spPr/>
      <dgm:t>
        <a:bodyPr/>
        <a:lstStyle/>
        <a:p>
          <a:endParaRPr lang="es-CO"/>
        </a:p>
      </dgm:t>
    </dgm:pt>
    <dgm:pt modelId="{654DFD08-7FAD-4382-9A04-52B78E4FE844}" type="pres">
      <dgm:prSet presAssocID="{0603BC73-171B-47AA-968F-47B04822FA77}" presName="c4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153F458F-D335-4C37-A43C-A649E845C571}" srcId="{0603BC73-171B-47AA-968F-47B04822FA77}" destId="{45736C52-C658-46F3-A7AC-50744C94BA0E}" srcOrd="2" destOrd="0" parTransId="{ACC2C224-978D-4A75-AECA-9E3706DDF97D}" sibTransId="{39C5ACF9-9D37-411B-B433-F46A6199DEBA}"/>
    <dgm:cxn modelId="{59D8619F-465F-40D0-9B5A-1862392943F4}" type="presOf" srcId="{0603BC73-171B-47AA-968F-47B04822FA77}" destId="{E80A1FE8-FE4B-4FFE-BEF6-7C3B89417A9E}" srcOrd="0" destOrd="0" presId="urn:microsoft.com/office/officeart/2005/8/layout/venn2"/>
    <dgm:cxn modelId="{12238508-C1AB-441D-B237-F8D806DD1540}" type="presOf" srcId="{3FE66F89-BD1D-4DA5-9EF5-19EE495D59FB}" destId="{654DFD08-7FAD-4382-9A04-52B78E4FE844}" srcOrd="1" destOrd="0" presId="urn:microsoft.com/office/officeart/2005/8/layout/venn2"/>
    <dgm:cxn modelId="{C79817B2-E1AD-43FF-BFA3-7B03B1810845}" srcId="{0603BC73-171B-47AA-968F-47B04822FA77}" destId="{5ED0853D-41A5-4D0C-A2E3-4B73047CCC90}" srcOrd="1" destOrd="0" parTransId="{F39F2A0D-9920-4EA8-9C71-F9D269A80ED0}" sibTransId="{E76512FA-3DA6-4767-8BA7-3FD5092902F2}"/>
    <dgm:cxn modelId="{8C4C5C94-5AF7-4918-B109-8731FB7010E0}" type="presOf" srcId="{42A661F2-4D85-421D-9AED-12A30E34311E}" destId="{620FDEA3-E9F3-4C82-894F-5E17FDDA23F5}" srcOrd="0" destOrd="0" presId="urn:microsoft.com/office/officeart/2005/8/layout/venn2"/>
    <dgm:cxn modelId="{0B00DD51-CB00-4C0B-95C2-B71757CC884A}" type="presOf" srcId="{3FE66F89-BD1D-4DA5-9EF5-19EE495D59FB}" destId="{BE3A24C9-BDFE-4443-9C33-63E6A9426108}" srcOrd="0" destOrd="0" presId="urn:microsoft.com/office/officeart/2005/8/layout/venn2"/>
    <dgm:cxn modelId="{76035D69-374B-4FDD-972B-10F894C61B94}" type="presOf" srcId="{5ED0853D-41A5-4D0C-A2E3-4B73047CCC90}" destId="{B41FC759-5CB1-48A2-88AC-C4F0E7BECCC6}" srcOrd="1" destOrd="0" presId="urn:microsoft.com/office/officeart/2005/8/layout/venn2"/>
    <dgm:cxn modelId="{CD29C754-0F53-47AC-92FC-BA5477BC0BF9}" type="presOf" srcId="{42A661F2-4D85-421D-9AED-12A30E34311E}" destId="{68D2C575-0442-4769-B422-18E44DDE5549}" srcOrd="1" destOrd="0" presId="urn:microsoft.com/office/officeart/2005/8/layout/venn2"/>
    <dgm:cxn modelId="{7C8397C9-3908-4A3C-9EF2-2EC4BC36A2D8}" srcId="{0603BC73-171B-47AA-968F-47B04822FA77}" destId="{3FE66F89-BD1D-4DA5-9EF5-19EE495D59FB}" srcOrd="3" destOrd="0" parTransId="{DD56F45C-7956-4A93-85A2-2E8B2D3190AE}" sibTransId="{BCC5CCCD-0979-460E-8B2D-87332DC21C54}"/>
    <dgm:cxn modelId="{88EE2714-D963-4F73-AB1C-814495FFE699}" srcId="{0603BC73-171B-47AA-968F-47B04822FA77}" destId="{42A661F2-4D85-421D-9AED-12A30E34311E}" srcOrd="0" destOrd="0" parTransId="{17DEEA76-129F-407C-A07E-5EB25AB3756E}" sibTransId="{93A7E698-7506-4A3D-A74F-347E8703F55D}"/>
    <dgm:cxn modelId="{B8F6BE6F-59C4-415B-8F5E-4DA2349DEEB8}" type="presOf" srcId="{45736C52-C658-46F3-A7AC-50744C94BA0E}" destId="{8A568FCF-53CF-4EA2-86B0-09D060ACC49E}" srcOrd="0" destOrd="0" presId="urn:microsoft.com/office/officeart/2005/8/layout/venn2"/>
    <dgm:cxn modelId="{9E00EB05-BAD9-49C2-B001-B98362FA173F}" type="presOf" srcId="{45736C52-C658-46F3-A7AC-50744C94BA0E}" destId="{FCFDCD7A-31EB-425A-8CFB-067CDB3450FC}" srcOrd="1" destOrd="0" presId="urn:microsoft.com/office/officeart/2005/8/layout/venn2"/>
    <dgm:cxn modelId="{79B6B3BA-11E4-46CE-897A-E47CB0C2603D}" type="presOf" srcId="{5ED0853D-41A5-4D0C-A2E3-4B73047CCC90}" destId="{1D9F0C5F-39C3-4B60-A3CF-D49011C4903D}" srcOrd="0" destOrd="0" presId="urn:microsoft.com/office/officeart/2005/8/layout/venn2"/>
    <dgm:cxn modelId="{9EA39CA9-990D-42C1-AAF4-BF02EDDD1EA5}" type="presParOf" srcId="{E80A1FE8-FE4B-4FFE-BEF6-7C3B89417A9E}" destId="{1BBA6E77-3160-4B59-A6C4-AE242F5F7F3E}" srcOrd="0" destOrd="0" presId="urn:microsoft.com/office/officeart/2005/8/layout/venn2"/>
    <dgm:cxn modelId="{38B66766-F153-4A89-9909-8C1810910A59}" type="presParOf" srcId="{1BBA6E77-3160-4B59-A6C4-AE242F5F7F3E}" destId="{620FDEA3-E9F3-4C82-894F-5E17FDDA23F5}" srcOrd="0" destOrd="0" presId="urn:microsoft.com/office/officeart/2005/8/layout/venn2"/>
    <dgm:cxn modelId="{23412A83-9002-44E9-BD8B-E5E8C5CE34C6}" type="presParOf" srcId="{1BBA6E77-3160-4B59-A6C4-AE242F5F7F3E}" destId="{68D2C575-0442-4769-B422-18E44DDE5549}" srcOrd="1" destOrd="0" presId="urn:microsoft.com/office/officeart/2005/8/layout/venn2"/>
    <dgm:cxn modelId="{0049D577-B9AB-4004-8F19-74BA41817AB2}" type="presParOf" srcId="{E80A1FE8-FE4B-4FFE-BEF6-7C3B89417A9E}" destId="{59535179-0669-45FE-B5FE-59A5CEA5D0B2}" srcOrd="1" destOrd="0" presId="urn:microsoft.com/office/officeart/2005/8/layout/venn2"/>
    <dgm:cxn modelId="{1CAD2625-6E04-4CB2-A6C5-BCC3CF6D6F94}" type="presParOf" srcId="{59535179-0669-45FE-B5FE-59A5CEA5D0B2}" destId="{1D9F0C5F-39C3-4B60-A3CF-D49011C4903D}" srcOrd="0" destOrd="0" presId="urn:microsoft.com/office/officeart/2005/8/layout/venn2"/>
    <dgm:cxn modelId="{7BCC7583-1D13-4A4A-BA10-003AFE10C2EB}" type="presParOf" srcId="{59535179-0669-45FE-B5FE-59A5CEA5D0B2}" destId="{B41FC759-5CB1-48A2-88AC-C4F0E7BECCC6}" srcOrd="1" destOrd="0" presId="urn:microsoft.com/office/officeart/2005/8/layout/venn2"/>
    <dgm:cxn modelId="{28FCDC63-AA60-4134-B118-75F4E19F97D8}" type="presParOf" srcId="{E80A1FE8-FE4B-4FFE-BEF6-7C3B89417A9E}" destId="{30F7E0AD-D1C2-454B-897A-3C660E70CD52}" srcOrd="2" destOrd="0" presId="urn:microsoft.com/office/officeart/2005/8/layout/venn2"/>
    <dgm:cxn modelId="{9A6297B0-F37A-46CD-B68D-EB67AAD1D360}" type="presParOf" srcId="{30F7E0AD-D1C2-454B-897A-3C660E70CD52}" destId="{8A568FCF-53CF-4EA2-86B0-09D060ACC49E}" srcOrd="0" destOrd="0" presId="urn:microsoft.com/office/officeart/2005/8/layout/venn2"/>
    <dgm:cxn modelId="{F00F8454-5307-44CA-8ADD-9396F4C54A3D}" type="presParOf" srcId="{30F7E0AD-D1C2-454B-897A-3C660E70CD52}" destId="{FCFDCD7A-31EB-425A-8CFB-067CDB3450FC}" srcOrd="1" destOrd="0" presId="urn:microsoft.com/office/officeart/2005/8/layout/venn2"/>
    <dgm:cxn modelId="{83CCBC3A-0B02-49E5-A294-EFAA468C9132}" type="presParOf" srcId="{E80A1FE8-FE4B-4FFE-BEF6-7C3B89417A9E}" destId="{3797BE70-CFB9-46F2-AA3D-EB840474B644}" srcOrd="3" destOrd="0" presId="urn:microsoft.com/office/officeart/2005/8/layout/venn2"/>
    <dgm:cxn modelId="{8B81AE57-8748-42C8-8272-7BC4A8C543FB}" type="presParOf" srcId="{3797BE70-CFB9-46F2-AA3D-EB840474B644}" destId="{BE3A24C9-BDFE-4443-9C33-63E6A9426108}" srcOrd="0" destOrd="0" presId="urn:microsoft.com/office/officeart/2005/8/layout/venn2"/>
    <dgm:cxn modelId="{3BF8411D-1D40-4CE5-8A6B-BCCADA14B095}" type="presParOf" srcId="{3797BE70-CFB9-46F2-AA3D-EB840474B644}" destId="{654DFD08-7FAD-4382-9A04-52B78E4FE844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D31BED-19F3-47D1-89C4-B83476BA14F3}">
      <dsp:nvSpPr>
        <dsp:cNvPr id="0" name=""/>
        <dsp:cNvSpPr/>
      </dsp:nvSpPr>
      <dsp:spPr>
        <a:xfrm>
          <a:off x="2433262" y="1553656"/>
          <a:ext cx="3225848" cy="1384739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300" b="1" kern="1200" dirty="0" smtClean="0"/>
            <a:t>Son todos aquellos actos intencionales, no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300" b="1" kern="1200" dirty="0" smtClean="0"/>
            <a:t>accidentales, que realizan los adultos por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300" b="1" kern="1200" dirty="0" smtClean="0"/>
            <a:t>acción u omisión</a:t>
          </a:r>
          <a:endParaRPr lang="es-CO" sz="1300" b="1" kern="1200" dirty="0"/>
        </a:p>
      </dsp:txBody>
      <dsp:txXfrm>
        <a:off x="2500859" y="1621253"/>
        <a:ext cx="3090654" cy="1249545"/>
      </dsp:txXfrm>
    </dsp:sp>
    <dsp:sp modelId="{9C820911-7233-4E88-BD15-B3009AA5766D}">
      <dsp:nvSpPr>
        <dsp:cNvPr id="0" name=""/>
        <dsp:cNvSpPr/>
      </dsp:nvSpPr>
      <dsp:spPr>
        <a:xfrm rot="16230290">
          <a:off x="3646360" y="1144137"/>
          <a:ext cx="81907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819070" y="0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487073-180F-4135-9E2E-74874C14E931}">
      <dsp:nvSpPr>
        <dsp:cNvPr id="0" name=""/>
        <dsp:cNvSpPr/>
      </dsp:nvSpPr>
      <dsp:spPr>
        <a:xfrm>
          <a:off x="2582793" y="180290"/>
          <a:ext cx="2958305" cy="554327"/>
        </a:xfrm>
        <a:prstGeom prst="roundRect">
          <a:avLst/>
        </a:prstGeom>
        <a:gradFill rotWithShape="0">
          <a:gsLst>
            <a:gs pos="0">
              <a:schemeClr val="accent3">
                <a:hueOff val="2812566"/>
                <a:satOff val="-4220"/>
                <a:lumOff val="-686"/>
                <a:alphaOff val="0"/>
                <a:shade val="51000"/>
                <a:satMod val="130000"/>
              </a:schemeClr>
            </a:gs>
            <a:gs pos="80000">
              <a:schemeClr val="accent3">
                <a:hueOff val="2812566"/>
                <a:satOff val="-4220"/>
                <a:lumOff val="-686"/>
                <a:alphaOff val="0"/>
                <a:shade val="93000"/>
                <a:satMod val="130000"/>
              </a:schemeClr>
            </a:gs>
            <a:gs pos="100000">
              <a:schemeClr val="accent3">
                <a:hueOff val="2812566"/>
                <a:satOff val="-4220"/>
                <a:lumOff val="-68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1280" tIns="81280" rIns="81280" bIns="8128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3200" kern="1200" dirty="0" smtClean="0"/>
            <a:t>Maltrato infantil</a:t>
          </a:r>
          <a:endParaRPr lang="es-CO" sz="3200" kern="1200" dirty="0"/>
        </a:p>
      </dsp:txBody>
      <dsp:txXfrm>
        <a:off x="2609853" y="207350"/>
        <a:ext cx="2904185" cy="500207"/>
      </dsp:txXfrm>
    </dsp:sp>
    <dsp:sp modelId="{35F9A4A1-5305-4A7D-BFE6-86C8F47F7DF2}">
      <dsp:nvSpPr>
        <dsp:cNvPr id="0" name=""/>
        <dsp:cNvSpPr/>
      </dsp:nvSpPr>
      <dsp:spPr>
        <a:xfrm rot="21539377">
          <a:off x="5659079" y="2214101"/>
          <a:ext cx="39456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94565" y="0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3F22EC-DDD2-4617-A4F3-75E7FFFC1815}">
      <dsp:nvSpPr>
        <dsp:cNvPr id="0" name=""/>
        <dsp:cNvSpPr/>
      </dsp:nvSpPr>
      <dsp:spPr>
        <a:xfrm>
          <a:off x="6053613" y="1734915"/>
          <a:ext cx="1340385" cy="927775"/>
        </a:xfrm>
        <a:prstGeom prst="roundRect">
          <a:avLst/>
        </a:prstGeom>
        <a:gradFill rotWithShape="0">
          <a:gsLst>
            <a:gs pos="0">
              <a:schemeClr val="accent3">
                <a:hueOff val="5625132"/>
                <a:satOff val="-8440"/>
                <a:lumOff val="-1373"/>
                <a:alphaOff val="0"/>
                <a:shade val="51000"/>
                <a:satMod val="130000"/>
              </a:schemeClr>
            </a:gs>
            <a:gs pos="80000">
              <a:schemeClr val="accent3">
                <a:hueOff val="5625132"/>
                <a:satOff val="-8440"/>
                <a:lumOff val="-1373"/>
                <a:alphaOff val="0"/>
                <a:shade val="93000"/>
                <a:satMod val="130000"/>
              </a:schemeClr>
            </a:gs>
            <a:gs pos="100000">
              <a:schemeClr val="accent3">
                <a:hueOff val="5625132"/>
                <a:satOff val="-8440"/>
                <a:lumOff val="-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400" b="1" kern="1200" smtClean="0"/>
            <a:t>Negligencia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400" b="1" kern="1200" smtClean="0"/>
            <a:t>Abandono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400" b="1" kern="1200" smtClean="0"/>
            <a:t>Descuido </a:t>
          </a:r>
          <a:endParaRPr lang="es-CO" sz="1400" b="1" kern="1200" dirty="0"/>
        </a:p>
      </dsp:txBody>
      <dsp:txXfrm>
        <a:off x="6098903" y="1780205"/>
        <a:ext cx="1249805" cy="837195"/>
      </dsp:txXfrm>
    </dsp:sp>
    <dsp:sp modelId="{864F61EA-7B74-404D-AECE-58EB995770CB}">
      <dsp:nvSpPr>
        <dsp:cNvPr id="0" name=""/>
        <dsp:cNvSpPr/>
      </dsp:nvSpPr>
      <dsp:spPr>
        <a:xfrm rot="5414899">
          <a:off x="3713826" y="3266330"/>
          <a:ext cx="65587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55874" y="0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3A064C0-8E2B-4744-B961-27AB5704F164}">
      <dsp:nvSpPr>
        <dsp:cNvPr id="0" name=""/>
        <dsp:cNvSpPr/>
      </dsp:nvSpPr>
      <dsp:spPr>
        <a:xfrm>
          <a:off x="3191458" y="3594264"/>
          <a:ext cx="1693747" cy="927775"/>
        </a:xfrm>
        <a:prstGeom prst="roundRect">
          <a:avLst/>
        </a:prstGeom>
        <a:gradFill rotWithShape="0">
          <a:gsLst>
            <a:gs pos="0">
              <a:schemeClr val="accent3">
                <a:hueOff val="8437698"/>
                <a:satOff val="-12660"/>
                <a:lumOff val="-2059"/>
                <a:alphaOff val="0"/>
                <a:shade val="51000"/>
                <a:satMod val="130000"/>
              </a:schemeClr>
            </a:gs>
            <a:gs pos="80000">
              <a:schemeClr val="accent3">
                <a:hueOff val="8437698"/>
                <a:satOff val="-12660"/>
                <a:lumOff val="-2059"/>
                <a:alphaOff val="0"/>
                <a:shade val="93000"/>
                <a:satMod val="130000"/>
              </a:schemeClr>
            </a:gs>
            <a:gs pos="100000">
              <a:schemeClr val="accent3">
                <a:hueOff val="8437698"/>
                <a:satOff val="-12660"/>
                <a:lumOff val="-205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Char char="§"/>
          </a:pPr>
          <a:r>
            <a:rPr lang="es-CO" sz="1700" kern="1200" smtClean="0"/>
            <a:t>Psicológico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700" kern="1200" smtClean="0"/>
            <a:t>Violencia Sexual</a:t>
          </a:r>
          <a:endParaRPr lang="es-CO" sz="1700" kern="1200" dirty="0"/>
        </a:p>
      </dsp:txBody>
      <dsp:txXfrm>
        <a:off x="3236748" y="3639554"/>
        <a:ext cx="1603167" cy="837195"/>
      </dsp:txXfrm>
    </dsp:sp>
    <dsp:sp modelId="{C7F1D54D-3469-4D57-A680-4D7EDA694E57}">
      <dsp:nvSpPr>
        <dsp:cNvPr id="0" name=""/>
        <dsp:cNvSpPr/>
      </dsp:nvSpPr>
      <dsp:spPr>
        <a:xfrm rot="10898308">
          <a:off x="2297224" y="2197944"/>
          <a:ext cx="13606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36065" y="0"/>
              </a:lnTo>
            </a:path>
          </a:pathLst>
        </a:custGeom>
        <a:noFill/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674C71-B543-437A-ADCC-9C753C220AA9}">
      <dsp:nvSpPr>
        <dsp:cNvPr id="0" name=""/>
        <dsp:cNvSpPr/>
      </dsp:nvSpPr>
      <dsp:spPr>
        <a:xfrm>
          <a:off x="933329" y="1712604"/>
          <a:ext cx="1363922" cy="927775"/>
        </a:xfrm>
        <a:prstGeom prst="roundRect">
          <a:avLst/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6360" tIns="86360" rIns="86360" bIns="8636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3400" kern="1200" smtClean="0"/>
            <a:t>físico</a:t>
          </a:r>
          <a:endParaRPr lang="es-CO" sz="3400" kern="1200" dirty="0"/>
        </a:p>
      </dsp:txBody>
      <dsp:txXfrm>
        <a:off x="978619" y="1757894"/>
        <a:ext cx="1273342" cy="83719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0FDEA3-E9F3-4C82-894F-5E17FDDA23F5}">
      <dsp:nvSpPr>
        <dsp:cNvPr id="0" name=""/>
        <dsp:cNvSpPr/>
      </dsp:nvSpPr>
      <dsp:spPr>
        <a:xfrm>
          <a:off x="880474" y="0"/>
          <a:ext cx="3852427" cy="3852427"/>
        </a:xfrm>
        <a:prstGeom prst="ellipse">
          <a:avLst/>
        </a:prstGeom>
        <a:solidFill>
          <a:srgbClr val="ED7D31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kern="12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SOCIALES</a:t>
          </a:r>
        </a:p>
      </dsp:txBody>
      <dsp:txXfrm>
        <a:off x="2268118" y="192621"/>
        <a:ext cx="1077138" cy="577864"/>
      </dsp:txXfrm>
    </dsp:sp>
    <dsp:sp modelId="{1D9F0C5F-39C3-4B60-A3CF-D49011C4903D}">
      <dsp:nvSpPr>
        <dsp:cNvPr id="0" name=""/>
        <dsp:cNvSpPr/>
      </dsp:nvSpPr>
      <dsp:spPr>
        <a:xfrm>
          <a:off x="1073650" y="684776"/>
          <a:ext cx="3312655" cy="3081941"/>
        </a:xfrm>
        <a:prstGeom prst="ellipse">
          <a:avLst/>
        </a:prstGeom>
        <a:solidFill>
          <a:srgbClr val="A5A5A5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kern="12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FAMILIARES</a:t>
          </a:r>
        </a:p>
      </dsp:txBody>
      <dsp:txXfrm>
        <a:off x="2151091" y="869693"/>
        <a:ext cx="1157773" cy="554749"/>
      </dsp:txXfrm>
    </dsp:sp>
    <dsp:sp modelId="{8A568FCF-53CF-4EA2-86B0-09D060ACC49E}">
      <dsp:nvSpPr>
        <dsp:cNvPr id="0" name=""/>
        <dsp:cNvSpPr/>
      </dsp:nvSpPr>
      <dsp:spPr>
        <a:xfrm>
          <a:off x="1587471" y="1540970"/>
          <a:ext cx="2311456" cy="2311456"/>
        </a:xfrm>
        <a:prstGeom prst="ellipse">
          <a:avLst/>
        </a:prstGeom>
        <a:solidFill>
          <a:srgbClr val="FFC000">
            <a:hueOff val="0"/>
            <a:satOff val="0"/>
            <a:lumOff val="0"/>
            <a:alphaOff val="0"/>
          </a:srgb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kern="12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PSICOLÓGICAS</a:t>
          </a:r>
        </a:p>
      </dsp:txBody>
      <dsp:txXfrm>
        <a:off x="2204630" y="1714330"/>
        <a:ext cx="1077138" cy="520077"/>
      </dsp:txXfrm>
    </dsp:sp>
    <dsp:sp modelId="{BE3A24C9-BDFE-4443-9C33-63E6A9426108}">
      <dsp:nvSpPr>
        <dsp:cNvPr id="0" name=""/>
        <dsp:cNvSpPr/>
      </dsp:nvSpPr>
      <dsp:spPr>
        <a:xfrm>
          <a:off x="1972714" y="2311456"/>
          <a:ext cx="1540970" cy="154097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200" kern="1200" dirty="0">
              <a:solidFill>
                <a:schemeClr val="tx1"/>
              </a:solidFill>
            </a:rPr>
            <a:t>FÍSICAS</a:t>
          </a:r>
        </a:p>
      </dsp:txBody>
      <dsp:txXfrm>
        <a:off x="2198384" y="2696698"/>
        <a:ext cx="1089630" cy="7704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0E37C-E8EF-4B5C-8D04-D9E7CFD233C4}" type="datetimeFigureOut">
              <a:rPr lang="es-CO" smtClean="0"/>
              <a:t>28/06/2017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BF995-89B6-45E9-B926-9903D3268D3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358443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0E37C-E8EF-4B5C-8D04-D9E7CFD233C4}" type="datetimeFigureOut">
              <a:rPr lang="es-CO" smtClean="0"/>
              <a:t>28/06/2017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BF995-89B6-45E9-B926-9903D3268D3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95263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0E37C-E8EF-4B5C-8D04-D9E7CFD233C4}" type="datetimeFigureOut">
              <a:rPr lang="es-CO" smtClean="0"/>
              <a:t>28/06/2017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BF995-89B6-45E9-B926-9903D3268D3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598879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28/06/2017</a:t>
            </a:fld>
            <a:endParaRPr lang="es-CO" dirty="0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 dirty="0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2668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28/06/2017</a:t>
            </a:fld>
            <a:endParaRPr lang="es-CO" dirty="0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 dirty="0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90673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28/06/2017</a:t>
            </a:fld>
            <a:endParaRPr lang="es-CO" dirty="0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 dirty="0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53374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28/06/2017</a:t>
            </a:fld>
            <a:endParaRPr lang="es-CO" dirty="0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 dirty="0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34816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28/06/2017</a:t>
            </a:fld>
            <a:endParaRPr lang="es-CO" dirty="0">
              <a:solidFill>
                <a:prstClr val="black"/>
              </a:solidFill>
            </a:endParaRPr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 dirty="0">
              <a:solidFill>
                <a:prstClr val="black"/>
              </a:solidFill>
            </a:endParaRPr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79706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28/06/2017</a:t>
            </a:fld>
            <a:endParaRPr lang="es-CO" dirty="0">
              <a:solidFill>
                <a:prstClr val="black"/>
              </a:solidFill>
            </a:endParaRP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 dirty="0">
              <a:solidFill>
                <a:prstClr val="black"/>
              </a:solidFill>
            </a:endParaRPr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87098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28/06/2017</a:t>
            </a:fld>
            <a:endParaRPr lang="es-CO" dirty="0">
              <a:solidFill>
                <a:prstClr val="black"/>
              </a:solidFill>
            </a:endParaRPr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 dirty="0">
              <a:solidFill>
                <a:prstClr val="black"/>
              </a:solidFill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66394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28/06/2017</a:t>
            </a:fld>
            <a:endParaRPr lang="es-CO" dirty="0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 dirty="0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940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0E37C-E8EF-4B5C-8D04-D9E7CFD233C4}" type="datetimeFigureOut">
              <a:rPr lang="es-CO" smtClean="0"/>
              <a:t>28/06/2017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BF995-89B6-45E9-B926-9903D3268D3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157385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28/06/2017</a:t>
            </a:fld>
            <a:endParaRPr lang="es-CO" dirty="0">
              <a:solidFill>
                <a:prstClr val="black"/>
              </a:solidFill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 dirty="0">
              <a:solidFill>
                <a:prstClr val="black"/>
              </a:solidFill>
            </a:endParaRP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6181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28/06/2017</a:t>
            </a:fld>
            <a:endParaRPr lang="es-CO" dirty="0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 dirty="0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208001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905B647D-53CF-4984-9F5A-04EF5460C055}" type="datetimeFigureOut">
              <a:rPr lang="es-CO">
                <a:solidFill>
                  <a:prstClr val="black"/>
                </a:solidFill>
              </a:rPr>
              <a:pPr/>
              <a:t>28/06/2017</a:t>
            </a:fld>
            <a:endParaRPr lang="es-CO" dirty="0">
              <a:solidFill>
                <a:prstClr val="black"/>
              </a:solidFill>
            </a:endParaRP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s-CO" dirty="0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414A1A13-1434-443D-B076-0D551A12A6DD}" type="slidenum">
              <a:rPr lang="es-CO">
                <a:solidFill>
                  <a:prstClr val="black"/>
                </a:solidFill>
              </a:rPr>
              <a:pPr/>
              <a:t>‹Nº›</a:t>
            </a:fld>
            <a:endParaRPr lang="es-CO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19346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1122364"/>
            <a:ext cx="7772400" cy="2387600"/>
          </a:xfrm>
        </p:spPr>
        <p:txBody>
          <a:bodyPr anchor="b"/>
          <a:lstStyle>
            <a:lvl1pPr algn="ctr">
              <a:defRPr sz="5333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1" y="3602039"/>
            <a:ext cx="6858000" cy="1655762"/>
          </a:xfrm>
        </p:spPr>
        <p:txBody>
          <a:bodyPr/>
          <a:lstStyle>
            <a:lvl1pPr marL="0" indent="0" algn="ctr">
              <a:buNone/>
              <a:defRPr sz="2133"/>
            </a:lvl1pPr>
            <a:lvl2pPr marL="406395" indent="0" algn="ctr">
              <a:buNone/>
              <a:defRPr sz="1778"/>
            </a:lvl2pPr>
            <a:lvl3pPr marL="812790" indent="0" algn="ctr">
              <a:buNone/>
              <a:defRPr sz="1600"/>
            </a:lvl3pPr>
            <a:lvl4pPr marL="1219184" indent="0" algn="ctr">
              <a:buNone/>
              <a:defRPr sz="1422"/>
            </a:lvl4pPr>
            <a:lvl5pPr marL="1625579" indent="0" algn="ctr">
              <a:buNone/>
              <a:defRPr sz="1422"/>
            </a:lvl5pPr>
            <a:lvl6pPr marL="2031974" indent="0" algn="ctr">
              <a:buNone/>
              <a:defRPr sz="1422"/>
            </a:lvl6pPr>
            <a:lvl7pPr marL="2438369" indent="0" algn="ctr">
              <a:buNone/>
              <a:defRPr sz="1422"/>
            </a:lvl7pPr>
            <a:lvl8pPr marL="2844764" indent="0" algn="ctr">
              <a:buNone/>
              <a:defRPr sz="1422"/>
            </a:lvl8pPr>
            <a:lvl9pPr marL="3251158" indent="0" algn="ctr">
              <a:buNone/>
              <a:defRPr sz="1422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28/06/2017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292416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28/06/2017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246820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5333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5"/>
            <a:ext cx="7886700" cy="1500187"/>
          </a:xfrm>
        </p:spPr>
        <p:txBody>
          <a:bodyPr/>
          <a:lstStyle>
            <a:lvl1pPr marL="0" indent="0">
              <a:buNone/>
              <a:defRPr sz="2133">
                <a:solidFill>
                  <a:schemeClr val="tx1"/>
                </a:solidFill>
              </a:defRPr>
            </a:lvl1pPr>
            <a:lvl2pPr marL="406395" indent="0">
              <a:buNone/>
              <a:defRPr sz="1778">
                <a:solidFill>
                  <a:schemeClr val="tx1">
                    <a:tint val="75000"/>
                  </a:schemeClr>
                </a:solidFill>
              </a:defRPr>
            </a:lvl2pPr>
            <a:lvl3pPr marL="81279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219184" indent="0">
              <a:buNone/>
              <a:defRPr sz="1422">
                <a:solidFill>
                  <a:schemeClr val="tx1">
                    <a:tint val="75000"/>
                  </a:schemeClr>
                </a:solidFill>
              </a:defRPr>
            </a:lvl4pPr>
            <a:lvl5pPr marL="1625579" indent="0">
              <a:buNone/>
              <a:defRPr sz="1422">
                <a:solidFill>
                  <a:schemeClr val="tx1">
                    <a:tint val="75000"/>
                  </a:schemeClr>
                </a:solidFill>
              </a:defRPr>
            </a:lvl5pPr>
            <a:lvl6pPr marL="2031974" indent="0">
              <a:buNone/>
              <a:defRPr sz="1422">
                <a:solidFill>
                  <a:schemeClr val="tx1">
                    <a:tint val="75000"/>
                  </a:schemeClr>
                </a:solidFill>
              </a:defRPr>
            </a:lvl6pPr>
            <a:lvl7pPr marL="2438369" indent="0">
              <a:buNone/>
              <a:defRPr sz="1422">
                <a:solidFill>
                  <a:schemeClr val="tx1">
                    <a:tint val="75000"/>
                  </a:schemeClr>
                </a:solidFill>
              </a:defRPr>
            </a:lvl7pPr>
            <a:lvl8pPr marL="2844764" indent="0">
              <a:buNone/>
              <a:defRPr sz="1422">
                <a:solidFill>
                  <a:schemeClr val="tx1">
                    <a:tint val="75000"/>
                  </a:schemeClr>
                </a:solidFill>
              </a:defRPr>
            </a:lvl8pPr>
            <a:lvl9pPr marL="3251158" indent="0">
              <a:buNone/>
              <a:defRPr sz="142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28/06/2017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536931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7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825625"/>
            <a:ext cx="3886200" cy="4351337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28/06/2017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800651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7"/>
            <a:ext cx="7886700" cy="1325564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3" y="1681162"/>
            <a:ext cx="3868339" cy="823912"/>
          </a:xfrm>
        </p:spPr>
        <p:txBody>
          <a:bodyPr anchor="b"/>
          <a:lstStyle>
            <a:lvl1pPr marL="0" indent="0">
              <a:buNone/>
              <a:defRPr sz="2133" b="1"/>
            </a:lvl1pPr>
            <a:lvl2pPr marL="406395" indent="0">
              <a:buNone/>
              <a:defRPr sz="1778" b="1"/>
            </a:lvl2pPr>
            <a:lvl3pPr marL="812790" indent="0">
              <a:buNone/>
              <a:defRPr sz="1600" b="1"/>
            </a:lvl3pPr>
            <a:lvl4pPr marL="1219184" indent="0">
              <a:buNone/>
              <a:defRPr sz="1422" b="1"/>
            </a:lvl4pPr>
            <a:lvl5pPr marL="1625579" indent="0">
              <a:buNone/>
              <a:defRPr sz="1422" b="1"/>
            </a:lvl5pPr>
            <a:lvl6pPr marL="2031974" indent="0">
              <a:buNone/>
              <a:defRPr sz="1422" b="1"/>
            </a:lvl6pPr>
            <a:lvl7pPr marL="2438369" indent="0">
              <a:buNone/>
              <a:defRPr sz="1422" b="1"/>
            </a:lvl7pPr>
            <a:lvl8pPr marL="2844764" indent="0">
              <a:buNone/>
              <a:defRPr sz="1422" b="1"/>
            </a:lvl8pPr>
            <a:lvl9pPr marL="3251158" indent="0">
              <a:buNone/>
              <a:defRPr sz="1422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3" y="2505075"/>
            <a:ext cx="3868339" cy="368458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2"/>
            <a:ext cx="3887390" cy="823912"/>
          </a:xfrm>
        </p:spPr>
        <p:txBody>
          <a:bodyPr anchor="b"/>
          <a:lstStyle>
            <a:lvl1pPr marL="0" indent="0">
              <a:buNone/>
              <a:defRPr sz="2133" b="1"/>
            </a:lvl1pPr>
            <a:lvl2pPr marL="406395" indent="0">
              <a:buNone/>
              <a:defRPr sz="1778" b="1"/>
            </a:lvl2pPr>
            <a:lvl3pPr marL="812790" indent="0">
              <a:buNone/>
              <a:defRPr sz="1600" b="1"/>
            </a:lvl3pPr>
            <a:lvl4pPr marL="1219184" indent="0">
              <a:buNone/>
              <a:defRPr sz="1422" b="1"/>
            </a:lvl4pPr>
            <a:lvl5pPr marL="1625579" indent="0">
              <a:buNone/>
              <a:defRPr sz="1422" b="1"/>
            </a:lvl5pPr>
            <a:lvl6pPr marL="2031974" indent="0">
              <a:buNone/>
              <a:defRPr sz="1422" b="1"/>
            </a:lvl6pPr>
            <a:lvl7pPr marL="2438369" indent="0">
              <a:buNone/>
              <a:defRPr sz="1422" b="1"/>
            </a:lvl7pPr>
            <a:lvl8pPr marL="2844764" indent="0">
              <a:buNone/>
              <a:defRPr sz="1422" b="1"/>
            </a:lvl8pPr>
            <a:lvl9pPr marL="3251158" indent="0">
              <a:buNone/>
              <a:defRPr sz="1422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0" cy="368458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28/06/2017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429541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28/06/2017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202019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28/06/2017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1697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0E37C-E8EF-4B5C-8D04-D9E7CFD233C4}" type="datetimeFigureOut">
              <a:rPr lang="es-CO" smtClean="0"/>
              <a:t>28/06/2017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BF995-89B6-45E9-B926-9903D3268D3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3408187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1"/>
            <a:ext cx="2949178" cy="1600200"/>
          </a:xfrm>
        </p:spPr>
        <p:txBody>
          <a:bodyPr anchor="b"/>
          <a:lstStyle>
            <a:lvl1pPr>
              <a:defRPr sz="2844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2844"/>
            </a:lvl1pPr>
            <a:lvl2pPr>
              <a:defRPr sz="2489"/>
            </a:lvl2pPr>
            <a:lvl3pPr>
              <a:defRPr sz="2133"/>
            </a:lvl3pPr>
            <a:lvl4pPr>
              <a:defRPr sz="1778"/>
            </a:lvl4pPr>
            <a:lvl5pPr>
              <a:defRPr sz="1778"/>
            </a:lvl5pPr>
            <a:lvl6pPr>
              <a:defRPr sz="1778"/>
            </a:lvl6pPr>
            <a:lvl7pPr>
              <a:defRPr sz="1778"/>
            </a:lvl7pPr>
            <a:lvl8pPr>
              <a:defRPr sz="1778"/>
            </a:lvl8pPr>
            <a:lvl9pPr>
              <a:defRPr sz="1778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9"/>
          </a:xfrm>
        </p:spPr>
        <p:txBody>
          <a:bodyPr/>
          <a:lstStyle>
            <a:lvl1pPr marL="0" indent="0">
              <a:buNone/>
              <a:defRPr sz="1422"/>
            </a:lvl1pPr>
            <a:lvl2pPr marL="406395" indent="0">
              <a:buNone/>
              <a:defRPr sz="1244"/>
            </a:lvl2pPr>
            <a:lvl3pPr marL="812790" indent="0">
              <a:buNone/>
              <a:defRPr sz="1067"/>
            </a:lvl3pPr>
            <a:lvl4pPr marL="1219184" indent="0">
              <a:buNone/>
              <a:defRPr sz="889"/>
            </a:lvl4pPr>
            <a:lvl5pPr marL="1625579" indent="0">
              <a:buNone/>
              <a:defRPr sz="889"/>
            </a:lvl5pPr>
            <a:lvl6pPr marL="2031974" indent="0">
              <a:buNone/>
              <a:defRPr sz="889"/>
            </a:lvl6pPr>
            <a:lvl7pPr marL="2438369" indent="0">
              <a:buNone/>
              <a:defRPr sz="889"/>
            </a:lvl7pPr>
            <a:lvl8pPr marL="2844764" indent="0">
              <a:buNone/>
              <a:defRPr sz="889"/>
            </a:lvl8pPr>
            <a:lvl9pPr marL="3251158" indent="0">
              <a:buNone/>
              <a:defRPr sz="889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28/06/2017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79467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1"/>
            <a:ext cx="2949178" cy="1600200"/>
          </a:xfrm>
        </p:spPr>
        <p:txBody>
          <a:bodyPr anchor="b"/>
          <a:lstStyle>
            <a:lvl1pPr>
              <a:defRPr sz="2844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2844"/>
            </a:lvl1pPr>
            <a:lvl2pPr marL="406395" indent="0">
              <a:buNone/>
              <a:defRPr sz="2489"/>
            </a:lvl2pPr>
            <a:lvl3pPr marL="812790" indent="0">
              <a:buNone/>
              <a:defRPr sz="2133"/>
            </a:lvl3pPr>
            <a:lvl4pPr marL="1219184" indent="0">
              <a:buNone/>
              <a:defRPr sz="1778"/>
            </a:lvl4pPr>
            <a:lvl5pPr marL="1625579" indent="0">
              <a:buNone/>
              <a:defRPr sz="1778"/>
            </a:lvl5pPr>
            <a:lvl6pPr marL="2031974" indent="0">
              <a:buNone/>
              <a:defRPr sz="1778"/>
            </a:lvl6pPr>
            <a:lvl7pPr marL="2438369" indent="0">
              <a:buNone/>
              <a:defRPr sz="1778"/>
            </a:lvl7pPr>
            <a:lvl8pPr marL="2844764" indent="0">
              <a:buNone/>
              <a:defRPr sz="1778"/>
            </a:lvl8pPr>
            <a:lvl9pPr marL="3251158" indent="0">
              <a:buNone/>
              <a:defRPr sz="1778"/>
            </a:lvl9pPr>
          </a:lstStyle>
          <a:p>
            <a:r>
              <a:rPr lang="es-ES" dirty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9"/>
          </a:xfrm>
        </p:spPr>
        <p:txBody>
          <a:bodyPr/>
          <a:lstStyle>
            <a:lvl1pPr marL="0" indent="0">
              <a:buNone/>
              <a:defRPr sz="1422"/>
            </a:lvl1pPr>
            <a:lvl2pPr marL="406395" indent="0">
              <a:buNone/>
              <a:defRPr sz="1244"/>
            </a:lvl2pPr>
            <a:lvl3pPr marL="812790" indent="0">
              <a:buNone/>
              <a:defRPr sz="1067"/>
            </a:lvl3pPr>
            <a:lvl4pPr marL="1219184" indent="0">
              <a:buNone/>
              <a:defRPr sz="889"/>
            </a:lvl4pPr>
            <a:lvl5pPr marL="1625579" indent="0">
              <a:buNone/>
              <a:defRPr sz="889"/>
            </a:lvl5pPr>
            <a:lvl6pPr marL="2031974" indent="0">
              <a:buNone/>
              <a:defRPr sz="889"/>
            </a:lvl6pPr>
            <a:lvl7pPr marL="2438369" indent="0">
              <a:buNone/>
              <a:defRPr sz="889"/>
            </a:lvl7pPr>
            <a:lvl8pPr marL="2844764" indent="0">
              <a:buNone/>
              <a:defRPr sz="889"/>
            </a:lvl8pPr>
            <a:lvl9pPr marL="3251158" indent="0">
              <a:buNone/>
              <a:defRPr sz="889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28/06/2017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60718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28/06/2017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51236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7"/>
            <a:ext cx="1971676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7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28/06/2017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74689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0E37C-E8EF-4B5C-8D04-D9E7CFD233C4}" type="datetimeFigureOut">
              <a:rPr lang="es-CO" smtClean="0"/>
              <a:t>28/06/2017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BF995-89B6-45E9-B926-9903D3268D3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38538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0E37C-E8EF-4B5C-8D04-D9E7CFD233C4}" type="datetimeFigureOut">
              <a:rPr lang="es-CO" smtClean="0"/>
              <a:t>28/06/2017</a:t>
            </a:fld>
            <a:endParaRPr lang="es-CO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BF995-89B6-45E9-B926-9903D3268D3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103306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0E37C-E8EF-4B5C-8D04-D9E7CFD233C4}" type="datetimeFigureOut">
              <a:rPr lang="es-CO" smtClean="0"/>
              <a:t>28/06/2017</a:t>
            </a:fld>
            <a:endParaRPr lang="es-CO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BF995-89B6-45E9-B926-9903D3268D3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77773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732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7 Imagen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9" name="8 Imagen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1062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0E37C-E8EF-4B5C-8D04-D9E7CFD233C4}" type="datetimeFigureOut">
              <a:rPr lang="es-CO" smtClean="0"/>
              <a:t>28/06/2017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9BF995-89B6-45E9-B926-9903D3268D3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90094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4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90E37C-E8EF-4B5C-8D04-D9E7CFD233C4}" type="datetimeFigureOut">
              <a:rPr lang="es-CO" smtClean="0"/>
              <a:t>28/06/2017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9BF995-89B6-45E9-B926-9903D3268D36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51344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4106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1" y="365127"/>
            <a:ext cx="7886700" cy="13255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1" y="1825625"/>
            <a:ext cx="78867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49" y="6356351"/>
            <a:ext cx="20574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31511"/>
            <a:fld id="{A9FDE871-B0F0-4569-87DC-0C3EB42A770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 defTabSz="731511"/>
              <a:t>28/06/2017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1" y="6356351"/>
            <a:ext cx="30861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31511"/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1" y="6356351"/>
            <a:ext cx="20574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31511"/>
            <a:fld id="{518953BF-9F07-46EF-AA07-41A37D9474AC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 defTabSz="731511"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7436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812790" rtl="0" eaLnBrk="1" latinLnBrk="0" hangingPunct="1">
        <a:lnSpc>
          <a:spcPct val="90000"/>
        </a:lnSpc>
        <a:spcBef>
          <a:spcPct val="0"/>
        </a:spcBef>
        <a:buNone/>
        <a:defRPr sz="391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3197" indent="-203197" algn="l" defTabSz="812790" rtl="0" eaLnBrk="1" latinLnBrk="0" hangingPunct="1">
        <a:lnSpc>
          <a:spcPct val="90000"/>
        </a:lnSpc>
        <a:spcBef>
          <a:spcPts val="889"/>
        </a:spcBef>
        <a:buFont typeface="Arial" panose="020B0604020202020204" pitchFamily="34" charset="0"/>
        <a:buChar char="•"/>
        <a:defRPr sz="2489" kern="1200">
          <a:solidFill>
            <a:schemeClr val="tx1"/>
          </a:solidFill>
          <a:latin typeface="+mn-lt"/>
          <a:ea typeface="+mn-ea"/>
          <a:cs typeface="+mn-cs"/>
        </a:defRPr>
      </a:lvl1pPr>
      <a:lvl2pPr marL="609592" indent="-203197" algn="l" defTabSz="81279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2pPr>
      <a:lvl3pPr marL="1015987" indent="-203197" algn="l" defTabSz="81279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1778" kern="1200">
          <a:solidFill>
            <a:schemeClr val="tx1"/>
          </a:solidFill>
          <a:latin typeface="+mn-lt"/>
          <a:ea typeface="+mn-ea"/>
          <a:cs typeface="+mn-cs"/>
        </a:defRPr>
      </a:lvl3pPr>
      <a:lvl4pPr marL="1422382" indent="-203197" algn="l" defTabSz="81279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77" indent="-203197" algn="l" defTabSz="81279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235171" indent="-203197" algn="l" defTabSz="81279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641566" indent="-203197" algn="l" defTabSz="81279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047961" indent="-203197" algn="l" defTabSz="81279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454356" indent="-203197" algn="l" defTabSz="812790" rtl="0" eaLnBrk="1" latinLnBrk="0" hangingPunct="1">
        <a:lnSpc>
          <a:spcPct val="90000"/>
        </a:lnSpc>
        <a:spcBef>
          <a:spcPts val="445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6395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12790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19184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25579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31974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38369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44764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51158" algn="l" defTabSz="81279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.xml"/><Relationship Id="rId3" Type="http://schemas.openxmlformats.org/officeDocument/2006/relationships/image" Target="../media/image7.png"/><Relationship Id="rId7" Type="http://schemas.openxmlformats.org/officeDocument/2006/relationships/chart" Target="../charts/chart1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12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image" Target="../media/image7.png"/><Relationship Id="rId7" Type="http://schemas.openxmlformats.org/officeDocument/2006/relationships/diagramData" Target="../diagrams/data2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microsoft.com/office/2007/relationships/diagramDrawing" Target="../diagrams/drawing2.xml"/><Relationship Id="rId5" Type="http://schemas.openxmlformats.org/officeDocument/2006/relationships/image" Target="../media/image12.png"/><Relationship Id="rId10" Type="http://schemas.openxmlformats.org/officeDocument/2006/relationships/diagramColors" Target="../diagrams/colors2.xml"/><Relationship Id="rId4" Type="http://schemas.openxmlformats.org/officeDocument/2006/relationships/image" Target="../media/image6.png"/><Relationship Id="rId9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12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.xml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12" Type="http://schemas.microsoft.com/office/2007/relationships/diagramDrawing" Target="../diagrams/drawing1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11" Type="http://schemas.openxmlformats.org/officeDocument/2006/relationships/diagramColors" Target="../diagrams/colors1.xml"/><Relationship Id="rId5" Type="http://schemas.openxmlformats.org/officeDocument/2006/relationships/image" Target="../media/image12.png"/><Relationship Id="rId10" Type="http://schemas.openxmlformats.org/officeDocument/2006/relationships/diagramQuickStyle" Target="../diagrams/quickStyle1.xml"/><Relationship Id="rId4" Type="http://schemas.openxmlformats.org/officeDocument/2006/relationships/image" Target="../media/image6.png"/><Relationship Id="rId9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12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8"/>
          <p:cNvSpPr txBox="1">
            <a:spLocks noChangeArrowheads="1"/>
          </p:cNvSpPr>
          <p:nvPr/>
        </p:nvSpPr>
        <p:spPr bwMode="auto">
          <a:xfrm>
            <a:off x="359532" y="1160748"/>
            <a:ext cx="8202705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48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</a:rPr>
              <a:t>Mesa </a:t>
            </a:r>
            <a:r>
              <a:rPr kumimoji="0" lang="es-CO" sz="48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</a:rPr>
              <a:t>Pública Centro Zonal Dosquebradas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48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</a:rPr>
              <a:t>Regional </a:t>
            </a:r>
            <a:r>
              <a:rPr kumimoji="0" lang="es-CO" sz="48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MS PGothic" panose="020B0600070205080204" pitchFamily="34" charset="-128"/>
              </a:rPr>
              <a:t>Risaralda</a:t>
            </a:r>
            <a:endParaRPr kumimoji="0" lang="es-CO" sz="48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 pitchFamily="34" charset="0"/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221745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533528">
            <a:off x="5019214" y="302671"/>
            <a:ext cx="957609" cy="828332"/>
          </a:xfrm>
          <a:prstGeom prst="rect">
            <a:avLst/>
          </a:prstGeom>
        </p:spPr>
      </p:pic>
      <p:pic>
        <p:nvPicPr>
          <p:cNvPr id="4" name="3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4148" y="296652"/>
            <a:ext cx="957609" cy="828332"/>
          </a:xfrm>
          <a:prstGeom prst="rect">
            <a:avLst/>
          </a:prstGeom>
        </p:spPr>
      </p:pic>
      <p:pic>
        <p:nvPicPr>
          <p:cNvPr id="3" name="2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406678">
            <a:off x="6525829" y="296649"/>
            <a:ext cx="957609" cy="828332"/>
          </a:xfrm>
          <a:prstGeom prst="rect">
            <a:avLst/>
          </a:prstGeom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173366">
            <a:off x="7058284" y="243519"/>
            <a:ext cx="957609" cy="828332"/>
          </a:xfrm>
          <a:prstGeom prst="rect">
            <a:avLst/>
          </a:prstGeom>
        </p:spPr>
      </p:pic>
      <p:pic>
        <p:nvPicPr>
          <p:cNvPr id="2" name="1 Image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" y="8620"/>
            <a:ext cx="9144000" cy="6858000"/>
          </a:xfrm>
          <a:prstGeom prst="rect">
            <a:avLst/>
          </a:prstGeom>
        </p:spPr>
      </p:pic>
      <p:sp>
        <p:nvSpPr>
          <p:cNvPr id="7" name="4 CuadroTexto"/>
          <p:cNvSpPr txBox="1">
            <a:spLocks noChangeArrowheads="1"/>
          </p:cNvSpPr>
          <p:nvPr/>
        </p:nvSpPr>
        <p:spPr bwMode="auto">
          <a:xfrm>
            <a:off x="35496" y="80628"/>
            <a:ext cx="5992726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r>
              <a:rPr lang="es-CO" sz="2800" b="1" dirty="0">
                <a:solidFill>
                  <a:schemeClr val="bg1"/>
                </a:solidFill>
              </a:rPr>
              <a:t>Estadísticas Municipio de Dosquebradas  </a:t>
            </a:r>
          </a:p>
        </p:txBody>
      </p:sp>
      <p:sp>
        <p:nvSpPr>
          <p:cNvPr id="9" name="8 Esquina doblada"/>
          <p:cNvSpPr/>
          <p:nvPr/>
        </p:nvSpPr>
        <p:spPr>
          <a:xfrm>
            <a:off x="467544" y="1340768"/>
            <a:ext cx="7992888" cy="4932548"/>
          </a:xfrm>
          <a:prstGeom prst="foldedCorner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just">
              <a:lnSpc>
                <a:spcPct val="115000"/>
              </a:lnSpc>
            </a:pPr>
            <a:endParaRPr lang="es-ES" altLang="es-CO" dirty="0">
              <a:solidFill>
                <a:schemeClr val="bg1"/>
              </a:solidFill>
            </a:endParaRPr>
          </a:p>
        </p:txBody>
      </p:sp>
      <p:pic>
        <p:nvPicPr>
          <p:cNvPr id="10" name="9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2952" y="3496046"/>
            <a:ext cx="2960978" cy="2561246"/>
          </a:xfrm>
          <a:prstGeom prst="rect">
            <a:avLst/>
          </a:prstGeom>
        </p:spPr>
      </p:pic>
      <p:graphicFrame>
        <p:nvGraphicFramePr>
          <p:cNvPr id="12" name="Gráfico 11"/>
          <p:cNvGraphicFramePr/>
          <p:nvPr>
            <p:extLst>
              <p:ext uri="{D42A27DB-BD31-4B8C-83A1-F6EECF244321}">
                <p14:modId xmlns:p14="http://schemas.microsoft.com/office/powerpoint/2010/main" val="3159317728"/>
              </p:ext>
            </p:extLst>
          </p:nvPr>
        </p:nvGraphicFramePr>
        <p:xfrm>
          <a:off x="483995" y="2059388"/>
          <a:ext cx="2971881" cy="27377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3" name="Gráfico 12"/>
          <p:cNvGraphicFramePr/>
          <p:nvPr>
            <p:extLst>
              <p:ext uri="{D42A27DB-BD31-4B8C-83A1-F6EECF244321}">
                <p14:modId xmlns:p14="http://schemas.microsoft.com/office/powerpoint/2010/main" val="3436975778"/>
              </p:ext>
            </p:extLst>
          </p:nvPr>
        </p:nvGraphicFramePr>
        <p:xfrm>
          <a:off x="3922912" y="2059388"/>
          <a:ext cx="2938845" cy="27377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14" name="CuadroTexto 13"/>
          <p:cNvSpPr txBox="1"/>
          <p:nvPr/>
        </p:nvSpPr>
        <p:spPr>
          <a:xfrm>
            <a:off x="1835696" y="1556792"/>
            <a:ext cx="44284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200" b="1" dirty="0"/>
              <a:t>MALTRATO INFANTIL</a:t>
            </a:r>
          </a:p>
        </p:txBody>
      </p:sp>
    </p:spTree>
    <p:extLst>
      <p:ext uri="{BB962C8B-B14F-4D97-AF65-F5344CB8AC3E}">
        <p14:creationId xmlns:p14="http://schemas.microsoft.com/office/powerpoint/2010/main" val="652178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5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250"/>
                            </p:stCondLst>
                            <p:childTnLst>
                              <p:par>
                                <p:cTn id="3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250"/>
                            </p:stCondLst>
                            <p:childTnLst>
                              <p:par>
                                <p:cTn id="3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250"/>
                            </p:stCondLst>
                            <p:childTnLst>
                              <p:par>
                                <p:cTn id="4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533528">
            <a:off x="5019214" y="302671"/>
            <a:ext cx="957609" cy="828332"/>
          </a:xfrm>
          <a:prstGeom prst="rect">
            <a:avLst/>
          </a:prstGeom>
        </p:spPr>
      </p:pic>
      <p:pic>
        <p:nvPicPr>
          <p:cNvPr id="4" name="3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4148" y="296652"/>
            <a:ext cx="957609" cy="828332"/>
          </a:xfrm>
          <a:prstGeom prst="rect">
            <a:avLst/>
          </a:prstGeom>
        </p:spPr>
      </p:pic>
      <p:pic>
        <p:nvPicPr>
          <p:cNvPr id="3" name="2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406678">
            <a:off x="6525829" y="296649"/>
            <a:ext cx="957609" cy="828332"/>
          </a:xfrm>
          <a:prstGeom prst="rect">
            <a:avLst/>
          </a:prstGeom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173366">
            <a:off x="7058284" y="243519"/>
            <a:ext cx="957609" cy="828332"/>
          </a:xfrm>
          <a:prstGeom prst="rect">
            <a:avLst/>
          </a:prstGeom>
        </p:spPr>
      </p:pic>
      <p:pic>
        <p:nvPicPr>
          <p:cNvPr id="2" name="1 Image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44"/>
            <a:ext cx="9144000" cy="6858000"/>
          </a:xfrm>
          <a:prstGeom prst="rect">
            <a:avLst/>
          </a:prstGeom>
        </p:spPr>
      </p:pic>
      <p:pic>
        <p:nvPicPr>
          <p:cNvPr id="8" name="7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262" y="4983559"/>
            <a:ext cx="2323511" cy="2009837"/>
          </a:xfrm>
          <a:prstGeom prst="rect">
            <a:avLst/>
          </a:prstGeom>
        </p:spPr>
      </p:pic>
      <p:pic>
        <p:nvPicPr>
          <p:cNvPr id="9" name="8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3746" y="1332003"/>
            <a:ext cx="2736304" cy="2366903"/>
          </a:xfrm>
          <a:prstGeom prst="rect">
            <a:avLst/>
          </a:prstGeom>
        </p:spPr>
      </p:pic>
      <p:graphicFrame>
        <p:nvGraphicFramePr>
          <p:cNvPr id="10" name="Diagrama 9"/>
          <p:cNvGraphicFramePr/>
          <p:nvPr>
            <p:extLst>
              <p:ext uri="{D42A27DB-BD31-4B8C-83A1-F6EECF244321}">
                <p14:modId xmlns:p14="http://schemas.microsoft.com/office/powerpoint/2010/main" val="785778040"/>
              </p:ext>
            </p:extLst>
          </p:nvPr>
        </p:nvGraphicFramePr>
        <p:xfrm>
          <a:off x="1295636" y="1736812"/>
          <a:ext cx="5486400" cy="38524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7" name="CuadroTexto 6"/>
          <p:cNvSpPr txBox="1"/>
          <p:nvPr/>
        </p:nvSpPr>
        <p:spPr>
          <a:xfrm>
            <a:off x="36004" y="80628"/>
            <a:ext cx="51840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b="1" dirty="0">
                <a:solidFill>
                  <a:schemeClr val="bg1"/>
                </a:solidFill>
              </a:rPr>
              <a:t>Consecuencias del maltrato en los niños , niñas y Adolescentes</a:t>
            </a:r>
          </a:p>
        </p:txBody>
      </p:sp>
    </p:spTree>
    <p:extLst>
      <p:ext uri="{BB962C8B-B14F-4D97-AF65-F5344CB8AC3E}">
        <p14:creationId xmlns:p14="http://schemas.microsoft.com/office/powerpoint/2010/main" val="3899355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5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250"/>
                            </p:stCondLst>
                            <p:childTnLst>
                              <p:par>
                                <p:cTn id="3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750"/>
                            </p:stCondLst>
                            <p:childTnLst>
                              <p:par>
                                <p:cTn id="3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533528">
            <a:off x="5019214" y="302671"/>
            <a:ext cx="957609" cy="828332"/>
          </a:xfrm>
          <a:prstGeom prst="rect">
            <a:avLst/>
          </a:prstGeom>
        </p:spPr>
      </p:pic>
      <p:pic>
        <p:nvPicPr>
          <p:cNvPr id="4" name="3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4148" y="296652"/>
            <a:ext cx="957609" cy="828332"/>
          </a:xfrm>
          <a:prstGeom prst="rect">
            <a:avLst/>
          </a:prstGeom>
        </p:spPr>
      </p:pic>
      <p:pic>
        <p:nvPicPr>
          <p:cNvPr id="3" name="2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406678">
            <a:off x="6525829" y="296649"/>
            <a:ext cx="957609" cy="828332"/>
          </a:xfrm>
          <a:prstGeom prst="rect">
            <a:avLst/>
          </a:prstGeom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173366">
            <a:off x="7058284" y="243519"/>
            <a:ext cx="957609" cy="828332"/>
          </a:xfrm>
          <a:prstGeom prst="rect">
            <a:avLst/>
          </a:prstGeom>
        </p:spPr>
      </p:pic>
      <p:pic>
        <p:nvPicPr>
          <p:cNvPr id="2" name="1 Image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" y="8620"/>
            <a:ext cx="9144000" cy="6858000"/>
          </a:xfrm>
          <a:prstGeom prst="rect">
            <a:avLst/>
          </a:prstGeom>
        </p:spPr>
      </p:pic>
      <p:pic>
        <p:nvPicPr>
          <p:cNvPr id="10" name="9 Imagen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33"/>
          <a:stretch/>
        </p:blipFill>
        <p:spPr>
          <a:xfrm>
            <a:off x="71500" y="4905164"/>
            <a:ext cx="1764196" cy="1868608"/>
          </a:xfrm>
          <a:prstGeom prst="rect">
            <a:avLst/>
          </a:prstGeom>
        </p:spPr>
      </p:pic>
      <p:sp>
        <p:nvSpPr>
          <p:cNvPr id="9" name="8 Rectángulo redondeado"/>
          <p:cNvSpPr/>
          <p:nvPr/>
        </p:nvSpPr>
        <p:spPr>
          <a:xfrm>
            <a:off x="1920135" y="1307350"/>
            <a:ext cx="6639235" cy="5074578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defRPr/>
            </a:pPr>
            <a:endParaRPr lang="es-CO" dirty="0">
              <a:solidFill>
                <a:schemeClr val="bg1"/>
              </a:solidFill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36512" y="296652"/>
            <a:ext cx="54355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b="1" dirty="0">
                <a:solidFill>
                  <a:schemeClr val="bg1"/>
                </a:solidFill>
              </a:rPr>
              <a:t>¿</a:t>
            </a:r>
            <a:r>
              <a:rPr lang="es-CO" sz="2800" b="1" dirty="0" smtClean="0">
                <a:solidFill>
                  <a:schemeClr val="bg1"/>
                </a:solidFill>
              </a:rPr>
              <a:t>Cómo </a:t>
            </a:r>
            <a:r>
              <a:rPr lang="es-CO" sz="2800" b="1" dirty="0">
                <a:solidFill>
                  <a:schemeClr val="bg1"/>
                </a:solidFill>
              </a:rPr>
              <a:t>evitar el maltrato infantil</a:t>
            </a:r>
            <a:r>
              <a:rPr lang="es-CO" sz="2800" b="1" dirty="0" smtClean="0">
                <a:solidFill>
                  <a:schemeClr val="bg1"/>
                </a:solidFill>
              </a:rPr>
              <a:t>?</a:t>
            </a:r>
            <a:endParaRPr lang="es-CO" sz="2800" b="1" dirty="0">
              <a:solidFill>
                <a:schemeClr val="bg1"/>
              </a:solidFill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2183850" y="1635645"/>
            <a:ext cx="637552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s-CO" dirty="0">
                <a:solidFill>
                  <a:schemeClr val="bg1"/>
                </a:solidFill>
              </a:rPr>
              <a:t>Valida el sentir de los Niños, Niñas y Adolescentes cuando manifiesten ser maltratados y genera acciones para el restablecimiento de sus derechos.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s-CO" dirty="0">
                <a:solidFill>
                  <a:schemeClr val="bg1"/>
                </a:solidFill>
              </a:rPr>
              <a:t>Informar al Instituto Colombiano de Bienestar Familiar sobre situaciones de maltrato. 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s-CO" dirty="0">
                <a:solidFill>
                  <a:schemeClr val="bg1"/>
                </a:solidFill>
              </a:rPr>
              <a:t>Genera ambientes de protección en los cuales se reconozcan sus cualidades, ello ayuda a fortalecer su autoestima y confianza.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s-CO" dirty="0">
                <a:solidFill>
                  <a:schemeClr val="bg1"/>
                </a:solidFill>
              </a:rPr>
              <a:t>Utilizar un lenguaje claro y amoroso 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s-CO" dirty="0">
                <a:solidFill>
                  <a:schemeClr val="bg1"/>
                </a:solidFill>
              </a:rPr>
              <a:t>Valida su adecuado comportamiento y enseña con ejemplos el manejo de emociones.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s-CO" dirty="0">
                <a:solidFill>
                  <a:schemeClr val="bg1"/>
                </a:solidFill>
              </a:rPr>
              <a:t>Construye calificativos motivadores hacia tus hijos e hijas.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s-CO" dirty="0">
                <a:solidFill>
                  <a:schemeClr val="bg1"/>
                </a:solidFill>
              </a:rPr>
              <a:t>Recuerda que tu también fuiste niño o niña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s-CO" dirty="0">
                <a:solidFill>
                  <a:schemeClr val="bg1"/>
                </a:solidFill>
              </a:rPr>
              <a:t>Trata a tu hijo-hija como quisieras haber sido tratado en tu niñez; recuerda que el maltrato se convierte en una cadena que solo tu puedes romper</a:t>
            </a:r>
          </a:p>
          <a:p>
            <a:endParaRPr lang="es-CO" dirty="0">
              <a:solidFill>
                <a:schemeClr val="bg1"/>
              </a:solidFill>
            </a:endParaRPr>
          </a:p>
          <a:p>
            <a:endParaRPr lang="es-CO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3819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5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250"/>
                            </p:stCondLst>
                            <p:childTnLst>
                              <p:par>
                                <p:cTn id="3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250"/>
                            </p:stCondLst>
                            <p:childTnLst>
                              <p:par>
                                <p:cTn id="3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14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6532" y="1039844"/>
            <a:ext cx="4510201" cy="3901324"/>
          </a:xfrm>
          <a:prstGeom prst="rect">
            <a:avLst/>
          </a:prstGeom>
        </p:spPr>
      </p:pic>
      <p:pic>
        <p:nvPicPr>
          <p:cNvPr id="14" name="13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173887">
            <a:off x="5437128" y="1394223"/>
            <a:ext cx="3995411" cy="3456030"/>
          </a:xfrm>
          <a:prstGeom prst="rect">
            <a:avLst/>
          </a:prstGeom>
        </p:spPr>
      </p:pic>
      <p:pic>
        <p:nvPicPr>
          <p:cNvPr id="12" name="11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9812" y="949294"/>
            <a:ext cx="4906245" cy="4243902"/>
          </a:xfrm>
          <a:prstGeom prst="rect">
            <a:avLst/>
          </a:prstGeom>
        </p:spPr>
      </p:pic>
      <p:pic>
        <p:nvPicPr>
          <p:cNvPr id="8" name="7 Image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92431"/>
            <a:ext cx="9144000" cy="2365569"/>
          </a:xfrm>
          <a:prstGeom prst="rect">
            <a:avLst/>
          </a:prstGeom>
        </p:spPr>
      </p:pic>
      <p:pic>
        <p:nvPicPr>
          <p:cNvPr id="9" name="8 Imagen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5065543"/>
            <a:ext cx="900991" cy="1100516"/>
          </a:xfrm>
          <a:prstGeom prst="rect">
            <a:avLst/>
          </a:prstGeom>
        </p:spPr>
      </p:pic>
      <p:pic>
        <p:nvPicPr>
          <p:cNvPr id="10" name="9 Imagen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5210314"/>
            <a:ext cx="1708839" cy="810974"/>
          </a:xfrm>
          <a:prstGeom prst="rect">
            <a:avLst/>
          </a:prstGeom>
        </p:spPr>
      </p:pic>
      <p:pic>
        <p:nvPicPr>
          <p:cNvPr id="11" name="10 Imagen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98" t="92500" r="26615"/>
          <a:stretch/>
        </p:blipFill>
        <p:spPr>
          <a:xfrm>
            <a:off x="4826310" y="6343650"/>
            <a:ext cx="4305300" cy="514350"/>
          </a:xfrm>
          <a:prstGeom prst="rect">
            <a:avLst/>
          </a:prstGeom>
        </p:spPr>
      </p:pic>
      <p:sp>
        <p:nvSpPr>
          <p:cNvPr id="13" name="4 CuadroTexto"/>
          <p:cNvSpPr txBox="1">
            <a:spLocks noChangeArrowheads="1"/>
          </p:cNvSpPr>
          <p:nvPr/>
        </p:nvSpPr>
        <p:spPr bwMode="auto">
          <a:xfrm>
            <a:off x="35496" y="5438834"/>
            <a:ext cx="3096208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/>
            <a:r>
              <a:rPr lang="es-ES" altLang="es-ES" sz="4400" b="1" dirty="0" smtClean="0"/>
              <a:t>Gracias!</a:t>
            </a:r>
            <a:endParaRPr lang="es-CO" sz="4400" b="1" dirty="0"/>
          </a:p>
        </p:txBody>
      </p:sp>
    </p:spTree>
    <p:extLst>
      <p:ext uri="{BB962C8B-B14F-4D97-AF65-F5344CB8AC3E}">
        <p14:creationId xmlns:p14="http://schemas.microsoft.com/office/powerpoint/2010/main" val="4031366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500"/>
                            </p:stCondLst>
                            <p:childTnLst>
                              <p:par>
                                <p:cTn id="2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500"/>
                            </p:stCondLst>
                            <p:childTnLst>
                              <p:par>
                                <p:cTn id="3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2691445" y="1521551"/>
            <a:ext cx="159210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VISIÓN</a:t>
            </a:r>
            <a:r>
              <a:rPr kumimoji="0" lang="es-MX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</a:t>
            </a:r>
            <a:endParaRPr kumimoji="0" lang="es-CO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967191" y="3027618"/>
            <a:ext cx="6632713" cy="2246769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28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cs typeface="Calibri"/>
              </a:rPr>
              <a:t>Cambiar el mundo de las nuevas generaciones y sus familias, siendo referente en estándares de calidad y contribuyendo a la construcción de una sociedad en paz, próspera y equitativa.</a:t>
            </a:r>
            <a:endParaRPr kumimoji="0" lang="es-CO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8237755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>
            <a:off x="827584" y="2960948"/>
            <a:ext cx="7380820" cy="206210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32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cs typeface="Calibri"/>
              </a:rPr>
              <a:t>Trabajar con calidad y transparencia por el desarrollo y la protección integral de la primera infancia, la niñez, la adolescencia y el bienestar de las familias colombianas </a:t>
            </a:r>
            <a:endParaRPr kumimoji="0" lang="es-CO" sz="3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2505914" y="1561308"/>
            <a:ext cx="15969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MISIÓN</a:t>
            </a:r>
            <a:r>
              <a:rPr kumimoji="0" lang="es-MX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</a:t>
            </a:r>
            <a:endParaRPr kumimoji="0" lang="es-CO" sz="32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9329532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>
            <a:off x="755576" y="2794280"/>
            <a:ext cx="7632848" cy="304698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just"/>
            <a:r>
              <a:rPr lang="es-CO" sz="3200" kern="0" dirty="0">
                <a:solidFill>
                  <a:sysClr val="windowText" lastClr="000000"/>
                </a:solidFill>
              </a:rPr>
              <a:t>• Ampliar cobertura y mejorar calidad en la atención integral a la primera infancia.</a:t>
            </a:r>
          </a:p>
          <a:p>
            <a:pPr lvl="0" algn="just"/>
            <a:r>
              <a:rPr lang="es-CO" sz="3200" kern="0" dirty="0">
                <a:solidFill>
                  <a:sysClr val="windowText" lastClr="000000"/>
                </a:solidFill>
              </a:rPr>
              <a:t> </a:t>
            </a:r>
          </a:p>
          <a:p>
            <a:pPr lvl="0" algn="just"/>
            <a:r>
              <a:rPr lang="es-CO" sz="3200" kern="0" dirty="0">
                <a:solidFill>
                  <a:sysClr val="windowText" lastClr="000000"/>
                </a:solidFill>
              </a:rPr>
              <a:t>•Promover los Derechos de los niños, niñas y adolescentes y prevenir los riesgos o amenazas de vulneración de los mismos. </a:t>
            </a:r>
          </a:p>
        </p:txBody>
      </p:sp>
      <p:sp>
        <p:nvSpPr>
          <p:cNvPr id="7" name="Rectángulo 6"/>
          <p:cNvSpPr/>
          <p:nvPr/>
        </p:nvSpPr>
        <p:spPr>
          <a:xfrm>
            <a:off x="2699792" y="1519784"/>
            <a:ext cx="25202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OBJETIVOS</a:t>
            </a:r>
            <a:r>
              <a:rPr kumimoji="0" lang="es-MX" sz="32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</a:t>
            </a:r>
            <a:endParaRPr kumimoji="0" lang="es-CO" sz="32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4647877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>
            <a:off x="575556" y="2384884"/>
            <a:ext cx="8064896" cy="310854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just"/>
            <a:r>
              <a:rPr lang="es-CO" sz="2800" kern="0">
                <a:solidFill>
                  <a:sysClr val="windowText" lastClr="000000"/>
                </a:solidFill>
              </a:rPr>
              <a:t>•Fortalecer con las familias y comunidades las capacidades para promover su desarrollo, fortalecer sus vínculos de cuidado mutuo y prevenir la violencia intrafamiliar y de género. </a:t>
            </a:r>
          </a:p>
          <a:p>
            <a:pPr lvl="0" algn="just"/>
            <a:r>
              <a:rPr lang="es-CO" sz="2800" kern="0">
                <a:solidFill>
                  <a:sysClr val="windowText" lastClr="000000"/>
                </a:solidFill>
              </a:rPr>
              <a:t>•Promover la seguridad alimentaria y nutricional en el desarrollo de la primera infancia, los niños, niñas y adolescente y la familia. </a:t>
            </a:r>
            <a:endParaRPr lang="es-CO" sz="2800" kern="0" dirty="0">
              <a:solidFill>
                <a:sysClr val="windowText" lastClr="000000"/>
              </a:solidFill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2699792" y="1519784"/>
            <a:ext cx="25202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OBJETIVOS</a:t>
            </a:r>
            <a:r>
              <a:rPr kumimoji="0" lang="es-MX" sz="32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</a:t>
            </a:r>
            <a:endParaRPr kumimoji="0" lang="es-CO" sz="32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5825569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/>
          <p:cNvSpPr/>
          <p:nvPr/>
        </p:nvSpPr>
        <p:spPr>
          <a:xfrm>
            <a:off x="611560" y="2866288"/>
            <a:ext cx="7812868" cy="304698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just"/>
            <a:r>
              <a:rPr lang="es-CO" sz="2400" kern="0" dirty="0">
                <a:solidFill>
                  <a:sysClr val="windowText" lastClr="000000"/>
                </a:solidFill>
              </a:rPr>
              <a:t>• Garantizar la protección integral de los niños, niñas y adolescentes en coordinación con las instancias del Sistema Nacional de Bienestar Familiar. </a:t>
            </a:r>
          </a:p>
          <a:p>
            <a:pPr lvl="0" algn="just"/>
            <a:r>
              <a:rPr lang="es-CO" sz="2400" kern="0" dirty="0">
                <a:solidFill>
                  <a:sysClr val="windowText" lastClr="000000"/>
                </a:solidFill>
              </a:rPr>
              <a:t>• Lograr una adecuada y eficiente gestión institucional a través de la articulación entre servidores, áreas y niveles territoriales; el apoyo administrativo a los procesos misionales, la apropiación de una cultura de la evaluación y la optimización del uso de los recursos</a:t>
            </a:r>
          </a:p>
        </p:txBody>
      </p:sp>
      <p:sp>
        <p:nvSpPr>
          <p:cNvPr id="7" name="Rectángulo 6"/>
          <p:cNvSpPr/>
          <p:nvPr/>
        </p:nvSpPr>
        <p:spPr>
          <a:xfrm>
            <a:off x="2699792" y="1519784"/>
            <a:ext cx="25202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32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OBJETIVOS</a:t>
            </a:r>
            <a:r>
              <a:rPr kumimoji="0" lang="es-MX" sz="32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</a:t>
            </a:r>
            <a:endParaRPr kumimoji="0" lang="es-CO" sz="3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6261950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7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00" y="0"/>
            <a:ext cx="1789682" cy="1548075"/>
          </a:xfrm>
          <a:prstGeom prst="rect">
            <a:avLst/>
          </a:prstGeom>
        </p:spPr>
      </p:pic>
      <p:pic>
        <p:nvPicPr>
          <p:cNvPr id="9" name="8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516" y="3320988"/>
            <a:ext cx="1789682" cy="1548075"/>
          </a:xfrm>
          <a:prstGeom prst="rect">
            <a:avLst/>
          </a:prstGeom>
        </p:spPr>
      </p:pic>
      <p:pic>
        <p:nvPicPr>
          <p:cNvPr id="10" name="9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0570" y="3393093"/>
            <a:ext cx="1789682" cy="1548075"/>
          </a:xfrm>
          <a:prstGeom prst="rect">
            <a:avLst/>
          </a:prstGeom>
        </p:spPr>
      </p:pic>
      <p:pic>
        <p:nvPicPr>
          <p:cNvPr id="11" name="10 Image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702" y="3357089"/>
            <a:ext cx="1789682" cy="1548075"/>
          </a:xfrm>
          <a:prstGeom prst="rect">
            <a:avLst/>
          </a:prstGeom>
        </p:spPr>
      </p:pic>
      <p:pic>
        <p:nvPicPr>
          <p:cNvPr id="12" name="11 Image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4308" y="3266770"/>
            <a:ext cx="1789682" cy="1548075"/>
          </a:xfrm>
          <a:prstGeom prst="rect">
            <a:avLst/>
          </a:prstGeom>
        </p:spPr>
      </p:pic>
      <p:pic>
        <p:nvPicPr>
          <p:cNvPr id="13" name="12 Imagen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1736812"/>
            <a:ext cx="1789682" cy="1548075"/>
          </a:xfrm>
          <a:prstGeom prst="rect">
            <a:avLst/>
          </a:prstGeom>
        </p:spPr>
      </p:pic>
      <p:pic>
        <p:nvPicPr>
          <p:cNvPr id="14" name="13 Imagen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0830" y="0"/>
            <a:ext cx="1789682" cy="1548075"/>
          </a:xfrm>
          <a:prstGeom prst="rect">
            <a:avLst/>
          </a:prstGeom>
        </p:spPr>
      </p:pic>
      <p:pic>
        <p:nvPicPr>
          <p:cNvPr id="4" name="3 Imagen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312"/>
          <a:stretch/>
        </p:blipFill>
        <p:spPr>
          <a:xfrm>
            <a:off x="10013" y="4616244"/>
            <a:ext cx="9123973" cy="2241755"/>
          </a:xfrm>
          <a:prstGeom prst="rect">
            <a:avLst/>
          </a:prstGeom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88" y="5336198"/>
            <a:ext cx="855648" cy="1045130"/>
          </a:xfrm>
          <a:prstGeom prst="rect">
            <a:avLst/>
          </a:prstGeom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4620" y="5405800"/>
            <a:ext cx="1903844" cy="903520"/>
          </a:xfrm>
          <a:prstGeom prst="rect">
            <a:avLst/>
          </a:prstGeom>
        </p:spPr>
      </p:pic>
      <p:pic>
        <p:nvPicPr>
          <p:cNvPr id="7" name="6 Imagen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39" t="91999" r="26399"/>
          <a:stretch/>
        </p:blipFill>
        <p:spPr>
          <a:xfrm>
            <a:off x="2403988" y="6309320"/>
            <a:ext cx="4321278" cy="548680"/>
          </a:xfrm>
          <a:prstGeom prst="rect">
            <a:avLst/>
          </a:prstGeom>
        </p:spPr>
      </p:pic>
      <p:sp>
        <p:nvSpPr>
          <p:cNvPr id="15" name="CuadroTexto 8"/>
          <p:cNvSpPr txBox="1">
            <a:spLocks noChangeArrowheads="1"/>
          </p:cNvSpPr>
          <p:nvPr/>
        </p:nvSpPr>
        <p:spPr bwMode="auto">
          <a:xfrm>
            <a:off x="863588" y="1340767"/>
            <a:ext cx="7030448" cy="2554545"/>
          </a:xfrm>
          <a:prstGeom prst="rect">
            <a:avLst/>
          </a:prstGeom>
          <a:ln>
            <a:solidFill>
              <a:schemeClr val="accent3">
                <a:lumMod val="75000"/>
              </a:schemeClr>
            </a:solidFill>
            <a:headEnd/>
            <a:tailEnd/>
          </a:ln>
          <a:effectLst>
            <a:glow rad="139700">
              <a:schemeClr val="accent3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es-ES" altLang="es-ES" sz="4000" b="1" dirty="0">
                <a:latin typeface="Comic Sans MS" panose="030F0702030302020204" pitchFamily="66" charset="0"/>
              </a:rPr>
              <a:t>El resultado de las 64 encuestas … dicen que quieren que hablemos sobre </a:t>
            </a:r>
          </a:p>
          <a:p>
            <a:pPr algn="ctr" eaLnBrk="1" hangingPunct="1"/>
            <a:r>
              <a:rPr lang="es-ES" altLang="es-ES" sz="4000" b="1" dirty="0">
                <a:latin typeface="Comic Sans MS" panose="030F0702030302020204" pitchFamily="66" charset="0"/>
              </a:rPr>
              <a:t>MALTRATO INFANTIL  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3887924" y="1340768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 </a:t>
            </a:r>
          </a:p>
        </p:txBody>
      </p:sp>
      <p:sp>
        <p:nvSpPr>
          <p:cNvPr id="16" name="Elipse 15"/>
          <p:cNvSpPr/>
          <p:nvPr/>
        </p:nvSpPr>
        <p:spPr>
          <a:xfrm rot="21053077">
            <a:off x="2461721" y="168316"/>
            <a:ext cx="3153098" cy="100413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sz="2000" b="1" dirty="0">
                <a:solidFill>
                  <a:schemeClr val="tx1"/>
                </a:solidFill>
              </a:rPr>
              <a:t>Tú opinión cuenta..</a:t>
            </a:r>
          </a:p>
        </p:txBody>
      </p:sp>
    </p:spTree>
    <p:extLst>
      <p:ext uri="{BB962C8B-B14F-4D97-AF65-F5344CB8AC3E}">
        <p14:creationId xmlns:p14="http://schemas.microsoft.com/office/powerpoint/2010/main" val="4278129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500"/>
                            </p:stCondLst>
                            <p:childTnLst>
                              <p:par>
                                <p:cTn id="4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0"/>
                            </p:stCondLst>
                            <p:childTnLst>
                              <p:par>
                                <p:cTn id="5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5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533528">
            <a:off x="5019214" y="302671"/>
            <a:ext cx="957609" cy="828332"/>
          </a:xfrm>
          <a:prstGeom prst="rect">
            <a:avLst/>
          </a:prstGeom>
        </p:spPr>
      </p:pic>
      <p:pic>
        <p:nvPicPr>
          <p:cNvPr id="4" name="3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4148" y="296652"/>
            <a:ext cx="957609" cy="828332"/>
          </a:xfrm>
          <a:prstGeom prst="rect">
            <a:avLst/>
          </a:prstGeom>
        </p:spPr>
      </p:pic>
      <p:pic>
        <p:nvPicPr>
          <p:cNvPr id="3" name="2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406678">
            <a:off x="6525829" y="296649"/>
            <a:ext cx="957609" cy="828332"/>
          </a:xfrm>
          <a:prstGeom prst="rect">
            <a:avLst/>
          </a:prstGeom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173366">
            <a:off x="7058284" y="243519"/>
            <a:ext cx="957609" cy="828332"/>
          </a:xfrm>
          <a:prstGeom prst="rect">
            <a:avLst/>
          </a:prstGeom>
        </p:spPr>
      </p:pic>
      <p:pic>
        <p:nvPicPr>
          <p:cNvPr id="2" name="1 Image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4337"/>
            <a:ext cx="9143999" cy="6858000"/>
          </a:xfrm>
          <a:prstGeom prst="rect">
            <a:avLst/>
          </a:prstGeom>
        </p:spPr>
      </p:pic>
      <p:pic>
        <p:nvPicPr>
          <p:cNvPr id="15" name="14 Imagen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29200"/>
            <a:ext cx="1902821" cy="1645940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107504" y="224644"/>
            <a:ext cx="51025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b="1" dirty="0" smtClean="0">
                <a:solidFill>
                  <a:schemeClr val="bg1"/>
                </a:solidFill>
              </a:rPr>
              <a:t>  Formas de Maltrato Infantil </a:t>
            </a:r>
            <a:endParaRPr lang="es-CO" sz="2800" b="1" dirty="0">
              <a:solidFill>
                <a:schemeClr val="bg1"/>
              </a:solidFill>
            </a:endParaRPr>
          </a:p>
        </p:txBody>
      </p:sp>
      <p:graphicFrame>
        <p:nvGraphicFramePr>
          <p:cNvPr id="16" name="Diagrama 15"/>
          <p:cNvGraphicFramePr/>
          <p:nvPr>
            <p:extLst>
              <p:ext uri="{D42A27DB-BD31-4B8C-83A1-F6EECF244321}">
                <p14:modId xmlns:p14="http://schemas.microsoft.com/office/powerpoint/2010/main" val="2269279496"/>
              </p:ext>
            </p:extLst>
          </p:nvPr>
        </p:nvGraphicFramePr>
        <p:xfrm>
          <a:off x="287524" y="1522534"/>
          <a:ext cx="8064896" cy="46157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3095911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5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5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75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250"/>
                            </p:stCondLst>
                            <p:childTnLst>
                              <p:par>
                                <p:cTn id="3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533528">
            <a:off x="5019214" y="302671"/>
            <a:ext cx="957609" cy="828332"/>
          </a:xfrm>
          <a:prstGeom prst="rect">
            <a:avLst/>
          </a:prstGeom>
        </p:spPr>
      </p:pic>
      <p:pic>
        <p:nvPicPr>
          <p:cNvPr id="4" name="3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4148" y="296652"/>
            <a:ext cx="957609" cy="828332"/>
          </a:xfrm>
          <a:prstGeom prst="rect">
            <a:avLst/>
          </a:prstGeom>
        </p:spPr>
      </p:pic>
      <p:pic>
        <p:nvPicPr>
          <p:cNvPr id="3" name="2 Imagen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406678">
            <a:off x="6525829" y="296649"/>
            <a:ext cx="957609" cy="828332"/>
          </a:xfrm>
          <a:prstGeom prst="rect">
            <a:avLst/>
          </a:prstGeom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173366">
            <a:off x="7058284" y="243519"/>
            <a:ext cx="957609" cy="828332"/>
          </a:xfrm>
          <a:prstGeom prst="rect">
            <a:avLst/>
          </a:prstGeom>
        </p:spPr>
      </p:pic>
      <p:pic>
        <p:nvPicPr>
          <p:cNvPr id="2" name="1 Imagen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" y="8620"/>
            <a:ext cx="9144000" cy="6858000"/>
          </a:xfrm>
          <a:prstGeom prst="rect">
            <a:avLst/>
          </a:prstGeom>
        </p:spPr>
      </p:pic>
      <p:sp>
        <p:nvSpPr>
          <p:cNvPr id="7" name="4 CuadroTexto"/>
          <p:cNvSpPr txBox="1">
            <a:spLocks noChangeArrowheads="1"/>
          </p:cNvSpPr>
          <p:nvPr/>
        </p:nvSpPr>
        <p:spPr bwMode="auto">
          <a:xfrm>
            <a:off x="-508" y="296652"/>
            <a:ext cx="520063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r>
              <a:rPr lang="es-CO" sz="2800" b="1" dirty="0" smtClean="0">
                <a:solidFill>
                  <a:schemeClr val="bg1"/>
                </a:solidFill>
              </a:rPr>
              <a:t>Causas del Maltrato Infantil</a:t>
            </a:r>
            <a:endParaRPr lang="es-CO" sz="2800" b="1" dirty="0">
              <a:solidFill>
                <a:schemeClr val="bg1"/>
              </a:solidFill>
            </a:endParaRPr>
          </a:p>
        </p:txBody>
      </p:sp>
      <p:pic>
        <p:nvPicPr>
          <p:cNvPr id="10" name="9 Imagen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08" y="5265204"/>
            <a:ext cx="1976217" cy="1709428"/>
          </a:xfrm>
          <a:prstGeom prst="rect">
            <a:avLst/>
          </a:prstGeom>
        </p:spPr>
      </p:pic>
      <p:sp>
        <p:nvSpPr>
          <p:cNvPr id="11" name="7 Rectángulo redondeado"/>
          <p:cNvSpPr/>
          <p:nvPr/>
        </p:nvSpPr>
        <p:spPr>
          <a:xfrm>
            <a:off x="1444893" y="1623678"/>
            <a:ext cx="6902286" cy="4102470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lvl="1"/>
            <a:r>
              <a:rPr lang="es-CO" sz="2400" b="1" dirty="0">
                <a:solidFill>
                  <a:schemeClr val="bg1"/>
                </a:solidFill>
              </a:rPr>
              <a:t>1. </a:t>
            </a:r>
            <a:r>
              <a:rPr lang="es-CO" sz="2400" dirty="0">
                <a:solidFill>
                  <a:schemeClr val="bg1"/>
                </a:solidFill>
              </a:rPr>
              <a:t>Personalidad de los padres, madres y cuidadores</a:t>
            </a:r>
          </a:p>
          <a:p>
            <a:pPr lvl="1"/>
            <a:r>
              <a:rPr lang="es-CO" sz="2400" b="1" dirty="0">
                <a:solidFill>
                  <a:schemeClr val="bg1"/>
                </a:solidFill>
              </a:rPr>
              <a:t>2. </a:t>
            </a:r>
            <a:r>
              <a:rPr lang="es-CO" sz="2400" dirty="0">
                <a:solidFill>
                  <a:schemeClr val="bg1"/>
                </a:solidFill>
              </a:rPr>
              <a:t>Factores asociados a los niños, niñas adolescentes</a:t>
            </a:r>
          </a:p>
          <a:p>
            <a:pPr lvl="1"/>
            <a:r>
              <a:rPr lang="es-CO" sz="2400" b="1" dirty="0">
                <a:solidFill>
                  <a:schemeClr val="bg1"/>
                </a:solidFill>
              </a:rPr>
              <a:t>3. </a:t>
            </a:r>
            <a:r>
              <a:rPr lang="es-CO" sz="2400" dirty="0">
                <a:solidFill>
                  <a:schemeClr val="bg1"/>
                </a:solidFill>
              </a:rPr>
              <a:t>Factores del contexto familiar: Correctivos físicos, soberanía de los padres, madres cuidadores  Invisibilización de necesidades y requerimientos de los niños, niñas. </a:t>
            </a:r>
          </a:p>
          <a:p>
            <a:pPr lvl="1"/>
            <a:r>
              <a:rPr lang="es-CO" sz="2400" b="1" dirty="0">
                <a:solidFill>
                  <a:schemeClr val="bg1"/>
                </a:solidFill>
              </a:rPr>
              <a:t>4. </a:t>
            </a:r>
            <a:r>
              <a:rPr lang="es-CO" sz="2400" dirty="0">
                <a:solidFill>
                  <a:schemeClr val="bg1"/>
                </a:solidFill>
              </a:rPr>
              <a:t>Factores ambientales. </a:t>
            </a:r>
          </a:p>
        </p:txBody>
      </p:sp>
    </p:spTree>
    <p:extLst>
      <p:ext uri="{BB962C8B-B14F-4D97-AF65-F5344CB8AC3E}">
        <p14:creationId xmlns:p14="http://schemas.microsoft.com/office/powerpoint/2010/main" val="1171678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500"/>
                            </p:stCondLst>
                            <p:childTnLst>
                              <p:par>
                                <p:cTn id="4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 animBg="1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988</TotalTime>
  <Words>508</Words>
  <Application>Microsoft Office PowerPoint</Application>
  <PresentationFormat>Presentación en pantalla (4:3)</PresentationFormat>
  <Paragraphs>64</Paragraphs>
  <Slides>13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13</vt:i4>
      </vt:variant>
    </vt:vector>
  </HeadingPairs>
  <TitlesOfParts>
    <vt:vector size="22" baseType="lpstr">
      <vt:lpstr>MS PGothic</vt:lpstr>
      <vt:lpstr>Arial</vt:lpstr>
      <vt:lpstr>Calibri</vt:lpstr>
      <vt:lpstr>Calibri Light</vt:lpstr>
      <vt:lpstr>Comic Sans MS</vt:lpstr>
      <vt:lpstr>Wingdings</vt:lpstr>
      <vt:lpstr>Tema de Office</vt:lpstr>
      <vt:lpstr>1_Diseño personalizado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Toshiba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Prime Producciones s.a Diseño</dc:creator>
  <cp:lastModifiedBy>Sandra Milena Cadavid Ariza</cp:lastModifiedBy>
  <cp:revision>72</cp:revision>
  <dcterms:created xsi:type="dcterms:W3CDTF">2016-02-29T01:34:13Z</dcterms:created>
  <dcterms:modified xsi:type="dcterms:W3CDTF">2017-06-28T20:39:32Z</dcterms:modified>
</cp:coreProperties>
</file>