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9/06/2017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60046" y="812672"/>
            <a:ext cx="2378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Magdalena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Santa Marta Sur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22 de Junio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8:30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 ICBF Regional Magdalena.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Cra 12 N° 25-55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40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13</cp:revision>
  <dcterms:created xsi:type="dcterms:W3CDTF">2017-03-03T15:03:39Z</dcterms:created>
  <dcterms:modified xsi:type="dcterms:W3CDTF">2017-06-09T16:24:26Z</dcterms:modified>
</cp:coreProperties>
</file>