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Huila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Pitalito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 p.m.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Casa campesina -  Acevedo Huila 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4  No7 – 32 </a:t>
            </a:r>
            <a:r>
              <a:rPr lang="es-CO" sz="1000" dirty="0"/>
              <a:t>Acevedo Huila </a:t>
            </a:r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</TotalTime>
  <Words>40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8</cp:revision>
  <dcterms:created xsi:type="dcterms:W3CDTF">2017-03-03T15:03:39Z</dcterms:created>
  <dcterms:modified xsi:type="dcterms:W3CDTF">2017-08-09T20:03:21Z</dcterms:modified>
</cp:coreProperties>
</file>