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6" r:id="rId31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209" d="100"/>
          <a:sy n="209" d="100"/>
        </p:scale>
        <p:origin x="123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30/06/2017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30/06/2017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30/06/2017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30/06/2017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</a:t>
            </a:r>
            <a:r>
              <a:rPr lang="es-CO" sz="1600" b="1" dirty="0" smtClean="0">
                <a:solidFill>
                  <a:schemeClr val="bg1"/>
                </a:solidFill>
              </a:rPr>
              <a:t>Sucre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4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Norte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398728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05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/>
              <a:t>INSTITUCCION EDUCATIVA SANTA CLARA 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Carrera 19 N° 21-59</a:t>
            </a:r>
            <a:endParaRPr lang="es-CO" sz="1000" dirty="0"/>
          </a:p>
        </p:txBody>
      </p:sp>
      <p:sp>
        <p:nvSpPr>
          <p:cNvPr id="2" name="CuadroTexto 1"/>
          <p:cNvSpPr txBox="1"/>
          <p:nvPr/>
        </p:nvSpPr>
        <p:spPr>
          <a:xfrm>
            <a:off x="1238865" y="1978905"/>
            <a:ext cx="3156154" cy="223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RECTOR INSTITUCION EDUCATIVA TECNICA AGROPECUATIA 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Sucre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4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Norte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398728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05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a.m.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Lugar: </a:t>
            </a:r>
            <a:r>
              <a:rPr lang="es-CO" sz="1000" dirty="0">
                <a:solidFill>
                  <a:prstClr val="black"/>
                </a:solidFill>
              </a:rPr>
              <a:t>INSTITUCCION EDUCATIVA SANTA CLARA 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Dirección</a:t>
            </a:r>
            <a:r>
              <a:rPr lang="es-CO" sz="1000" dirty="0">
                <a:solidFill>
                  <a:prstClr val="black"/>
                </a:solidFill>
              </a:rPr>
              <a:t>: Carrera 19 N° 21-59</a:t>
            </a:r>
          </a:p>
          <a:p>
            <a:pPr algn="ctr"/>
            <a:r>
              <a:rPr lang="es-CO" sz="1000" dirty="0" smtClean="0"/>
              <a:t> </a:t>
            </a:r>
            <a:endParaRPr lang="es-CO" sz="1000" dirty="0"/>
          </a:p>
        </p:txBody>
      </p:sp>
      <p:sp>
        <p:nvSpPr>
          <p:cNvPr id="2" name="CuadroTexto 1"/>
          <p:cNvSpPr txBox="1"/>
          <p:nvPr/>
        </p:nvSpPr>
        <p:spPr>
          <a:xfrm>
            <a:off x="295922" y="1951625"/>
            <a:ext cx="4468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ASOAFRO</a:t>
            </a:r>
          </a:p>
        </p:txBody>
      </p:sp>
    </p:spTree>
    <p:extLst>
      <p:ext uri="{BB962C8B-B14F-4D97-AF65-F5344CB8AC3E}">
        <p14:creationId xmlns:p14="http://schemas.microsoft.com/office/powerpoint/2010/main" val="209605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Sucre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4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Norte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398728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05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a.m.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Lugar: </a:t>
            </a:r>
            <a:r>
              <a:rPr lang="es-CO" sz="1000" dirty="0">
                <a:solidFill>
                  <a:prstClr val="black"/>
                </a:solidFill>
              </a:rPr>
              <a:t>INSTITUCCION EDUCATIVA SANTA CLARA 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Dirección</a:t>
            </a:r>
            <a:r>
              <a:rPr lang="es-CO" sz="1000" dirty="0">
                <a:solidFill>
                  <a:prstClr val="black"/>
                </a:solidFill>
              </a:rPr>
              <a:t>: Carrera 19 N° 21-59</a:t>
            </a:r>
          </a:p>
          <a:p>
            <a:pPr algn="ctr"/>
            <a:endParaRPr lang="es-CO" sz="1000" dirty="0"/>
          </a:p>
        </p:txBody>
      </p:sp>
      <p:sp>
        <p:nvSpPr>
          <p:cNvPr id="2" name="CuadroTexto 1"/>
          <p:cNvSpPr txBox="1"/>
          <p:nvPr/>
        </p:nvSpPr>
        <p:spPr>
          <a:xfrm>
            <a:off x="295922" y="1951625"/>
            <a:ext cx="4468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FUNPALITO</a:t>
            </a:r>
          </a:p>
        </p:txBody>
      </p:sp>
    </p:spTree>
    <p:extLst>
      <p:ext uri="{BB962C8B-B14F-4D97-AF65-F5344CB8AC3E}">
        <p14:creationId xmlns:p14="http://schemas.microsoft.com/office/powerpoint/2010/main" val="187199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Sucre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4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Norte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398728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05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a.m.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Lugar: </a:t>
            </a:r>
            <a:r>
              <a:rPr lang="es-CO" sz="1000" dirty="0">
                <a:solidFill>
                  <a:prstClr val="black"/>
                </a:solidFill>
              </a:rPr>
              <a:t>INSTITUCCION EDUCATIVA SANTA CLARA 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Dirección</a:t>
            </a:r>
            <a:r>
              <a:rPr lang="es-CO" sz="1000" dirty="0">
                <a:solidFill>
                  <a:prstClr val="black"/>
                </a:solidFill>
              </a:rPr>
              <a:t>: Carrera 19 N° 21-59</a:t>
            </a:r>
          </a:p>
          <a:p>
            <a:pPr algn="ctr"/>
            <a:endParaRPr lang="es-CO" sz="1000" dirty="0"/>
          </a:p>
        </p:txBody>
      </p:sp>
      <p:sp>
        <p:nvSpPr>
          <p:cNvPr id="2" name="CuadroTexto 1"/>
          <p:cNvSpPr txBox="1"/>
          <p:nvPr/>
        </p:nvSpPr>
        <p:spPr>
          <a:xfrm>
            <a:off x="295922" y="1951625"/>
            <a:ext cx="4468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ASADEVSA</a:t>
            </a:r>
          </a:p>
        </p:txBody>
      </p:sp>
    </p:spTree>
    <p:extLst>
      <p:ext uri="{BB962C8B-B14F-4D97-AF65-F5344CB8AC3E}">
        <p14:creationId xmlns:p14="http://schemas.microsoft.com/office/powerpoint/2010/main" val="185522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Sucre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4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Norte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398728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05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SALON DE AUDIOVISUALES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/>
              <a:t>: INSTITUCCION EDUCATIVA SANTA CLARA 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295922" y="1951625"/>
            <a:ext cx="446876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/>
              <a:t>CONSEJO COMUNITARIO NUEVO HORIZONTE</a:t>
            </a:r>
          </a:p>
        </p:txBody>
      </p:sp>
    </p:spTree>
    <p:extLst>
      <p:ext uri="{BB962C8B-B14F-4D97-AF65-F5344CB8AC3E}">
        <p14:creationId xmlns:p14="http://schemas.microsoft.com/office/powerpoint/2010/main" val="301096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Sucre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4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Norte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398728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05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SALON DE AUDIOVISUALES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/>
              <a:t>: INSTITUCCION EDUCATIVA SANTA CLARA 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295922" y="1951625"/>
            <a:ext cx="446876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50" b="1" dirty="0"/>
              <a:t>OMAR FAGUA QUESSEP </a:t>
            </a:r>
            <a:r>
              <a:rPr lang="es-ES" sz="1050" b="1" dirty="0" smtClean="0"/>
              <a:t>- </a:t>
            </a:r>
            <a:r>
              <a:rPr lang="es-ES" sz="1050" b="1" dirty="0"/>
              <a:t>PRESIDENTE CABILDOS INDIGENAS DE SAN ONOFRE</a:t>
            </a:r>
          </a:p>
        </p:txBody>
      </p:sp>
    </p:spTree>
    <p:extLst>
      <p:ext uri="{BB962C8B-B14F-4D97-AF65-F5344CB8AC3E}">
        <p14:creationId xmlns:p14="http://schemas.microsoft.com/office/powerpoint/2010/main" val="238593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Sucre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4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Norte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398728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05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SALON DE AUDIOVISUALES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/>
              <a:t>: INSTITUCCION EDUCATIVA SANTA CLARA 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295922" y="1951625"/>
            <a:ext cx="446876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50" b="1" dirty="0" smtClean="0"/>
              <a:t>MAIDE BALSEIRO LÓPEZ – ALCALDESA MUNICIPAL </a:t>
            </a:r>
            <a:endParaRPr lang="es-ES" sz="1050" b="1" dirty="0"/>
          </a:p>
        </p:txBody>
      </p:sp>
    </p:spTree>
    <p:extLst>
      <p:ext uri="{BB962C8B-B14F-4D97-AF65-F5344CB8AC3E}">
        <p14:creationId xmlns:p14="http://schemas.microsoft.com/office/powerpoint/2010/main" val="56749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Sucre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4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Norte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398728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05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a.m.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Lugar: </a:t>
            </a:r>
            <a:r>
              <a:rPr lang="es-CO" sz="1000" dirty="0">
                <a:solidFill>
                  <a:prstClr val="black"/>
                </a:solidFill>
              </a:rPr>
              <a:t>INSTITUCCION EDUCATIVA SANTA CLARA 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Dirección</a:t>
            </a:r>
            <a:r>
              <a:rPr lang="es-CO" sz="1000" dirty="0">
                <a:solidFill>
                  <a:prstClr val="black"/>
                </a:solidFill>
              </a:rPr>
              <a:t>: Carrera 19 N° 21-59</a:t>
            </a:r>
          </a:p>
          <a:p>
            <a:pPr algn="ctr"/>
            <a:r>
              <a:rPr lang="es-CO" sz="1000" dirty="0" smtClean="0"/>
              <a:t> </a:t>
            </a:r>
            <a:endParaRPr lang="es-CO" sz="1000" dirty="0"/>
          </a:p>
        </p:txBody>
      </p:sp>
      <p:sp>
        <p:nvSpPr>
          <p:cNvPr id="2" name="CuadroTexto 1"/>
          <p:cNvSpPr txBox="1"/>
          <p:nvPr/>
        </p:nvSpPr>
        <p:spPr>
          <a:xfrm>
            <a:off x="295922" y="1951625"/>
            <a:ext cx="446876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50" b="1" dirty="0" smtClean="0"/>
              <a:t>MARIA ALICIA REVOLLO - SECRETARIA </a:t>
            </a:r>
            <a:r>
              <a:rPr lang="es-ES" sz="1050" b="1" dirty="0" smtClean="0"/>
              <a:t>DE ASUNTOS SOCIALES </a:t>
            </a:r>
            <a:endParaRPr lang="es-ES" sz="1050" b="1" dirty="0"/>
          </a:p>
        </p:txBody>
      </p:sp>
    </p:spTree>
    <p:extLst>
      <p:ext uri="{BB962C8B-B14F-4D97-AF65-F5344CB8AC3E}">
        <p14:creationId xmlns:p14="http://schemas.microsoft.com/office/powerpoint/2010/main" val="106336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Sucre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4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Norte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398728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05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a.m.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Lugar: </a:t>
            </a:r>
            <a:r>
              <a:rPr lang="es-CO" sz="1000" dirty="0">
                <a:solidFill>
                  <a:prstClr val="black"/>
                </a:solidFill>
              </a:rPr>
              <a:t>INSTITUCCION EDUCATIVA SANTA CLARA 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Dirección</a:t>
            </a:r>
            <a:r>
              <a:rPr lang="es-CO" sz="1000" dirty="0">
                <a:solidFill>
                  <a:prstClr val="black"/>
                </a:solidFill>
              </a:rPr>
              <a:t>: Carrera 19 N° 21-59</a:t>
            </a:r>
          </a:p>
          <a:p>
            <a:pPr algn="ctr"/>
            <a:r>
              <a:rPr lang="es-CO" sz="1000" dirty="0" smtClean="0"/>
              <a:t> </a:t>
            </a:r>
            <a:endParaRPr lang="es-CO" sz="1000" dirty="0"/>
          </a:p>
        </p:txBody>
      </p:sp>
      <p:sp>
        <p:nvSpPr>
          <p:cNvPr id="2" name="CuadroTexto 1"/>
          <p:cNvSpPr txBox="1"/>
          <p:nvPr/>
        </p:nvSpPr>
        <p:spPr>
          <a:xfrm>
            <a:off x="295922" y="1951625"/>
            <a:ext cx="446876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50" b="1" dirty="0" smtClean="0"/>
              <a:t>JULIO LÓPEZ - SECRETARIO </a:t>
            </a:r>
            <a:r>
              <a:rPr lang="es-ES" sz="1050" b="1" dirty="0" smtClean="0"/>
              <a:t>DE CULTURA</a:t>
            </a:r>
            <a:endParaRPr lang="es-ES" sz="1050" b="1" dirty="0"/>
          </a:p>
        </p:txBody>
      </p:sp>
    </p:spTree>
    <p:extLst>
      <p:ext uri="{BB962C8B-B14F-4D97-AF65-F5344CB8AC3E}">
        <p14:creationId xmlns:p14="http://schemas.microsoft.com/office/powerpoint/2010/main" val="161469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Sucre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4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Norte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398728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05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a.m.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Lugar: </a:t>
            </a:r>
            <a:r>
              <a:rPr lang="es-CO" sz="1000" dirty="0">
                <a:solidFill>
                  <a:prstClr val="black"/>
                </a:solidFill>
              </a:rPr>
              <a:t>INSTITUCCION EDUCATIVA SANTA CLARA 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Dirección</a:t>
            </a:r>
            <a:r>
              <a:rPr lang="es-CO" sz="1000" dirty="0">
                <a:solidFill>
                  <a:prstClr val="black"/>
                </a:solidFill>
              </a:rPr>
              <a:t>: Carrera 19 N° 21-59</a:t>
            </a:r>
          </a:p>
          <a:p>
            <a:pPr algn="ctr"/>
            <a:r>
              <a:rPr lang="es-CO" sz="1000" dirty="0" smtClean="0"/>
              <a:t> </a:t>
            </a:r>
            <a:endParaRPr lang="es-CO" sz="1000" dirty="0"/>
          </a:p>
        </p:txBody>
      </p:sp>
      <p:sp>
        <p:nvSpPr>
          <p:cNvPr id="2" name="CuadroTexto 1"/>
          <p:cNvSpPr txBox="1"/>
          <p:nvPr/>
        </p:nvSpPr>
        <p:spPr>
          <a:xfrm>
            <a:off x="295922" y="1951625"/>
            <a:ext cx="446876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50" b="1" dirty="0" smtClean="0"/>
              <a:t>RICHARD REVOLLO - SECRETARIO </a:t>
            </a:r>
            <a:r>
              <a:rPr lang="es-ES" sz="1050" b="1" dirty="0" smtClean="0"/>
              <a:t>DE SALUD</a:t>
            </a:r>
            <a:endParaRPr lang="es-ES" sz="1050" b="1" dirty="0"/>
          </a:p>
        </p:txBody>
      </p:sp>
    </p:spTree>
    <p:extLst>
      <p:ext uri="{BB962C8B-B14F-4D97-AF65-F5344CB8AC3E}">
        <p14:creationId xmlns:p14="http://schemas.microsoft.com/office/powerpoint/2010/main" val="155355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Sucre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4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Norte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398728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05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a.m.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Lugar: </a:t>
            </a:r>
            <a:r>
              <a:rPr lang="es-CO" sz="1000" dirty="0">
                <a:solidFill>
                  <a:prstClr val="black"/>
                </a:solidFill>
              </a:rPr>
              <a:t>INSTITUCCION EDUCATIVA SANTA CLARA 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Dirección</a:t>
            </a:r>
            <a:r>
              <a:rPr lang="es-CO" sz="1000" dirty="0">
                <a:solidFill>
                  <a:prstClr val="black"/>
                </a:solidFill>
              </a:rPr>
              <a:t>: Carrera 19 N° </a:t>
            </a:r>
            <a:r>
              <a:rPr lang="es-CO" sz="1000" dirty="0" smtClean="0">
                <a:solidFill>
                  <a:prstClr val="black"/>
                </a:solidFill>
              </a:rPr>
              <a:t>21-59</a:t>
            </a:r>
            <a:endParaRPr lang="es-CO" sz="1000" dirty="0">
              <a:solidFill>
                <a:prstClr val="black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295922" y="1951625"/>
            <a:ext cx="446876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50" b="1" dirty="0" smtClean="0"/>
              <a:t>JUAN CARLOS HERAZO - SECRETARIO </a:t>
            </a:r>
            <a:r>
              <a:rPr lang="es-ES" sz="1050" b="1" dirty="0" smtClean="0"/>
              <a:t>DEL INTERIOR</a:t>
            </a:r>
            <a:endParaRPr lang="es-ES" sz="1050" b="1" dirty="0"/>
          </a:p>
        </p:txBody>
      </p:sp>
    </p:spTree>
    <p:extLst>
      <p:ext uri="{BB962C8B-B14F-4D97-AF65-F5344CB8AC3E}">
        <p14:creationId xmlns:p14="http://schemas.microsoft.com/office/powerpoint/2010/main" val="394672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411930" y="822296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Sucre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4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Norte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398728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05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INSTITUCCION EDUCATIVA SANTA CLARA 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19 N° 21-59</a:t>
            </a:r>
          </a:p>
          <a:p>
            <a:pPr algn="ctr"/>
            <a:r>
              <a:rPr lang="es-CO" sz="1000" dirty="0" smtClean="0"/>
              <a:t> </a:t>
            </a:r>
            <a:endParaRPr lang="es-CO" sz="1000" dirty="0"/>
          </a:p>
        </p:txBody>
      </p:sp>
      <p:sp>
        <p:nvSpPr>
          <p:cNvPr id="2" name="CuadroTexto 1"/>
          <p:cNvSpPr txBox="1"/>
          <p:nvPr/>
        </p:nvSpPr>
        <p:spPr>
          <a:xfrm>
            <a:off x="1238865" y="1978905"/>
            <a:ext cx="3156154" cy="223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DAVID CURE -SECRETARIO ADMINISTRATIVO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62541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Sucre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4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Norte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398728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05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a.m.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Lugar: </a:t>
            </a:r>
            <a:r>
              <a:rPr lang="es-CO" sz="1000" dirty="0">
                <a:solidFill>
                  <a:prstClr val="black"/>
                </a:solidFill>
              </a:rPr>
              <a:t>INSTITUCCION EDUCATIVA SANTA CLARA 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Dirección</a:t>
            </a:r>
            <a:r>
              <a:rPr lang="es-CO" sz="1000" dirty="0">
                <a:solidFill>
                  <a:prstClr val="black"/>
                </a:solidFill>
              </a:rPr>
              <a:t>: Carrera 19 N° 21-59</a:t>
            </a:r>
          </a:p>
          <a:p>
            <a:pPr algn="ctr"/>
            <a:r>
              <a:rPr lang="es-CO" sz="1000" dirty="0" smtClean="0"/>
              <a:t> </a:t>
            </a:r>
            <a:endParaRPr lang="es-CO" sz="1000" dirty="0"/>
          </a:p>
        </p:txBody>
      </p:sp>
      <p:sp>
        <p:nvSpPr>
          <p:cNvPr id="2" name="CuadroTexto 1"/>
          <p:cNvSpPr txBox="1"/>
          <p:nvPr/>
        </p:nvSpPr>
        <p:spPr>
          <a:xfrm>
            <a:off x="295922" y="1951625"/>
            <a:ext cx="446876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50" b="1" dirty="0" smtClean="0"/>
              <a:t>ALVARO OLMOS - SECRETARIO </a:t>
            </a:r>
            <a:r>
              <a:rPr lang="es-ES" sz="1050" b="1" dirty="0" smtClean="0"/>
              <a:t>DE PLANEACION</a:t>
            </a:r>
            <a:endParaRPr lang="es-ES" sz="1050" b="1" dirty="0"/>
          </a:p>
        </p:txBody>
      </p:sp>
    </p:spTree>
    <p:extLst>
      <p:ext uri="{BB962C8B-B14F-4D97-AF65-F5344CB8AC3E}">
        <p14:creationId xmlns:p14="http://schemas.microsoft.com/office/powerpoint/2010/main" val="161388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Sucre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4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Norte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398728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05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a.m.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Lugar: </a:t>
            </a:r>
            <a:r>
              <a:rPr lang="es-CO" sz="1000" dirty="0">
                <a:solidFill>
                  <a:prstClr val="black"/>
                </a:solidFill>
              </a:rPr>
              <a:t>INSTITUCCION EDUCATIVA SANTA CLARA 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Dirección</a:t>
            </a:r>
            <a:r>
              <a:rPr lang="es-CO" sz="1000" dirty="0">
                <a:solidFill>
                  <a:prstClr val="black"/>
                </a:solidFill>
              </a:rPr>
              <a:t>: Carrera 19 N° </a:t>
            </a:r>
            <a:r>
              <a:rPr lang="es-CO" sz="1000" dirty="0" smtClean="0">
                <a:solidFill>
                  <a:prstClr val="black"/>
                </a:solidFill>
              </a:rPr>
              <a:t>21-59</a:t>
            </a:r>
            <a:endParaRPr lang="es-CO" sz="1000" dirty="0">
              <a:solidFill>
                <a:prstClr val="black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295922" y="1951625"/>
            <a:ext cx="446876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50" b="1" dirty="0" smtClean="0"/>
              <a:t>FRANCISCO SILGADO - COMISARIO </a:t>
            </a:r>
            <a:r>
              <a:rPr lang="es-ES" sz="1050" b="1" dirty="0" smtClean="0"/>
              <a:t>DE FAMILIA</a:t>
            </a:r>
            <a:endParaRPr lang="es-ES" sz="1050" b="1" dirty="0"/>
          </a:p>
        </p:txBody>
      </p:sp>
    </p:spTree>
    <p:extLst>
      <p:ext uri="{BB962C8B-B14F-4D97-AF65-F5344CB8AC3E}">
        <p14:creationId xmlns:p14="http://schemas.microsoft.com/office/powerpoint/2010/main" val="231028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Sucre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4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Norte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398728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05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a.m.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Lugar: </a:t>
            </a:r>
            <a:r>
              <a:rPr lang="es-CO" sz="1000" dirty="0">
                <a:solidFill>
                  <a:prstClr val="black"/>
                </a:solidFill>
              </a:rPr>
              <a:t>INSTITUCCION EDUCATIVA SANTA CLARA 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Dirección</a:t>
            </a:r>
            <a:r>
              <a:rPr lang="es-CO" sz="1000" dirty="0">
                <a:solidFill>
                  <a:prstClr val="black"/>
                </a:solidFill>
              </a:rPr>
              <a:t>: Carrera 19 N° </a:t>
            </a:r>
            <a:r>
              <a:rPr lang="es-CO" sz="1000" dirty="0" smtClean="0">
                <a:solidFill>
                  <a:prstClr val="black"/>
                </a:solidFill>
              </a:rPr>
              <a:t>21-59</a:t>
            </a:r>
            <a:endParaRPr lang="es-CO" sz="1000" dirty="0">
              <a:solidFill>
                <a:prstClr val="black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295922" y="1951625"/>
            <a:ext cx="446876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50" b="1" dirty="0" smtClean="0"/>
              <a:t>AMPARO ORTEGA - ENLACE FAMILIAS EN ACCION</a:t>
            </a:r>
            <a:endParaRPr lang="es-ES" sz="1050" b="1" dirty="0"/>
          </a:p>
        </p:txBody>
      </p:sp>
    </p:spTree>
    <p:extLst>
      <p:ext uri="{BB962C8B-B14F-4D97-AF65-F5344CB8AC3E}">
        <p14:creationId xmlns:p14="http://schemas.microsoft.com/office/powerpoint/2010/main" val="239119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Sucre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4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Norte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398728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05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a.m.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Lugar: </a:t>
            </a:r>
            <a:r>
              <a:rPr lang="es-CO" sz="1000" dirty="0">
                <a:solidFill>
                  <a:prstClr val="black"/>
                </a:solidFill>
              </a:rPr>
              <a:t>INSTITUCCION EDUCATIVA SANTA CLARA 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Dirección</a:t>
            </a:r>
            <a:r>
              <a:rPr lang="es-CO" sz="1000" dirty="0">
                <a:solidFill>
                  <a:prstClr val="black"/>
                </a:solidFill>
              </a:rPr>
              <a:t>: Carrera 19 N° 21-59</a:t>
            </a:r>
          </a:p>
          <a:p>
            <a:pPr algn="ctr"/>
            <a:r>
              <a:rPr lang="es-CO" sz="1000" dirty="0" smtClean="0"/>
              <a:t> </a:t>
            </a:r>
            <a:endParaRPr lang="es-CO" sz="1000" dirty="0"/>
          </a:p>
        </p:txBody>
      </p:sp>
      <p:sp>
        <p:nvSpPr>
          <p:cNvPr id="2" name="CuadroTexto 1"/>
          <p:cNvSpPr txBox="1"/>
          <p:nvPr/>
        </p:nvSpPr>
        <p:spPr>
          <a:xfrm>
            <a:off x="295922" y="1951625"/>
            <a:ext cx="446876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50" b="1" dirty="0" smtClean="0"/>
              <a:t>REED DE VEEDURIAS MUNICIPALES </a:t>
            </a:r>
            <a:endParaRPr lang="es-ES" sz="1050" b="1" dirty="0"/>
          </a:p>
        </p:txBody>
      </p:sp>
    </p:spTree>
    <p:extLst>
      <p:ext uri="{BB962C8B-B14F-4D97-AF65-F5344CB8AC3E}">
        <p14:creationId xmlns:p14="http://schemas.microsoft.com/office/powerpoint/2010/main" val="381636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Sucre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4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Norte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398728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05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a.m.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Lugar: </a:t>
            </a:r>
            <a:r>
              <a:rPr lang="es-CO" sz="1000" dirty="0">
                <a:solidFill>
                  <a:prstClr val="black"/>
                </a:solidFill>
              </a:rPr>
              <a:t>INSTITUCCION EDUCATIVA SANTA CLARA 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Dirección</a:t>
            </a:r>
            <a:r>
              <a:rPr lang="es-CO" sz="1000" dirty="0">
                <a:solidFill>
                  <a:prstClr val="black"/>
                </a:solidFill>
              </a:rPr>
              <a:t>: Carrera 19 N° 21-59</a:t>
            </a:r>
          </a:p>
          <a:p>
            <a:pPr algn="ctr"/>
            <a:r>
              <a:rPr lang="es-CO" sz="1000" dirty="0" smtClean="0"/>
              <a:t> </a:t>
            </a:r>
            <a:endParaRPr lang="es-CO" sz="1000" dirty="0"/>
          </a:p>
        </p:txBody>
      </p:sp>
      <p:sp>
        <p:nvSpPr>
          <p:cNvPr id="2" name="CuadroTexto 1"/>
          <p:cNvSpPr txBox="1"/>
          <p:nvPr/>
        </p:nvSpPr>
        <p:spPr>
          <a:xfrm>
            <a:off x="295922" y="1951625"/>
            <a:ext cx="446876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50" b="1" dirty="0" smtClean="0"/>
              <a:t>ALEICI BALSEIRO GERENTE DE LA E.S.E</a:t>
            </a:r>
            <a:endParaRPr lang="es-ES" sz="1050" b="1" dirty="0"/>
          </a:p>
        </p:txBody>
      </p:sp>
    </p:spTree>
    <p:extLst>
      <p:ext uri="{BB962C8B-B14F-4D97-AF65-F5344CB8AC3E}">
        <p14:creationId xmlns:p14="http://schemas.microsoft.com/office/powerpoint/2010/main" val="126504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Sucre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4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Norte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398728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05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a.m.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Lugar: </a:t>
            </a:r>
            <a:r>
              <a:rPr lang="es-CO" sz="1000" dirty="0">
                <a:solidFill>
                  <a:prstClr val="black"/>
                </a:solidFill>
              </a:rPr>
              <a:t>INSTITUCCION EDUCATIVA SANTA CLARA 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Dirección</a:t>
            </a:r>
            <a:r>
              <a:rPr lang="es-CO" sz="1000" dirty="0">
                <a:solidFill>
                  <a:prstClr val="black"/>
                </a:solidFill>
              </a:rPr>
              <a:t>: Carrera 19 N° 21-59</a:t>
            </a:r>
          </a:p>
          <a:p>
            <a:pPr algn="ctr"/>
            <a:r>
              <a:rPr lang="es-CO" sz="1000" dirty="0" smtClean="0"/>
              <a:t> </a:t>
            </a:r>
            <a:endParaRPr lang="es-CO" sz="1000" dirty="0"/>
          </a:p>
        </p:txBody>
      </p:sp>
      <p:sp>
        <p:nvSpPr>
          <p:cNvPr id="2" name="CuadroTexto 1"/>
          <p:cNvSpPr txBox="1"/>
          <p:nvPr/>
        </p:nvSpPr>
        <p:spPr>
          <a:xfrm>
            <a:off x="295922" y="1951625"/>
            <a:ext cx="446876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50" b="1" dirty="0" smtClean="0"/>
              <a:t>RAMIRO </a:t>
            </a:r>
            <a:r>
              <a:rPr lang="es-ES" sz="1050" b="1" dirty="0" smtClean="0"/>
              <a:t>MUÑOZ -  </a:t>
            </a:r>
            <a:r>
              <a:rPr lang="es-ES" sz="1050" b="1" dirty="0" smtClean="0"/>
              <a:t>RED VEEDURIA</a:t>
            </a:r>
            <a:endParaRPr lang="es-ES" sz="1050" b="1" dirty="0"/>
          </a:p>
        </p:txBody>
      </p:sp>
    </p:spTree>
    <p:extLst>
      <p:ext uri="{BB962C8B-B14F-4D97-AF65-F5344CB8AC3E}">
        <p14:creationId xmlns:p14="http://schemas.microsoft.com/office/powerpoint/2010/main" val="62225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Sucre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4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Norte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398728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05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a.m.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Lugar: </a:t>
            </a:r>
            <a:r>
              <a:rPr lang="es-CO" sz="1000" dirty="0">
                <a:solidFill>
                  <a:prstClr val="black"/>
                </a:solidFill>
              </a:rPr>
              <a:t>INSTITUCCION EDUCATIVA SANTA CLARA 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Dirección</a:t>
            </a:r>
            <a:r>
              <a:rPr lang="es-CO" sz="1000" dirty="0">
                <a:solidFill>
                  <a:prstClr val="black"/>
                </a:solidFill>
              </a:rPr>
              <a:t>: Carrera 19 N° </a:t>
            </a:r>
            <a:r>
              <a:rPr lang="es-CO" sz="1000" dirty="0" smtClean="0">
                <a:solidFill>
                  <a:prstClr val="black"/>
                </a:solidFill>
              </a:rPr>
              <a:t>21-59</a:t>
            </a:r>
            <a:endParaRPr lang="es-CO" sz="1000" dirty="0">
              <a:solidFill>
                <a:prstClr val="black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40888" y="1996230"/>
            <a:ext cx="446876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50" b="1" dirty="0" smtClean="0"/>
              <a:t>DORIS </a:t>
            </a:r>
            <a:r>
              <a:rPr lang="es-ES" sz="1050" b="1" dirty="0" smtClean="0"/>
              <a:t>BLANCO -  </a:t>
            </a:r>
            <a:r>
              <a:rPr lang="es-ES" sz="1050" b="1" dirty="0" smtClean="0"/>
              <a:t>IE SANTA CLARA</a:t>
            </a:r>
            <a:endParaRPr lang="es-ES" sz="1050" b="1" dirty="0"/>
          </a:p>
        </p:txBody>
      </p:sp>
    </p:spTree>
    <p:extLst>
      <p:ext uri="{BB962C8B-B14F-4D97-AF65-F5344CB8AC3E}">
        <p14:creationId xmlns:p14="http://schemas.microsoft.com/office/powerpoint/2010/main" val="409667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Sucre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4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Norte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398728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05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a.m.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Lugar: </a:t>
            </a:r>
            <a:r>
              <a:rPr lang="es-CO" sz="1000" dirty="0">
                <a:solidFill>
                  <a:prstClr val="black"/>
                </a:solidFill>
              </a:rPr>
              <a:t>INSTITUCCION EDUCATIVA SANTA CLARA 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Dirección</a:t>
            </a:r>
            <a:r>
              <a:rPr lang="es-CO" sz="1000" dirty="0">
                <a:solidFill>
                  <a:prstClr val="black"/>
                </a:solidFill>
              </a:rPr>
              <a:t>: Carrera 19 N° </a:t>
            </a:r>
            <a:r>
              <a:rPr lang="es-CO" sz="1000" dirty="0" smtClean="0">
                <a:solidFill>
                  <a:prstClr val="black"/>
                </a:solidFill>
              </a:rPr>
              <a:t>21-59</a:t>
            </a:r>
            <a:endParaRPr lang="es-CO" sz="1000" dirty="0">
              <a:solidFill>
                <a:prstClr val="black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40888" y="1996230"/>
            <a:ext cx="446876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50" b="1" dirty="0" smtClean="0"/>
              <a:t>JAIRO </a:t>
            </a:r>
            <a:r>
              <a:rPr lang="es-ES" sz="1050" b="1" dirty="0" smtClean="0"/>
              <a:t>BLANCO</a:t>
            </a:r>
            <a:endParaRPr lang="es-ES" sz="1050" b="1" dirty="0"/>
          </a:p>
        </p:txBody>
      </p:sp>
    </p:spTree>
    <p:extLst>
      <p:ext uri="{BB962C8B-B14F-4D97-AF65-F5344CB8AC3E}">
        <p14:creationId xmlns:p14="http://schemas.microsoft.com/office/powerpoint/2010/main" val="106037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Sucre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4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Norte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398728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05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a.m.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Lugar: </a:t>
            </a:r>
            <a:r>
              <a:rPr lang="es-CO" sz="1000" dirty="0">
                <a:solidFill>
                  <a:prstClr val="black"/>
                </a:solidFill>
              </a:rPr>
              <a:t>INSTITUCCION EDUCATIVA SANTA CLARA 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Dirección</a:t>
            </a:r>
            <a:r>
              <a:rPr lang="es-CO" sz="1000" dirty="0">
                <a:solidFill>
                  <a:prstClr val="black"/>
                </a:solidFill>
              </a:rPr>
              <a:t>: Carrera 19 N° </a:t>
            </a:r>
            <a:r>
              <a:rPr lang="es-CO" sz="1000" dirty="0" smtClean="0">
                <a:solidFill>
                  <a:prstClr val="black"/>
                </a:solidFill>
              </a:rPr>
              <a:t>21-59</a:t>
            </a:r>
            <a:endParaRPr lang="es-CO" sz="1000" dirty="0">
              <a:solidFill>
                <a:prstClr val="black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40888" y="1996230"/>
            <a:ext cx="446876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50" b="1" dirty="0" smtClean="0"/>
              <a:t>MANUEL ECHEVERRI </a:t>
            </a:r>
            <a:r>
              <a:rPr lang="es-ES" sz="1050" b="1" dirty="0" smtClean="0"/>
              <a:t>- IPS </a:t>
            </a:r>
            <a:r>
              <a:rPr lang="es-ES" sz="1050" b="1" dirty="0" smtClean="0"/>
              <a:t>GUACARI</a:t>
            </a:r>
            <a:endParaRPr lang="es-ES" sz="1050" b="1" dirty="0"/>
          </a:p>
        </p:txBody>
      </p:sp>
    </p:spTree>
    <p:extLst>
      <p:ext uri="{BB962C8B-B14F-4D97-AF65-F5344CB8AC3E}">
        <p14:creationId xmlns:p14="http://schemas.microsoft.com/office/powerpoint/2010/main" val="83868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Sucre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4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Norte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398728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05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a.m.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Lugar: </a:t>
            </a:r>
            <a:r>
              <a:rPr lang="es-CO" sz="1000" dirty="0">
                <a:solidFill>
                  <a:prstClr val="black"/>
                </a:solidFill>
              </a:rPr>
              <a:t>INSTITUCCION EDUCATIVA SANTA CLARA 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Dirección</a:t>
            </a:r>
            <a:r>
              <a:rPr lang="es-CO" sz="1000" dirty="0">
                <a:solidFill>
                  <a:prstClr val="black"/>
                </a:solidFill>
              </a:rPr>
              <a:t>: Carrera 19 N° </a:t>
            </a:r>
            <a:r>
              <a:rPr lang="es-CO" sz="1000" dirty="0" smtClean="0">
                <a:solidFill>
                  <a:prstClr val="black"/>
                </a:solidFill>
              </a:rPr>
              <a:t>21-59</a:t>
            </a:r>
            <a:endParaRPr lang="es-CO" sz="1000" dirty="0">
              <a:solidFill>
                <a:prstClr val="black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40888" y="1996230"/>
            <a:ext cx="446876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50" b="1" dirty="0" smtClean="0"/>
              <a:t>CENILA DURAN DIAZ - JUNTA DE ACCIÓN COMUNAL</a:t>
            </a:r>
            <a:endParaRPr lang="es-ES" sz="1050" b="1" dirty="0"/>
          </a:p>
        </p:txBody>
      </p:sp>
    </p:spTree>
    <p:extLst>
      <p:ext uri="{BB962C8B-B14F-4D97-AF65-F5344CB8AC3E}">
        <p14:creationId xmlns:p14="http://schemas.microsoft.com/office/powerpoint/2010/main" val="363479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Sucre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4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Norte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398728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05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INSTITUCCION EDUCATIVA SANTA CLARA 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19 N° 21-59</a:t>
            </a:r>
          </a:p>
          <a:p>
            <a:pPr algn="ctr"/>
            <a:endParaRPr lang="es-CO" sz="1000" dirty="0"/>
          </a:p>
        </p:txBody>
      </p:sp>
      <p:sp>
        <p:nvSpPr>
          <p:cNvPr id="2" name="CuadroTexto 1"/>
          <p:cNvSpPr txBox="1"/>
          <p:nvPr/>
        </p:nvSpPr>
        <p:spPr>
          <a:xfrm>
            <a:off x="803966" y="1978905"/>
            <a:ext cx="3891722" cy="223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ASOCIACION DE PADRES DE FAMILIA HCB DEL CORREGIMIENTO DE BERRUGAS</a:t>
            </a:r>
          </a:p>
        </p:txBody>
      </p:sp>
    </p:spTree>
    <p:extLst>
      <p:ext uri="{BB962C8B-B14F-4D97-AF65-F5344CB8AC3E}">
        <p14:creationId xmlns:p14="http://schemas.microsoft.com/office/powerpoint/2010/main" val="130988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Sucre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4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Norte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398728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05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a.m.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Lugar: </a:t>
            </a:r>
            <a:r>
              <a:rPr lang="es-CO" sz="1000" dirty="0">
                <a:solidFill>
                  <a:prstClr val="black"/>
                </a:solidFill>
              </a:rPr>
              <a:t>INSTITUCCION EDUCATIVA SANTA CLARA 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Dirección</a:t>
            </a:r>
            <a:r>
              <a:rPr lang="es-CO" sz="1000" dirty="0">
                <a:solidFill>
                  <a:prstClr val="black"/>
                </a:solidFill>
              </a:rPr>
              <a:t>: Carrera 19 N° </a:t>
            </a:r>
            <a:r>
              <a:rPr lang="es-CO" sz="1000" dirty="0" smtClean="0">
                <a:solidFill>
                  <a:prstClr val="black"/>
                </a:solidFill>
              </a:rPr>
              <a:t>21-59</a:t>
            </a:r>
            <a:endParaRPr lang="es-CO" sz="1000" dirty="0">
              <a:solidFill>
                <a:prstClr val="black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40888" y="1996230"/>
            <a:ext cx="446876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50" b="1" dirty="0" smtClean="0"/>
              <a:t>OBER CASTRO – SECRETARIO DE EDUCACIÓN</a:t>
            </a:r>
            <a:endParaRPr lang="es-ES" sz="1050" b="1" dirty="0"/>
          </a:p>
        </p:txBody>
      </p:sp>
    </p:spTree>
    <p:extLst>
      <p:ext uri="{BB962C8B-B14F-4D97-AF65-F5344CB8AC3E}">
        <p14:creationId xmlns:p14="http://schemas.microsoft.com/office/powerpoint/2010/main" val="7581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609135" y="822296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Sucre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4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Norte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398728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05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INSTITUCCION EDUCATIVA SANTA CLARA 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19 N° 21-59</a:t>
            </a:r>
          </a:p>
          <a:p>
            <a:pPr algn="ctr"/>
            <a:r>
              <a:rPr lang="es-CO" sz="1000" dirty="0" smtClean="0"/>
              <a:t> </a:t>
            </a:r>
            <a:endParaRPr lang="es-CO" sz="1000" dirty="0"/>
          </a:p>
        </p:txBody>
      </p:sp>
      <p:sp>
        <p:nvSpPr>
          <p:cNvPr id="2" name="CuadroTexto 1"/>
          <p:cNvSpPr txBox="1"/>
          <p:nvPr/>
        </p:nvSpPr>
        <p:spPr>
          <a:xfrm>
            <a:off x="803966" y="1978905"/>
            <a:ext cx="3591053" cy="223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ASOCIACION DE PADRES DE FAMILIA DE LOS HCB BARRIO PALO ALTO</a:t>
            </a:r>
          </a:p>
        </p:txBody>
      </p:sp>
    </p:spTree>
    <p:extLst>
      <p:ext uri="{BB962C8B-B14F-4D97-AF65-F5344CB8AC3E}">
        <p14:creationId xmlns:p14="http://schemas.microsoft.com/office/powerpoint/2010/main" val="256414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Sucre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4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Norte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398728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05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a.m.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Lugar: </a:t>
            </a:r>
            <a:r>
              <a:rPr lang="es-CO" sz="1000" dirty="0">
                <a:solidFill>
                  <a:prstClr val="black"/>
                </a:solidFill>
              </a:rPr>
              <a:t>INSTITUCCION EDUCATIVA SANTA CLARA 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Dirección</a:t>
            </a:r>
            <a:r>
              <a:rPr lang="es-CO" sz="1000" dirty="0">
                <a:solidFill>
                  <a:prstClr val="black"/>
                </a:solidFill>
              </a:rPr>
              <a:t>: Carrera 19 N° </a:t>
            </a:r>
            <a:r>
              <a:rPr lang="es-CO" sz="1000" dirty="0" smtClean="0">
                <a:solidFill>
                  <a:prstClr val="black"/>
                </a:solidFill>
              </a:rPr>
              <a:t>21-59</a:t>
            </a:r>
            <a:endParaRPr lang="es-CO" sz="1000" dirty="0">
              <a:solidFill>
                <a:prstClr val="black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803966" y="1978905"/>
            <a:ext cx="3591053" cy="223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ASOCIACION DE PADRES DE FAMILIA LA BALSA LA FLORES</a:t>
            </a:r>
          </a:p>
        </p:txBody>
      </p:sp>
    </p:spTree>
    <p:extLst>
      <p:ext uri="{BB962C8B-B14F-4D97-AF65-F5344CB8AC3E}">
        <p14:creationId xmlns:p14="http://schemas.microsoft.com/office/powerpoint/2010/main" val="107793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Sucre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4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Norte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398728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05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a.m.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Lugar: </a:t>
            </a:r>
            <a:r>
              <a:rPr lang="es-CO" sz="1000" dirty="0">
                <a:solidFill>
                  <a:prstClr val="black"/>
                </a:solidFill>
              </a:rPr>
              <a:t>INSTITUCCION EDUCATIVA SANTA CLARA 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Dirección</a:t>
            </a:r>
            <a:r>
              <a:rPr lang="es-CO" sz="1000" dirty="0">
                <a:solidFill>
                  <a:prstClr val="black"/>
                </a:solidFill>
              </a:rPr>
              <a:t>: Carrera 19 N° </a:t>
            </a:r>
            <a:r>
              <a:rPr lang="es-CO" sz="1000" dirty="0" smtClean="0">
                <a:solidFill>
                  <a:prstClr val="black"/>
                </a:solidFill>
              </a:rPr>
              <a:t>21-59</a:t>
            </a:r>
            <a:endParaRPr lang="es-CO" sz="1000" dirty="0">
              <a:solidFill>
                <a:prstClr val="black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295922" y="1951625"/>
            <a:ext cx="4468761" cy="354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ASOCIACION DE PADRES DE FAMILIA DE LOS HOGARES CORREGIMIENTO  PALO </a:t>
            </a:r>
            <a:r>
              <a:rPr lang="es-ES" b="1" dirty="0" smtClean="0"/>
              <a:t>ALTO          </a:t>
            </a:r>
          </a:p>
          <a:p>
            <a:pPr algn="ctr"/>
            <a:r>
              <a:rPr lang="es-ES" b="1" dirty="0" smtClean="0"/>
              <a:t> </a:t>
            </a:r>
            <a:r>
              <a:rPr lang="es-ES" b="1" dirty="0"/>
              <a:t>SAN ONOFRE</a:t>
            </a:r>
          </a:p>
        </p:txBody>
      </p:sp>
    </p:spTree>
    <p:extLst>
      <p:ext uri="{BB962C8B-B14F-4D97-AF65-F5344CB8AC3E}">
        <p14:creationId xmlns:p14="http://schemas.microsoft.com/office/powerpoint/2010/main" val="198824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Sucre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4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Norte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398728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05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a.m.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Lugar: </a:t>
            </a:r>
            <a:r>
              <a:rPr lang="es-CO" sz="1000" dirty="0">
                <a:solidFill>
                  <a:prstClr val="black"/>
                </a:solidFill>
              </a:rPr>
              <a:t>INSTITUCCION EDUCATIVA SANTA CLARA </a:t>
            </a:r>
          </a:p>
          <a:p>
            <a:pPr lvl="0" algn="ctr"/>
            <a:r>
              <a:rPr lang="es-CO" sz="1000" b="1" dirty="0">
                <a:solidFill>
                  <a:prstClr val="black"/>
                </a:solidFill>
              </a:rPr>
              <a:t>Dirección</a:t>
            </a:r>
            <a:r>
              <a:rPr lang="es-CO" sz="1000" dirty="0">
                <a:solidFill>
                  <a:prstClr val="black"/>
                </a:solidFill>
              </a:rPr>
              <a:t>: Carrera 19 N° </a:t>
            </a:r>
            <a:r>
              <a:rPr lang="es-CO" sz="1000" dirty="0" smtClean="0">
                <a:solidFill>
                  <a:prstClr val="black"/>
                </a:solidFill>
              </a:rPr>
              <a:t>21-59</a:t>
            </a:r>
            <a:endParaRPr lang="es-CO" sz="1000" dirty="0">
              <a:solidFill>
                <a:prstClr val="black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295922" y="1951625"/>
            <a:ext cx="4468761" cy="223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FUNDACION INFANTIL SEMILLERO DE ESPERANZA-FUNINSEDES</a:t>
            </a:r>
          </a:p>
        </p:txBody>
      </p:sp>
    </p:spTree>
    <p:extLst>
      <p:ext uri="{BB962C8B-B14F-4D97-AF65-F5344CB8AC3E}">
        <p14:creationId xmlns:p14="http://schemas.microsoft.com/office/powerpoint/2010/main" val="162400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Sucre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4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Norte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398728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05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INSTITUCCION EDUCATIVA SANTA CLARA 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19 N° 21-59</a:t>
            </a:r>
          </a:p>
          <a:p>
            <a:pPr algn="ctr"/>
            <a:endParaRPr lang="es-CO" sz="1000" dirty="0"/>
          </a:p>
        </p:txBody>
      </p:sp>
      <p:sp>
        <p:nvSpPr>
          <p:cNvPr id="2" name="CuadroTexto 1"/>
          <p:cNvSpPr txBox="1"/>
          <p:nvPr/>
        </p:nvSpPr>
        <p:spPr>
          <a:xfrm>
            <a:off x="295922" y="1951625"/>
            <a:ext cx="4468761" cy="223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FUNDACION POR EL TEJIDO SOCIAL DEL CARIBE -FUNDESOSAN</a:t>
            </a:r>
          </a:p>
        </p:txBody>
      </p:sp>
    </p:spTree>
    <p:extLst>
      <p:ext uri="{BB962C8B-B14F-4D97-AF65-F5344CB8AC3E}">
        <p14:creationId xmlns:p14="http://schemas.microsoft.com/office/powerpoint/2010/main" val="403735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Sucre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4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Norte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398728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05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INSTITUCCION EDUCATIVA SANTA CLARA 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19 N° 21-59</a:t>
            </a:r>
          </a:p>
          <a:p>
            <a:pPr algn="ctr"/>
            <a:endParaRPr lang="es-CO" sz="1000" dirty="0"/>
          </a:p>
        </p:txBody>
      </p:sp>
      <p:sp>
        <p:nvSpPr>
          <p:cNvPr id="2" name="CuadroTexto 1"/>
          <p:cNvSpPr txBox="1"/>
          <p:nvPr/>
        </p:nvSpPr>
        <p:spPr>
          <a:xfrm>
            <a:off x="295922" y="1951625"/>
            <a:ext cx="4468761" cy="223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FUNDACION </a:t>
            </a:r>
            <a:r>
              <a:rPr lang="es-ES" b="1" dirty="0" smtClean="0"/>
              <a:t>AMIGOS DE CORAZON FAUDECO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57884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206</TotalTime>
  <Words>1293</Words>
  <Application>Microsoft Office PowerPoint</Application>
  <PresentationFormat>Personalizado</PresentationFormat>
  <Paragraphs>221</Paragraphs>
  <Slides>30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Noris Stella Cervera Espitia</cp:lastModifiedBy>
  <cp:revision>15</cp:revision>
  <dcterms:created xsi:type="dcterms:W3CDTF">2017-03-03T15:03:39Z</dcterms:created>
  <dcterms:modified xsi:type="dcterms:W3CDTF">2017-06-30T23:02:50Z</dcterms:modified>
</cp:coreProperties>
</file>