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56" r:id="rId5"/>
    <p:sldMasterId id="2147483768" r:id="rId6"/>
  </p:sldMasterIdLst>
  <p:notesMasterIdLst>
    <p:notesMasterId r:id="rId8"/>
  </p:notesMasterIdLst>
  <p:handoutMasterIdLst>
    <p:handoutMasterId r:id="rId9"/>
  </p:handoutMasterIdLst>
  <p:sldIdLst>
    <p:sldId id="297" r:id="rId7"/>
  </p:sldIdLst>
  <p:sldSz cx="9144000" cy="6858000" type="screen4x3"/>
  <p:notesSz cx="9296400" cy="6881813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a Lara Delgado" initials="CLD" lastIdx="9" clrIdx="0">
    <p:extLst>
      <p:ext uri="{19B8F6BF-5375-455C-9EA6-DF929625EA0E}">
        <p15:presenceInfo xmlns:p15="http://schemas.microsoft.com/office/powerpoint/2012/main" userId="S-1-5-21-982434693-219372449-2593624604-1873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56D6"/>
    <a:srgbClr val="EF6A20"/>
    <a:srgbClr val="123D8B"/>
    <a:srgbClr val="168C64"/>
    <a:srgbClr val="4D99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2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028440" cy="34528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265809" y="2"/>
            <a:ext cx="4028440" cy="34528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1417E09-35A0-41D1-86A3-7C91C199159E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6536529"/>
            <a:ext cx="4028440" cy="345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265809" y="6536529"/>
            <a:ext cx="4028440" cy="345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815BE87-229A-413C-A5E5-2620443BC6F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0892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028440" cy="34528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265809" y="2"/>
            <a:ext cx="4028440" cy="34528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250BBF1-A334-47C5-B0E4-36C65C824E67}" type="datetimeFigureOut">
              <a:rPr lang="es-CO" smtClean="0"/>
              <a:t>24/08/2017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100388" y="860425"/>
            <a:ext cx="3095625" cy="2322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29640" y="3311871"/>
            <a:ext cx="7437120" cy="270971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36529"/>
            <a:ext cx="4028440" cy="345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265809" y="6536529"/>
            <a:ext cx="4028440" cy="34528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1BC036C-10DF-428B-85E9-29C72BCCBB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1081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29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08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83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625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34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840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1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540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948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779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688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2249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444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243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243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7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0367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1754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7678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9350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6866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106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1311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5000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8372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5689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2416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8153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6519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473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3771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9765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483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9856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9121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624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4570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8616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7074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122364"/>
            <a:ext cx="7772400" cy="2387600"/>
          </a:xfrm>
        </p:spPr>
        <p:txBody>
          <a:bodyPr anchor="b"/>
          <a:lstStyle>
            <a:lvl1pPr algn="ctr">
              <a:defRPr sz="5333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602039"/>
            <a:ext cx="6858000" cy="1655762"/>
          </a:xfrm>
        </p:spPr>
        <p:txBody>
          <a:bodyPr/>
          <a:lstStyle>
            <a:lvl1pPr marL="0" indent="0" algn="ctr">
              <a:buNone/>
              <a:defRPr sz="2133"/>
            </a:lvl1pPr>
            <a:lvl2pPr marL="406395" indent="0" algn="ctr">
              <a:buNone/>
              <a:defRPr sz="1778"/>
            </a:lvl2pPr>
            <a:lvl3pPr marL="812790" indent="0" algn="ctr">
              <a:buNone/>
              <a:defRPr sz="1600"/>
            </a:lvl3pPr>
            <a:lvl4pPr marL="1219184" indent="0" algn="ctr">
              <a:buNone/>
              <a:defRPr sz="1422"/>
            </a:lvl4pPr>
            <a:lvl5pPr marL="1625579" indent="0" algn="ctr">
              <a:buNone/>
              <a:defRPr sz="1422"/>
            </a:lvl5pPr>
            <a:lvl6pPr marL="2031974" indent="0" algn="ctr">
              <a:buNone/>
              <a:defRPr sz="1422"/>
            </a:lvl6pPr>
            <a:lvl7pPr marL="2438369" indent="0" algn="ctr">
              <a:buNone/>
              <a:defRPr sz="1422"/>
            </a:lvl7pPr>
            <a:lvl8pPr marL="2844764" indent="0" algn="ctr">
              <a:buNone/>
              <a:defRPr sz="1422"/>
            </a:lvl8pPr>
            <a:lvl9pPr marL="3251158" indent="0" algn="ctr">
              <a:buNone/>
              <a:defRPr sz="1422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2941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7076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333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133">
                <a:solidFill>
                  <a:schemeClr val="tx1"/>
                </a:solidFill>
              </a:defRPr>
            </a:lvl1pPr>
            <a:lvl2pPr marL="40639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2pPr>
            <a:lvl3pPr marL="81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1918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4pPr>
            <a:lvl5pPr marL="162557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5pPr>
            <a:lvl6pPr marL="203197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6pPr>
            <a:lvl7pPr marL="243836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7pPr>
            <a:lvl8pPr marL="284476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8pPr>
            <a:lvl9pPr marL="3251158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1585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6702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4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681162"/>
            <a:ext cx="3868339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2505075"/>
            <a:ext cx="3868339" cy="368458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2"/>
            <a:ext cx="3887390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0" cy="368458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675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9398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5146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849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2010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844"/>
            </a:lvl1pPr>
            <a:lvl2pPr marL="406395" indent="0">
              <a:buNone/>
              <a:defRPr sz="2489"/>
            </a:lvl2pPr>
            <a:lvl3pPr marL="812790" indent="0">
              <a:buNone/>
              <a:defRPr sz="2133"/>
            </a:lvl3pPr>
            <a:lvl4pPr marL="1219184" indent="0">
              <a:buNone/>
              <a:defRPr sz="1778"/>
            </a:lvl4pPr>
            <a:lvl5pPr marL="1625579" indent="0">
              <a:buNone/>
              <a:defRPr sz="1778"/>
            </a:lvl5pPr>
            <a:lvl6pPr marL="2031974" indent="0">
              <a:buNone/>
              <a:defRPr sz="1778"/>
            </a:lvl6pPr>
            <a:lvl7pPr marL="2438369" indent="0">
              <a:buNone/>
              <a:defRPr sz="1778"/>
            </a:lvl7pPr>
            <a:lvl8pPr marL="2844764" indent="0">
              <a:buNone/>
              <a:defRPr sz="1778"/>
            </a:lvl8pPr>
            <a:lvl9pPr marL="3251158" indent="0">
              <a:buNone/>
              <a:defRPr sz="1778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6202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6000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6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7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9001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8749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29163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19950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154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1487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18774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995167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46590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33622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64002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15351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24/08/2017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6072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559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72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03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85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007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0427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528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24/08/2017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1"/>
            <a:ext cx="30861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969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812790" rtl="0" eaLnBrk="1" latinLnBrk="0" hangingPunct="1">
        <a:lnSpc>
          <a:spcPct val="90000"/>
        </a:lnSpc>
        <a:spcBef>
          <a:spcPct val="0"/>
        </a:spcBef>
        <a:buNone/>
        <a:defRPr sz="39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197" indent="-203197" algn="l" defTabSz="81279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1pPr>
      <a:lvl2pPr marL="60959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1598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3pPr>
      <a:lvl4pPr marL="142238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3517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4156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4796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5435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395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79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18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57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197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36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76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158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8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607317" y="1802046"/>
            <a:ext cx="3353590" cy="509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1511"/>
            <a:r>
              <a:rPr lang="es-CO" sz="2709" b="1" dirty="0">
                <a:solidFill>
                  <a:prstClr val="white"/>
                </a:solidFill>
              </a:rPr>
              <a:t>ICBF Regional </a:t>
            </a:r>
            <a:r>
              <a:rPr lang="es-CO" sz="2709" b="1" dirty="0" smtClean="0">
                <a:solidFill>
                  <a:prstClr val="white"/>
                </a:solidFill>
              </a:rPr>
              <a:t>Guajira</a:t>
            </a:r>
            <a:endParaRPr lang="es-CO" sz="2709" b="1" dirty="0">
              <a:solidFill>
                <a:prstClr val="white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174177" y="3093888"/>
            <a:ext cx="71177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31511"/>
            <a:r>
              <a:rPr lang="es-CO" sz="3200" b="1" dirty="0">
                <a:latin typeface="Arial Narrow" panose="020B0606020202030204" pitchFamily="34" charset="0"/>
              </a:rPr>
              <a:t>Invita a la Mesa Pública </a:t>
            </a:r>
            <a:r>
              <a:rPr lang="es-CO" sz="3200" b="1" dirty="0" smtClean="0">
                <a:latin typeface="Arial Narrow" panose="020B0606020202030204" pitchFamily="34" charset="0"/>
              </a:rPr>
              <a:t>de Prevención del </a:t>
            </a:r>
            <a:r>
              <a:rPr lang="es-CO" sz="3200" b="1" dirty="0">
                <a:latin typeface="Arial Narrow" panose="020B0606020202030204" pitchFamily="34" charset="0"/>
              </a:rPr>
              <a:t>Centro </a:t>
            </a:r>
            <a:r>
              <a:rPr lang="es-CO" sz="3200" b="1" dirty="0" smtClean="0">
                <a:latin typeface="Arial Narrow" panose="020B0606020202030204" pitchFamily="34" charset="0"/>
              </a:rPr>
              <a:t>Zonal N° 1 </a:t>
            </a:r>
            <a:r>
              <a:rPr lang="es-CO" sz="3200" b="1" dirty="0">
                <a:latin typeface="Arial Narrow" panose="020B0606020202030204" pitchFamily="34" charset="0"/>
              </a:rPr>
              <a:t>Riohacha</a:t>
            </a:r>
            <a:endParaRPr lang="es-CO" sz="32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361213" y="4247738"/>
            <a:ext cx="65891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31511"/>
            <a:r>
              <a:rPr lang="es-CO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Fecha:  </a:t>
            </a:r>
            <a:r>
              <a:rPr lang="es-CO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30 </a:t>
            </a:r>
            <a:r>
              <a:rPr lang="es-CO" sz="2000" dirty="0">
                <a:solidFill>
                  <a:prstClr val="black"/>
                </a:solidFill>
                <a:latin typeface="Arial Narrow" panose="020B0606020202030204" pitchFamily="34" charset="0"/>
              </a:rPr>
              <a:t>de </a:t>
            </a:r>
            <a:r>
              <a:rPr lang="es-CO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Agosto </a:t>
            </a:r>
            <a:r>
              <a:rPr lang="es-CO" sz="2000" dirty="0">
                <a:solidFill>
                  <a:prstClr val="black"/>
                </a:solidFill>
                <a:latin typeface="Arial Narrow" panose="020B0606020202030204" pitchFamily="34" charset="0"/>
              </a:rPr>
              <a:t>de 2017</a:t>
            </a:r>
          </a:p>
          <a:p>
            <a:pPr algn="ctr" defTabSz="731511"/>
            <a:r>
              <a:rPr lang="es-CO" sz="2000" b="1" dirty="0">
                <a:solidFill>
                  <a:prstClr val="black"/>
                </a:solidFill>
                <a:latin typeface="Arial Narrow" panose="020B0606020202030204" pitchFamily="34" charset="0"/>
              </a:rPr>
              <a:t>Hora: </a:t>
            </a:r>
            <a:r>
              <a:rPr lang="es-CO" sz="2000" dirty="0">
                <a:solidFill>
                  <a:prstClr val="black"/>
                </a:solidFill>
                <a:latin typeface="Arial Narrow" panose="020B0606020202030204" pitchFamily="34" charset="0"/>
              </a:rPr>
              <a:t>8</a:t>
            </a:r>
            <a:r>
              <a:rPr lang="es-CO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:00 </a:t>
            </a:r>
            <a:r>
              <a:rPr lang="es-CO" sz="2000" dirty="0">
                <a:solidFill>
                  <a:prstClr val="black"/>
                </a:solidFill>
                <a:latin typeface="Arial Narrow" panose="020B0606020202030204" pitchFamily="34" charset="0"/>
              </a:rPr>
              <a:t>a</a:t>
            </a:r>
            <a:r>
              <a:rPr lang="es-CO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.m</a:t>
            </a:r>
            <a:r>
              <a:rPr lang="es-CO" sz="2000" dirty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</a:p>
          <a:p>
            <a:pPr algn="ctr" defTabSz="731511"/>
            <a:r>
              <a:rPr lang="es-CO" sz="20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Lugar: </a:t>
            </a:r>
            <a:r>
              <a:rPr lang="es-CO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Auditorio </a:t>
            </a:r>
            <a:r>
              <a:rPr lang="es-CO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ICBF Regional Guajira</a:t>
            </a:r>
            <a:endParaRPr lang="es-CO" sz="20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ctr" defTabSz="731511"/>
            <a:r>
              <a:rPr lang="es-CO" sz="20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Dirección</a:t>
            </a:r>
            <a:r>
              <a:rPr lang="es-CO" sz="2000" dirty="0">
                <a:solidFill>
                  <a:prstClr val="black"/>
                </a:solidFill>
                <a:latin typeface="Arial Narrow" panose="020B0606020202030204" pitchFamily="34" charset="0"/>
              </a:rPr>
              <a:t>: </a:t>
            </a:r>
            <a:r>
              <a:rPr lang="es-CO" sz="2000" dirty="0">
                <a:latin typeface="Arial Narrow" panose="020B0606020202030204" pitchFamily="34" charset="0"/>
              </a:rPr>
              <a:t>Calle 15 Carrera 15 Barrio </a:t>
            </a:r>
            <a:r>
              <a:rPr lang="es-CO" sz="2000" dirty="0" smtClean="0">
                <a:latin typeface="Arial Narrow" panose="020B0606020202030204" pitchFamily="34" charset="0"/>
              </a:rPr>
              <a:t>Paraíso, Riohacha.</a:t>
            </a:r>
            <a:endParaRPr lang="es-CO" sz="20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87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5211</TotalTime>
  <Words>46</Words>
  <Application>Microsoft Office PowerPoint</Application>
  <PresentationFormat>Presentación en pantalla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1</vt:i4>
      </vt:variant>
    </vt:vector>
  </HeadingPairs>
  <TitlesOfParts>
    <vt:vector size="12" baseType="lpstr">
      <vt:lpstr>MS PGothic</vt:lpstr>
      <vt:lpstr>Arial</vt:lpstr>
      <vt:lpstr>Arial Narrow</vt:lpstr>
      <vt:lpstr>Calibri</vt:lpstr>
      <vt:lpstr>Calibri Light</vt:lpstr>
      <vt:lpstr>Diseño personalizado</vt:lpstr>
      <vt:lpstr>1_Diseño personalizado</vt:lpstr>
      <vt:lpstr>2_Diseño personalizado</vt:lpstr>
      <vt:lpstr>3_Diseño personalizado</vt:lpstr>
      <vt:lpstr>1_Tema de Office</vt:lpstr>
      <vt:lpstr>4_Diseño personalizado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Lara Delgado</dc:creator>
  <cp:lastModifiedBy>Luz Karime Arends Cerchario</cp:lastModifiedBy>
  <cp:revision>100</cp:revision>
  <cp:lastPrinted>2017-08-16T21:36:38Z</cp:lastPrinted>
  <dcterms:created xsi:type="dcterms:W3CDTF">2017-03-01T15:24:37Z</dcterms:created>
  <dcterms:modified xsi:type="dcterms:W3CDTF">2017-08-24T15:33:43Z</dcterms:modified>
</cp:coreProperties>
</file>