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8/05/2017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5" y="839305"/>
            <a:ext cx="23291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ATLANTICO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</a:t>
            </a:r>
            <a:r>
              <a:rPr lang="es-CO" sz="1400" dirty="0" err="1" smtClean="0"/>
              <a:t>Baranoa</a:t>
            </a:r>
            <a:endParaRPr lang="es-CO" sz="1400" dirty="0" smtClean="0"/>
          </a:p>
          <a:p>
            <a:pPr algn="ctr"/>
            <a:r>
              <a:rPr lang="es-CO" sz="1400" dirty="0" smtClean="0"/>
              <a:t>Municipio: </a:t>
            </a:r>
            <a:r>
              <a:rPr lang="es-CO" sz="1400" dirty="0" err="1" smtClean="0"/>
              <a:t>Usiacurí</a:t>
            </a:r>
            <a:r>
              <a:rPr lang="es-CO" sz="1400" dirty="0" smtClean="0"/>
              <a:t>.  </a:t>
            </a:r>
            <a:endParaRPr lang="es-CO" sz="1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dirty="0"/>
              <a:t>26 de mayo de 2017 </a:t>
            </a:r>
            <a:endParaRPr lang="es-CO" sz="1000" dirty="0"/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 </a:t>
            </a:r>
            <a:r>
              <a:rPr lang="es-CO" sz="1000" dirty="0" smtClean="0"/>
              <a:t>a.m</a:t>
            </a:r>
            <a:r>
              <a:rPr lang="es-CO" sz="1000" dirty="0"/>
              <a:t>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 smtClean="0"/>
              <a:t>Centro de Convivencia </a:t>
            </a:r>
            <a:endParaRPr lang="es-CO" sz="1000" dirty="0"/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 smtClean="0"/>
              <a:t>Carrera 22 No8C 10 Barrio 19 de Mayo-  </a:t>
            </a:r>
            <a:r>
              <a:rPr lang="es-CO" sz="1000" dirty="0" smtClean="0"/>
              <a:t>Tel. 8755525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</TotalTime>
  <Words>46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Maria del Rosario Rangel Pedrozo</cp:lastModifiedBy>
  <cp:revision>14</cp:revision>
  <dcterms:created xsi:type="dcterms:W3CDTF">2017-03-03T15:03:39Z</dcterms:created>
  <dcterms:modified xsi:type="dcterms:W3CDTF">2017-05-08T22:10:47Z</dcterms:modified>
</cp:coreProperties>
</file>