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56" r:id="rId5"/>
    <p:sldMasterId id="2147483768" r:id="rId6"/>
  </p:sldMasterIdLst>
  <p:notesMasterIdLst>
    <p:notesMasterId r:id="rId8"/>
  </p:notesMasterIdLst>
  <p:handoutMasterIdLst>
    <p:handoutMasterId r:id="rId9"/>
  </p:handoutMasterIdLst>
  <p:sldIdLst>
    <p:sldId id="296" r:id="rId7"/>
  </p:sldIdLst>
  <p:sldSz cx="9144000" cy="6858000" type="screen4x3"/>
  <p:notesSz cx="9296400" cy="7010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a Lara Delgado" initials="CLD" lastIdx="9" clrIdx="0">
    <p:extLst>
      <p:ext uri="{19B8F6BF-5375-455C-9EA6-DF929625EA0E}">
        <p15:presenceInfo xmlns:p15="http://schemas.microsoft.com/office/powerpoint/2012/main" userId="S-1-5-21-982434693-219372449-2593624604-1873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56D6"/>
    <a:srgbClr val="EF6A20"/>
    <a:srgbClr val="123D8B"/>
    <a:srgbClr val="168C64"/>
    <a:srgbClr val="4D9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417E09-35A0-41D1-86A3-7C91C199159E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815BE87-229A-413C-A5E5-2620443BC6F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0892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250BBF1-A334-47C5-B0E4-36C65C824E67}" type="datetimeFigureOut">
              <a:rPr lang="es-CO" smtClean="0"/>
              <a:t>31/07/2017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BC036C-10DF-428B-85E9-29C72BCCBB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1081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08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3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25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34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40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1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4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48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79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8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24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44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43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43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7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36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75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67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35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86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10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1311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00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37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689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41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153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651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7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3771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76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48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985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121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24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570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861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7074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941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076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585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70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67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398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5146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849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010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202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000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9001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749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29163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19950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154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1487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18774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95167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46590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33622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64002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15351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31/07/2017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607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5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2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31/07/2017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3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85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07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42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28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31/07/2017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6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8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607317" y="1802046"/>
            <a:ext cx="3353590" cy="50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sz="2709" b="1" dirty="0">
                <a:solidFill>
                  <a:prstClr val="white"/>
                </a:solidFill>
              </a:rPr>
              <a:t>ICBF Regional Cesar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677549" y="3021152"/>
            <a:ext cx="3956487" cy="1186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2370" dirty="0">
                <a:solidFill>
                  <a:prstClr val="black"/>
                </a:solidFill>
              </a:rPr>
              <a:t>Invita a la Mesa Pública del Centro Zonal </a:t>
            </a:r>
            <a:r>
              <a:rPr lang="es-CO" sz="2370" dirty="0" smtClean="0">
                <a:solidFill>
                  <a:prstClr val="black"/>
                </a:solidFill>
              </a:rPr>
              <a:t>CHIRIGUANA  ICBF </a:t>
            </a:r>
            <a:r>
              <a:rPr lang="es-CO" sz="2370" dirty="0">
                <a:solidFill>
                  <a:prstClr val="black"/>
                </a:solidFill>
              </a:rPr>
              <a:t>CESAR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361213" y="4247738"/>
            <a:ext cx="6589159" cy="1134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Fecha:  </a:t>
            </a:r>
            <a:r>
              <a:rPr lang="es-CO" sz="1693" dirty="0" smtClean="0">
                <a:solidFill>
                  <a:prstClr val="black"/>
                </a:solidFill>
              </a:rPr>
              <a:t>16 </a:t>
            </a:r>
            <a:r>
              <a:rPr lang="es-CO" sz="1693" dirty="0">
                <a:solidFill>
                  <a:prstClr val="black"/>
                </a:solidFill>
              </a:rPr>
              <a:t>de </a:t>
            </a:r>
            <a:r>
              <a:rPr lang="es-CO" sz="1693" dirty="0" smtClean="0">
                <a:solidFill>
                  <a:prstClr val="black"/>
                </a:solidFill>
              </a:rPr>
              <a:t>Agosto </a:t>
            </a:r>
            <a:r>
              <a:rPr lang="es-CO" sz="1693" dirty="0">
                <a:solidFill>
                  <a:prstClr val="black"/>
                </a:solidFill>
              </a:rPr>
              <a:t>de 2017</a:t>
            </a:r>
          </a:p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Hora: </a:t>
            </a:r>
            <a:r>
              <a:rPr lang="es-CO" sz="1693" dirty="0">
                <a:solidFill>
                  <a:prstClr val="black"/>
                </a:solidFill>
              </a:rPr>
              <a:t>9:00 a.m.</a:t>
            </a:r>
          </a:p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Lugar: </a:t>
            </a:r>
            <a:r>
              <a:rPr lang="es-CO" sz="1693" dirty="0" smtClean="0">
                <a:solidFill>
                  <a:prstClr val="black"/>
                </a:solidFill>
              </a:rPr>
              <a:t>Centro Desarrollo Infantil “El Mundo de Maria Sofía”</a:t>
            </a:r>
            <a:endParaRPr lang="es-CO" sz="1693" dirty="0">
              <a:solidFill>
                <a:prstClr val="black"/>
              </a:solidFill>
            </a:endParaRPr>
          </a:p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Dirección</a:t>
            </a:r>
            <a:r>
              <a:rPr lang="es-CO" sz="1693" dirty="0">
                <a:solidFill>
                  <a:prstClr val="black"/>
                </a:solidFill>
              </a:rPr>
              <a:t>: </a:t>
            </a:r>
            <a:r>
              <a:rPr lang="es-CO" sz="1693" dirty="0" smtClean="0">
                <a:solidFill>
                  <a:prstClr val="black"/>
                </a:solidFill>
              </a:rPr>
              <a:t>Barrio Alto Prado, Curumanì - </a:t>
            </a:r>
            <a:r>
              <a:rPr lang="es-CO" sz="1693" dirty="0">
                <a:solidFill>
                  <a:prstClr val="black"/>
                </a:solidFill>
              </a:rPr>
              <a:t>CESAR</a:t>
            </a:r>
          </a:p>
        </p:txBody>
      </p:sp>
    </p:spTree>
    <p:extLst>
      <p:ext uri="{BB962C8B-B14F-4D97-AF65-F5344CB8AC3E}">
        <p14:creationId xmlns:p14="http://schemas.microsoft.com/office/powerpoint/2010/main" val="393247228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5405</TotalTime>
  <Words>47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1</vt:i4>
      </vt:variant>
    </vt:vector>
  </HeadingPairs>
  <TitlesOfParts>
    <vt:vector size="11" baseType="lpstr">
      <vt:lpstr>MS PGothic</vt:lpstr>
      <vt:lpstr>Arial</vt:lpstr>
      <vt:lpstr>Calibri</vt:lpstr>
      <vt:lpstr>Calibri Light</vt:lpstr>
      <vt:lpstr>Diseño personalizado</vt:lpstr>
      <vt:lpstr>1_Diseño personalizado</vt:lpstr>
      <vt:lpstr>2_Diseño personalizado</vt:lpstr>
      <vt:lpstr>3_Diseño personalizado</vt:lpstr>
      <vt:lpstr>1_Tema de Office</vt:lpstr>
      <vt:lpstr>4_Diseño personalizado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Lara Delgado</dc:creator>
  <cp:lastModifiedBy>Elvira Lucia Oyaga Daza</cp:lastModifiedBy>
  <cp:revision>101</cp:revision>
  <cp:lastPrinted>2017-04-26T20:36:16Z</cp:lastPrinted>
  <dcterms:created xsi:type="dcterms:W3CDTF">2017-03-01T15:24:37Z</dcterms:created>
  <dcterms:modified xsi:type="dcterms:W3CDTF">2017-07-31T20:26:30Z</dcterms:modified>
</cp:coreProperties>
</file>