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1003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Bogotá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Ciudad Bolívar</a:t>
            </a:r>
          </a:p>
          <a:p>
            <a:pPr algn="ctr"/>
            <a:r>
              <a:rPr lang="es-CO" sz="1400" dirty="0" smtClean="0"/>
              <a:t>“MALTRATO INFANTIL”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27056" y="236230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25 de Agosto  de 2017</a:t>
            </a:r>
          </a:p>
          <a:p>
            <a:pPr algn="ctr"/>
            <a:r>
              <a:rPr lang="es-CO" sz="1000" b="1" dirty="0" smtClean="0"/>
              <a:t>Hora: 8</a:t>
            </a:r>
            <a:r>
              <a:rPr lang="es-CO" sz="1000" dirty="0" smtClean="0"/>
              <a:t>:00 </a:t>
            </a:r>
            <a:r>
              <a:rPr lang="es-CO" sz="1000" dirty="0" smtClean="0"/>
              <a:t>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Comunal Arborizadora Baja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es-CO" sz="1000" dirty="0"/>
              <a:t>Calle 59 a Sur No. 42-20 Sur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45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Juan de Dios Benito Duarte</cp:lastModifiedBy>
  <cp:revision>11</cp:revision>
  <dcterms:created xsi:type="dcterms:W3CDTF">2017-03-03T15:03:39Z</dcterms:created>
  <dcterms:modified xsi:type="dcterms:W3CDTF">2017-08-17T21:01:51Z</dcterms:modified>
</cp:coreProperties>
</file>