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6" d="100"/>
          <a:sy n="216" d="100"/>
        </p:scale>
        <p:origin x="123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02/05/2017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/>
              <a:t>ICBF Regional </a:t>
            </a:r>
            <a:r>
              <a:rPr lang="es-CO" sz="1600" b="1" dirty="0" smtClean="0"/>
              <a:t>Cauca</a:t>
            </a:r>
            <a:endParaRPr lang="es-CO" sz="16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Costa Pacifica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5" y="2283792"/>
            <a:ext cx="4068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19 </a:t>
            </a:r>
            <a:r>
              <a:rPr lang="es-CO" sz="1000" dirty="0" smtClean="0"/>
              <a:t>de </a:t>
            </a:r>
            <a:r>
              <a:rPr lang="es-CO" sz="1000" dirty="0" smtClean="0"/>
              <a:t>Mayo </a:t>
            </a:r>
            <a:r>
              <a:rPr lang="es-CO" sz="1000" dirty="0" smtClean="0"/>
              <a:t>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3:00 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salón de Actos I.E. ITAJO</a:t>
            </a:r>
            <a:endParaRPr lang="es-CO" sz="1000" dirty="0" smtClean="0"/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dirty="0" smtClean="0"/>
              <a:t>Barrio  San Jose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38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Patricia Vente Grueso</cp:lastModifiedBy>
  <cp:revision>8</cp:revision>
  <dcterms:created xsi:type="dcterms:W3CDTF">2017-03-03T15:03:39Z</dcterms:created>
  <dcterms:modified xsi:type="dcterms:W3CDTF">2017-05-02T15:30:52Z</dcterms:modified>
</cp:coreProperties>
</file>