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78" d="100"/>
          <a:sy n="178" d="100"/>
        </p:scale>
        <p:origin x="15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2235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Risaralda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56447" y="1371600"/>
            <a:ext cx="30659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Te Invita  con agrado a la Mesa Pública del Centro Zonal Dosquebradas</a:t>
            </a:r>
          </a:p>
          <a:p>
            <a:pPr algn="ctr"/>
            <a:r>
              <a:rPr lang="es-CO" sz="1400" b="1" dirty="0">
                <a:solidFill>
                  <a:srgbClr val="FF0000"/>
                </a:solidFill>
              </a:rPr>
              <a:t>Tema: </a:t>
            </a:r>
            <a:r>
              <a:rPr lang="es-CO" sz="1400" dirty="0"/>
              <a:t>Maltrato Infantil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>
                <a:solidFill>
                  <a:srgbClr val="FF0000"/>
                </a:solidFill>
              </a:rPr>
              <a:t>Fecha:  </a:t>
            </a:r>
            <a:r>
              <a:rPr lang="es-CO" sz="1000" dirty="0"/>
              <a:t>26 de Julio de 2017</a:t>
            </a:r>
          </a:p>
          <a:p>
            <a:pPr algn="ctr"/>
            <a:r>
              <a:rPr lang="es-CO" sz="1000" b="1" dirty="0">
                <a:solidFill>
                  <a:srgbClr val="FF0000"/>
                </a:solidFill>
              </a:rPr>
              <a:t>Hora: </a:t>
            </a:r>
            <a:r>
              <a:rPr lang="es-CO" sz="1000" dirty="0"/>
              <a:t>2:00 p.m.</a:t>
            </a:r>
          </a:p>
          <a:p>
            <a:pPr algn="ctr"/>
            <a:r>
              <a:rPr lang="es-CO" sz="1000" b="1" dirty="0">
                <a:solidFill>
                  <a:srgbClr val="FF0000"/>
                </a:solidFill>
              </a:rPr>
              <a:t>Lugar: </a:t>
            </a:r>
            <a:r>
              <a:rPr lang="es-CO" sz="1000" dirty="0"/>
              <a:t>Auditorio ICBF Centro Zonal</a:t>
            </a:r>
          </a:p>
          <a:p>
            <a:pPr algn="ctr"/>
            <a:r>
              <a:rPr lang="es-CO" sz="1000" b="1" dirty="0">
                <a:solidFill>
                  <a:srgbClr val="FF0000"/>
                </a:solidFill>
              </a:rPr>
              <a:t>Dirección</a:t>
            </a:r>
            <a:r>
              <a:rPr lang="es-CO" sz="1000" dirty="0">
                <a:solidFill>
                  <a:srgbClr val="FF0000"/>
                </a:solidFill>
              </a:rPr>
              <a:t>: </a:t>
            </a:r>
            <a:r>
              <a:rPr lang="es-CO" sz="1000" dirty="0"/>
              <a:t>calle 18 No 19-69 Santa Mónica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45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Milena Gallego</cp:lastModifiedBy>
  <cp:revision>10</cp:revision>
  <dcterms:created xsi:type="dcterms:W3CDTF">2017-03-03T15:03:39Z</dcterms:created>
  <dcterms:modified xsi:type="dcterms:W3CDTF">2017-06-28T15:56:02Z</dcterms:modified>
</cp:coreProperties>
</file>