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36" d="100"/>
          <a:sy n="136" d="100"/>
        </p:scale>
        <p:origin x="21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17/05/2017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17/05/2017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17/05/2017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17/05/2017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17/05/2017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388544" y="790068"/>
            <a:ext cx="27225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 smtClean="0">
                <a:solidFill>
                  <a:schemeClr val="bg1"/>
                </a:solidFill>
              </a:rPr>
              <a:t>ICBF Regional </a:t>
            </a:r>
            <a:r>
              <a:rPr lang="es-CO" sz="1600" b="1" dirty="0" smtClean="0">
                <a:solidFill>
                  <a:schemeClr val="bg1"/>
                </a:solidFill>
              </a:rPr>
              <a:t>Cundinamarca</a:t>
            </a:r>
            <a:endParaRPr lang="es-CO" sz="1600" b="1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581427" y="1559339"/>
            <a:ext cx="233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 smtClean="0"/>
              <a:t>Invita a la Mesa Pública del Centro </a:t>
            </a:r>
            <a:r>
              <a:rPr lang="es-CO" sz="1400" dirty="0" smtClean="0"/>
              <a:t>Zonal Fusagasugá</a:t>
            </a:r>
            <a:endParaRPr lang="es-CO" sz="1400" dirty="0" smtClean="0"/>
          </a:p>
        </p:txBody>
      </p:sp>
      <p:sp>
        <p:nvSpPr>
          <p:cNvPr id="8" name="CuadroTexto 7"/>
          <p:cNvSpPr txBox="1"/>
          <p:nvPr/>
        </p:nvSpPr>
        <p:spPr>
          <a:xfrm>
            <a:off x="803966" y="2283792"/>
            <a:ext cx="38917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 smtClean="0"/>
              <a:t>Fecha:  </a:t>
            </a:r>
            <a:r>
              <a:rPr lang="es-CO" sz="1000" dirty="0" smtClean="0"/>
              <a:t>17</a:t>
            </a:r>
            <a:r>
              <a:rPr lang="es-CO" sz="1000" dirty="0" smtClean="0"/>
              <a:t> </a:t>
            </a:r>
            <a:r>
              <a:rPr lang="es-CO" sz="1000" dirty="0" smtClean="0"/>
              <a:t>de </a:t>
            </a:r>
            <a:r>
              <a:rPr lang="es-CO" sz="1000" dirty="0" smtClean="0"/>
              <a:t>Mayo </a:t>
            </a:r>
            <a:r>
              <a:rPr lang="es-CO" sz="1000" dirty="0" smtClean="0"/>
              <a:t>de 2017</a:t>
            </a:r>
          </a:p>
          <a:p>
            <a:pPr algn="ctr"/>
            <a:r>
              <a:rPr lang="es-CO" sz="1000" b="1" dirty="0" smtClean="0"/>
              <a:t>Hora: </a:t>
            </a:r>
            <a:r>
              <a:rPr lang="es-CO" sz="1000" dirty="0" smtClean="0"/>
              <a:t>3:00 p.m.</a:t>
            </a:r>
          </a:p>
          <a:p>
            <a:pPr algn="ctr"/>
            <a:r>
              <a:rPr lang="es-CO" sz="1000" b="1" dirty="0" smtClean="0"/>
              <a:t>Lugar: </a:t>
            </a:r>
            <a:r>
              <a:rPr lang="es-CO" sz="1000" dirty="0" smtClean="0"/>
              <a:t>Casa de la Cultura Arbeláez</a:t>
            </a:r>
            <a:endParaRPr lang="es-CO" sz="1000" dirty="0" smtClean="0"/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117</TotalTime>
  <Words>31</Words>
  <Application>Microsoft Office PowerPoint</Application>
  <PresentationFormat>Personalizado</PresentationFormat>
  <Paragraphs>5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Juleine Puentes Orjuela</cp:lastModifiedBy>
  <cp:revision>8</cp:revision>
  <dcterms:created xsi:type="dcterms:W3CDTF">2017-03-03T15:03:39Z</dcterms:created>
  <dcterms:modified xsi:type="dcterms:W3CDTF">2017-05-17T22:13:42Z</dcterms:modified>
</cp:coreProperties>
</file>