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Cauca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Indígena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32357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25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Alcaldía Municipal Municipio de Piamonte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(Alcalde Municipal), teléfono de contacto  338713898 (Secretaria de Gobierno). 3045462717  </a:t>
            </a:r>
          </a:p>
          <a:p>
            <a:pPr algn="ctr"/>
            <a:r>
              <a:rPr lang="es-CO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48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2017-05-15T19:38:02Z</dcterms:modified>
</cp:coreProperties>
</file>