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046" r:id="rId1"/>
    <p:sldMasterId id="2147484058" r:id="rId2"/>
    <p:sldMasterId id="2147484082" r:id="rId3"/>
    <p:sldMasterId id="2147484154" r:id="rId4"/>
    <p:sldMasterId id="2147484202" r:id="rId5"/>
    <p:sldMasterId id="2147484214" r:id="rId6"/>
    <p:sldMasterId id="2147484226" r:id="rId7"/>
    <p:sldMasterId id="2147484262" r:id="rId8"/>
    <p:sldMasterId id="2147484286" r:id="rId9"/>
    <p:sldMasterId id="2147484298" r:id="rId10"/>
  </p:sldMasterIdLst>
  <p:notesMasterIdLst>
    <p:notesMasterId r:id="rId12"/>
  </p:notesMasterIdLst>
  <p:sldIdLst>
    <p:sldId id="360" r:id="rId11"/>
  </p:sldIdLst>
  <p:sldSz cx="9144000" cy="6858000" type="screen4x3"/>
  <p:notesSz cx="6797675" cy="9928225"/>
  <p:defaultTextStyle>
    <a:defPPr>
      <a:defRPr lang="es-E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00"/>
    <a:srgbClr val="CCFF99"/>
    <a:srgbClr val="EDF3E7"/>
    <a:srgbClr val="D3D9CF"/>
    <a:srgbClr val="DEE3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785" autoAdjust="0"/>
    <p:restoredTop sz="94660"/>
  </p:normalViewPr>
  <p:slideViewPr>
    <p:cSldViewPr snapToGrid="0" snapToObjects="1" showGuides="1">
      <p:cViewPr>
        <p:scale>
          <a:sx n="118" d="100"/>
          <a:sy n="118" d="100"/>
        </p:scale>
        <p:origin x="-185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Master" Target="slideMasters/slideMaster7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5" Type="http://schemas.openxmlformats.org/officeDocument/2006/relationships/slideMaster" Target="slideMasters/slideMaster5.xml"/><Relationship Id="rId15" Type="http://schemas.openxmlformats.org/officeDocument/2006/relationships/theme" Target="theme/theme1.xml"/><Relationship Id="rId10" Type="http://schemas.openxmlformats.org/officeDocument/2006/relationships/slideMaster" Target="slideMasters/slideMaster10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6443" cy="4984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49664" y="0"/>
            <a:ext cx="2946443" cy="4984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DAACCF-577A-4025-8735-250A4D93854D}" type="datetimeFigureOut">
              <a:rPr lang="es-CO" smtClean="0"/>
              <a:t>11/07/2017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5637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0551" y="4777620"/>
            <a:ext cx="5438140" cy="390957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1" y="9429780"/>
            <a:ext cx="2946443" cy="4984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49664" y="9429780"/>
            <a:ext cx="2946443" cy="4984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178FA4-4BD7-45CC-8E0A-0FAD26997B2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968971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11/07/2017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0155878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11/07/2017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381382496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11/07/2017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111596378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11/07/2017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342485167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11/07/2017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01828478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11/07/2017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366446850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11/07/2017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777604454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11/07/2017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246697721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11/07/2017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859266716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11/07/2017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775717389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11/07/2017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725933584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11/07/2017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5871913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11/07/2017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407430449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11/07/2017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8278735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122364"/>
            <a:ext cx="7772400" cy="2387600"/>
          </a:xfrm>
        </p:spPr>
        <p:txBody>
          <a:bodyPr anchor="b"/>
          <a:lstStyle>
            <a:lvl1pPr algn="ctr">
              <a:defRPr sz="5333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1" y="3602039"/>
            <a:ext cx="6858000" cy="1655762"/>
          </a:xfrm>
        </p:spPr>
        <p:txBody>
          <a:bodyPr/>
          <a:lstStyle>
            <a:lvl1pPr marL="0" indent="0" algn="ctr">
              <a:buNone/>
              <a:defRPr sz="2133"/>
            </a:lvl1pPr>
            <a:lvl2pPr marL="406395" indent="0" algn="ctr">
              <a:buNone/>
              <a:defRPr sz="1778"/>
            </a:lvl2pPr>
            <a:lvl3pPr marL="812790" indent="0" algn="ctr">
              <a:buNone/>
              <a:defRPr sz="1600"/>
            </a:lvl3pPr>
            <a:lvl4pPr marL="1219184" indent="0" algn="ctr">
              <a:buNone/>
              <a:defRPr sz="1422"/>
            </a:lvl4pPr>
            <a:lvl5pPr marL="1625579" indent="0" algn="ctr">
              <a:buNone/>
              <a:defRPr sz="1422"/>
            </a:lvl5pPr>
            <a:lvl6pPr marL="2031974" indent="0" algn="ctr">
              <a:buNone/>
              <a:defRPr sz="1422"/>
            </a:lvl6pPr>
            <a:lvl7pPr marL="2438369" indent="0" algn="ctr">
              <a:buNone/>
              <a:defRPr sz="1422"/>
            </a:lvl7pPr>
            <a:lvl8pPr marL="2844764" indent="0" algn="ctr">
              <a:buNone/>
              <a:defRPr sz="1422"/>
            </a:lvl8pPr>
            <a:lvl9pPr marL="3251158" indent="0" algn="ctr">
              <a:buNone/>
              <a:defRPr sz="1422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11/07/2017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7078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11/07/2017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46464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0"/>
            <a:ext cx="7886700" cy="2852737"/>
          </a:xfrm>
        </p:spPr>
        <p:txBody>
          <a:bodyPr anchor="b"/>
          <a:lstStyle>
            <a:lvl1pPr>
              <a:defRPr sz="5333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5"/>
            <a:ext cx="7886700" cy="1500187"/>
          </a:xfrm>
        </p:spPr>
        <p:txBody>
          <a:bodyPr/>
          <a:lstStyle>
            <a:lvl1pPr marL="0" indent="0">
              <a:buNone/>
              <a:defRPr sz="2133">
                <a:solidFill>
                  <a:schemeClr val="tx1"/>
                </a:solidFill>
              </a:defRPr>
            </a:lvl1pPr>
            <a:lvl2pPr marL="406395" indent="0">
              <a:buNone/>
              <a:defRPr sz="1778">
                <a:solidFill>
                  <a:schemeClr val="tx1">
                    <a:tint val="75000"/>
                  </a:schemeClr>
                </a:solidFill>
              </a:defRPr>
            </a:lvl2pPr>
            <a:lvl3pPr marL="81279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219184" indent="0">
              <a:buNone/>
              <a:defRPr sz="1422">
                <a:solidFill>
                  <a:schemeClr val="tx1">
                    <a:tint val="75000"/>
                  </a:schemeClr>
                </a:solidFill>
              </a:defRPr>
            </a:lvl4pPr>
            <a:lvl5pPr marL="1625579" indent="0">
              <a:buNone/>
              <a:defRPr sz="1422">
                <a:solidFill>
                  <a:schemeClr val="tx1">
                    <a:tint val="75000"/>
                  </a:schemeClr>
                </a:solidFill>
              </a:defRPr>
            </a:lvl5pPr>
            <a:lvl6pPr marL="2031974" indent="0">
              <a:buNone/>
              <a:defRPr sz="1422">
                <a:solidFill>
                  <a:schemeClr val="tx1">
                    <a:tint val="75000"/>
                  </a:schemeClr>
                </a:solidFill>
              </a:defRPr>
            </a:lvl6pPr>
            <a:lvl7pPr marL="2438369" indent="0">
              <a:buNone/>
              <a:defRPr sz="1422">
                <a:solidFill>
                  <a:schemeClr val="tx1">
                    <a:tint val="75000"/>
                  </a:schemeClr>
                </a:solidFill>
              </a:defRPr>
            </a:lvl7pPr>
            <a:lvl8pPr marL="2844764" indent="0">
              <a:buNone/>
              <a:defRPr sz="1422">
                <a:solidFill>
                  <a:schemeClr val="tx1">
                    <a:tint val="75000"/>
                  </a:schemeClr>
                </a:solidFill>
              </a:defRPr>
            </a:lvl8pPr>
            <a:lvl9pPr marL="3251158" indent="0">
              <a:buNone/>
              <a:defRPr sz="142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11/07/2017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36632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7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1825625"/>
            <a:ext cx="3886200" cy="4351337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11/07/2017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16665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7"/>
            <a:ext cx="7886700" cy="1325564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3" y="1681162"/>
            <a:ext cx="3868339" cy="823912"/>
          </a:xfrm>
        </p:spPr>
        <p:txBody>
          <a:bodyPr anchor="b"/>
          <a:lstStyle>
            <a:lvl1pPr marL="0" indent="0">
              <a:buNone/>
              <a:defRPr sz="2133" b="1"/>
            </a:lvl1pPr>
            <a:lvl2pPr marL="406395" indent="0">
              <a:buNone/>
              <a:defRPr sz="1778" b="1"/>
            </a:lvl2pPr>
            <a:lvl3pPr marL="812790" indent="0">
              <a:buNone/>
              <a:defRPr sz="1600" b="1"/>
            </a:lvl3pPr>
            <a:lvl4pPr marL="1219184" indent="0">
              <a:buNone/>
              <a:defRPr sz="1422" b="1"/>
            </a:lvl4pPr>
            <a:lvl5pPr marL="1625579" indent="0">
              <a:buNone/>
              <a:defRPr sz="1422" b="1"/>
            </a:lvl5pPr>
            <a:lvl6pPr marL="2031974" indent="0">
              <a:buNone/>
              <a:defRPr sz="1422" b="1"/>
            </a:lvl6pPr>
            <a:lvl7pPr marL="2438369" indent="0">
              <a:buNone/>
              <a:defRPr sz="1422" b="1"/>
            </a:lvl7pPr>
            <a:lvl8pPr marL="2844764" indent="0">
              <a:buNone/>
              <a:defRPr sz="1422" b="1"/>
            </a:lvl8pPr>
            <a:lvl9pPr marL="3251158" indent="0">
              <a:buNone/>
              <a:defRPr sz="1422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3" y="2505075"/>
            <a:ext cx="3868339" cy="3684589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2"/>
            <a:ext cx="3887390" cy="823912"/>
          </a:xfrm>
        </p:spPr>
        <p:txBody>
          <a:bodyPr anchor="b"/>
          <a:lstStyle>
            <a:lvl1pPr marL="0" indent="0">
              <a:buNone/>
              <a:defRPr sz="2133" b="1"/>
            </a:lvl1pPr>
            <a:lvl2pPr marL="406395" indent="0">
              <a:buNone/>
              <a:defRPr sz="1778" b="1"/>
            </a:lvl2pPr>
            <a:lvl3pPr marL="812790" indent="0">
              <a:buNone/>
              <a:defRPr sz="1600" b="1"/>
            </a:lvl3pPr>
            <a:lvl4pPr marL="1219184" indent="0">
              <a:buNone/>
              <a:defRPr sz="1422" b="1"/>
            </a:lvl4pPr>
            <a:lvl5pPr marL="1625579" indent="0">
              <a:buNone/>
              <a:defRPr sz="1422" b="1"/>
            </a:lvl5pPr>
            <a:lvl6pPr marL="2031974" indent="0">
              <a:buNone/>
              <a:defRPr sz="1422" b="1"/>
            </a:lvl6pPr>
            <a:lvl7pPr marL="2438369" indent="0">
              <a:buNone/>
              <a:defRPr sz="1422" b="1"/>
            </a:lvl7pPr>
            <a:lvl8pPr marL="2844764" indent="0">
              <a:buNone/>
              <a:defRPr sz="1422" b="1"/>
            </a:lvl8pPr>
            <a:lvl9pPr marL="3251158" indent="0">
              <a:buNone/>
              <a:defRPr sz="1422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0" cy="3684589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11/07/2017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2794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11/07/2017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34888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11/07/2017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269621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1"/>
            <a:ext cx="2949178" cy="1600200"/>
          </a:xfrm>
        </p:spPr>
        <p:txBody>
          <a:bodyPr anchor="b"/>
          <a:lstStyle>
            <a:lvl1pPr>
              <a:defRPr sz="2844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2844"/>
            </a:lvl1pPr>
            <a:lvl2pPr>
              <a:defRPr sz="2489"/>
            </a:lvl2pPr>
            <a:lvl3pPr>
              <a:defRPr sz="2133"/>
            </a:lvl3pPr>
            <a:lvl4pPr>
              <a:defRPr sz="1778"/>
            </a:lvl4pPr>
            <a:lvl5pPr>
              <a:defRPr sz="1778"/>
            </a:lvl5pPr>
            <a:lvl6pPr>
              <a:defRPr sz="1778"/>
            </a:lvl6pPr>
            <a:lvl7pPr>
              <a:defRPr sz="1778"/>
            </a:lvl7pPr>
            <a:lvl8pPr>
              <a:defRPr sz="1778"/>
            </a:lvl8pPr>
            <a:lvl9pPr>
              <a:defRPr sz="1778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9"/>
          </a:xfrm>
        </p:spPr>
        <p:txBody>
          <a:bodyPr/>
          <a:lstStyle>
            <a:lvl1pPr marL="0" indent="0">
              <a:buNone/>
              <a:defRPr sz="1422"/>
            </a:lvl1pPr>
            <a:lvl2pPr marL="406395" indent="0">
              <a:buNone/>
              <a:defRPr sz="1244"/>
            </a:lvl2pPr>
            <a:lvl3pPr marL="812790" indent="0">
              <a:buNone/>
              <a:defRPr sz="1067"/>
            </a:lvl3pPr>
            <a:lvl4pPr marL="1219184" indent="0">
              <a:buNone/>
              <a:defRPr sz="889"/>
            </a:lvl4pPr>
            <a:lvl5pPr marL="1625579" indent="0">
              <a:buNone/>
              <a:defRPr sz="889"/>
            </a:lvl5pPr>
            <a:lvl6pPr marL="2031974" indent="0">
              <a:buNone/>
              <a:defRPr sz="889"/>
            </a:lvl6pPr>
            <a:lvl7pPr marL="2438369" indent="0">
              <a:buNone/>
              <a:defRPr sz="889"/>
            </a:lvl7pPr>
            <a:lvl8pPr marL="2844764" indent="0">
              <a:buNone/>
              <a:defRPr sz="889"/>
            </a:lvl8pPr>
            <a:lvl9pPr marL="3251158" indent="0">
              <a:buNone/>
              <a:defRPr sz="889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11/07/2017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28704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11/07/2017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07999445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1"/>
            <a:ext cx="2949178" cy="1600200"/>
          </a:xfrm>
        </p:spPr>
        <p:txBody>
          <a:bodyPr anchor="b"/>
          <a:lstStyle>
            <a:lvl1pPr>
              <a:defRPr sz="2844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2844"/>
            </a:lvl1pPr>
            <a:lvl2pPr marL="406395" indent="0">
              <a:buNone/>
              <a:defRPr sz="2489"/>
            </a:lvl2pPr>
            <a:lvl3pPr marL="812790" indent="0">
              <a:buNone/>
              <a:defRPr sz="2133"/>
            </a:lvl3pPr>
            <a:lvl4pPr marL="1219184" indent="0">
              <a:buNone/>
              <a:defRPr sz="1778"/>
            </a:lvl4pPr>
            <a:lvl5pPr marL="1625579" indent="0">
              <a:buNone/>
              <a:defRPr sz="1778"/>
            </a:lvl5pPr>
            <a:lvl6pPr marL="2031974" indent="0">
              <a:buNone/>
              <a:defRPr sz="1778"/>
            </a:lvl6pPr>
            <a:lvl7pPr marL="2438369" indent="0">
              <a:buNone/>
              <a:defRPr sz="1778"/>
            </a:lvl7pPr>
            <a:lvl8pPr marL="2844764" indent="0">
              <a:buNone/>
              <a:defRPr sz="1778"/>
            </a:lvl8pPr>
            <a:lvl9pPr marL="3251158" indent="0">
              <a:buNone/>
              <a:defRPr sz="1778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9"/>
          </a:xfrm>
        </p:spPr>
        <p:txBody>
          <a:bodyPr/>
          <a:lstStyle>
            <a:lvl1pPr marL="0" indent="0">
              <a:buNone/>
              <a:defRPr sz="1422"/>
            </a:lvl1pPr>
            <a:lvl2pPr marL="406395" indent="0">
              <a:buNone/>
              <a:defRPr sz="1244"/>
            </a:lvl2pPr>
            <a:lvl3pPr marL="812790" indent="0">
              <a:buNone/>
              <a:defRPr sz="1067"/>
            </a:lvl3pPr>
            <a:lvl4pPr marL="1219184" indent="0">
              <a:buNone/>
              <a:defRPr sz="889"/>
            </a:lvl4pPr>
            <a:lvl5pPr marL="1625579" indent="0">
              <a:buNone/>
              <a:defRPr sz="889"/>
            </a:lvl5pPr>
            <a:lvl6pPr marL="2031974" indent="0">
              <a:buNone/>
              <a:defRPr sz="889"/>
            </a:lvl6pPr>
            <a:lvl7pPr marL="2438369" indent="0">
              <a:buNone/>
              <a:defRPr sz="889"/>
            </a:lvl7pPr>
            <a:lvl8pPr marL="2844764" indent="0">
              <a:buNone/>
              <a:defRPr sz="889"/>
            </a:lvl8pPr>
            <a:lvl9pPr marL="3251158" indent="0">
              <a:buNone/>
              <a:defRPr sz="889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11/07/2017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020340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11/07/2017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77400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7"/>
            <a:ext cx="1971676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65127"/>
            <a:ext cx="5800725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11/07/2017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361651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11/07/2017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260165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11/07/2017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64534680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11/07/2017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1239876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11/07/2017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51133690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11/07/2017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25788976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11/07/2017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0552803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11/07/2017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0500722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11/07/2017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96205205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11/07/2017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72048748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11/07/2017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95952306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11/07/2017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91380405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11/07/2017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70099493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11/07/2017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51155153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11/07/2017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69745069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11/07/2017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47235394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11/07/2017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27785796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11/07/2017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7462535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11/07/2017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6227133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11/07/2017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10539953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11/07/2017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09503891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11/07/2017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92695197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11/07/2017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32476119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11/07/2017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77175271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11/07/2017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49622436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11/07/2017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53616197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11/07/2017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44942010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11/07/2017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72848415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11/07/2017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83763088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11/07/2017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1449469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11/07/2017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96340846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11/07/2017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04325418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11/07/2017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24215632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11/07/2017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65148874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11/07/2017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4447492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11/07/2017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627138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11/07/2017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46390682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11/07/2017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18995441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11/07/2017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78087485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11/07/2017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65541433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11/07/2017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586006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11/07/2017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09871273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11/07/2017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74063067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11/07/2017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86834724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11/07/2017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14822043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11/07/2017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42016777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11/07/2017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93646976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11/07/2017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99003666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11/07/2017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06571254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11/07/2017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565100325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11/07/2017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18921567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11/07/2017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0867063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11/07/2017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753466929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11/07/2017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06186108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11/07/2017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22541285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11/07/2017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60686298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11/07/2017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80317039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11/07/2017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29809255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11/07/2017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8474061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11/07/2017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316664056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11/07/2017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99914825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Calibri"/>
                <a:ea typeface="+mn-ea"/>
              </a:defRPr>
            </a:lvl1pPr>
          </a:lstStyle>
          <a:p>
            <a:pPr>
              <a:defRPr/>
            </a:pPr>
            <a:fld id="{CB5DFA65-08F6-4ACA-B623-250E05AF8F93}" type="datetimeFigureOut">
              <a:rPr lang="es-CO"/>
              <a:pPr>
                <a:defRPr/>
              </a:pPr>
              <a:t>11/07/2017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Calibri"/>
                <a:ea typeface="+mn-ea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914400" eaLnBrk="1" hangingPunct="1">
              <a:defRPr>
                <a:solidFill>
                  <a:srgbClr val="000000"/>
                </a:solidFill>
              </a:defRPr>
            </a:lvl1pPr>
          </a:lstStyle>
          <a:p>
            <a:fld id="{4F2BD3E2-C2E7-42C4-9231-F658E028455E}" type="slidenum">
              <a:rPr lang="es-CO" altLang="es-CO" smtClean="0"/>
              <a:pPr/>
              <a:t>‹Nº›</a:t>
            </a:fld>
            <a:endParaRPr lang="es-CO" altLang="es-CO" smtClean="0"/>
          </a:p>
        </p:txBody>
      </p:sp>
    </p:spTree>
    <p:extLst>
      <p:ext uri="{BB962C8B-B14F-4D97-AF65-F5344CB8AC3E}">
        <p14:creationId xmlns:p14="http://schemas.microsoft.com/office/powerpoint/2010/main" val="110005289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Calibri"/>
                <a:ea typeface="+mn-ea"/>
              </a:defRPr>
            </a:lvl1pPr>
          </a:lstStyle>
          <a:p>
            <a:pPr>
              <a:defRPr/>
            </a:pPr>
            <a:fld id="{1E493075-9B1E-41A3-AC5A-94C295B95AB0}" type="datetimeFigureOut">
              <a:rPr lang="es-CO"/>
              <a:pPr>
                <a:defRPr/>
              </a:pPr>
              <a:t>11/07/2017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Calibri"/>
                <a:ea typeface="+mn-ea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914400" eaLnBrk="1" hangingPunct="1">
              <a:defRPr>
                <a:solidFill>
                  <a:srgbClr val="000000"/>
                </a:solidFill>
              </a:defRPr>
            </a:lvl1pPr>
          </a:lstStyle>
          <a:p>
            <a:fld id="{2FBC8148-CF3F-4B68-AF9E-66B8FE50C8A8}" type="slidenum">
              <a:rPr lang="es-CO" altLang="es-CO" smtClean="0"/>
              <a:pPr/>
              <a:t>‹Nº›</a:t>
            </a:fld>
            <a:endParaRPr lang="es-CO" altLang="es-CO" smtClean="0"/>
          </a:p>
        </p:txBody>
      </p:sp>
    </p:spTree>
    <p:extLst>
      <p:ext uri="{BB962C8B-B14F-4D97-AF65-F5344CB8AC3E}">
        <p14:creationId xmlns:p14="http://schemas.microsoft.com/office/powerpoint/2010/main" val="21723263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11/07/2017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1481406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Calibri"/>
                <a:ea typeface="+mn-ea"/>
              </a:defRPr>
            </a:lvl1pPr>
          </a:lstStyle>
          <a:p>
            <a:pPr>
              <a:defRPr/>
            </a:pPr>
            <a:fld id="{F3596D01-3654-4DBE-B6A4-ADB2DC483711}" type="datetimeFigureOut">
              <a:rPr lang="es-CO"/>
              <a:pPr>
                <a:defRPr/>
              </a:pPr>
              <a:t>11/07/2017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Calibri"/>
                <a:ea typeface="+mn-ea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914400" eaLnBrk="1" hangingPunct="1">
              <a:defRPr>
                <a:solidFill>
                  <a:srgbClr val="000000"/>
                </a:solidFill>
              </a:defRPr>
            </a:lvl1pPr>
          </a:lstStyle>
          <a:p>
            <a:fld id="{A46D30D8-BD26-4DBA-AF1E-A83854D466E8}" type="slidenum">
              <a:rPr lang="es-CO" altLang="es-CO" smtClean="0"/>
              <a:pPr/>
              <a:t>‹Nº›</a:t>
            </a:fld>
            <a:endParaRPr lang="es-CO" altLang="es-CO" smtClean="0"/>
          </a:p>
        </p:txBody>
      </p:sp>
    </p:spTree>
    <p:extLst>
      <p:ext uri="{BB962C8B-B14F-4D97-AF65-F5344CB8AC3E}">
        <p14:creationId xmlns:p14="http://schemas.microsoft.com/office/powerpoint/2010/main" val="310496930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Calibri"/>
                <a:ea typeface="+mn-ea"/>
              </a:defRPr>
            </a:lvl1pPr>
          </a:lstStyle>
          <a:p>
            <a:pPr>
              <a:defRPr/>
            </a:pPr>
            <a:fld id="{E633A701-2427-47CD-9B62-2478F4434E92}" type="datetimeFigureOut">
              <a:rPr lang="es-CO"/>
              <a:pPr>
                <a:defRPr/>
              </a:pPr>
              <a:t>11/07/2017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Calibri"/>
                <a:ea typeface="+mn-ea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914400" eaLnBrk="1" hangingPunct="1">
              <a:defRPr>
                <a:solidFill>
                  <a:srgbClr val="000000"/>
                </a:solidFill>
              </a:defRPr>
            </a:lvl1pPr>
          </a:lstStyle>
          <a:p>
            <a:fld id="{400D69D7-842F-4155-8DBB-A97035A3BE3D}" type="slidenum">
              <a:rPr lang="es-CO" altLang="es-CO" smtClean="0"/>
              <a:pPr/>
              <a:t>‹Nº›</a:t>
            </a:fld>
            <a:endParaRPr lang="es-CO" altLang="es-CO" smtClean="0"/>
          </a:p>
        </p:txBody>
      </p:sp>
    </p:spTree>
    <p:extLst>
      <p:ext uri="{BB962C8B-B14F-4D97-AF65-F5344CB8AC3E}">
        <p14:creationId xmlns:p14="http://schemas.microsoft.com/office/powerpoint/2010/main" val="89513924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Calibri"/>
                <a:ea typeface="+mn-ea"/>
              </a:defRPr>
            </a:lvl1pPr>
          </a:lstStyle>
          <a:p>
            <a:pPr>
              <a:defRPr/>
            </a:pPr>
            <a:fld id="{0770FEE8-D65A-45BD-A84C-7D4E5539C040}" type="datetimeFigureOut">
              <a:rPr lang="es-CO"/>
              <a:pPr>
                <a:defRPr/>
              </a:pPr>
              <a:t>11/07/2017</a:t>
            </a:fld>
            <a:endParaRPr lang="es-CO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Calibri"/>
                <a:ea typeface="+mn-ea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914400" eaLnBrk="1" hangingPunct="1">
              <a:defRPr>
                <a:solidFill>
                  <a:srgbClr val="000000"/>
                </a:solidFill>
              </a:defRPr>
            </a:lvl1pPr>
          </a:lstStyle>
          <a:p>
            <a:fld id="{32858E85-0E2E-47AA-89D5-2A37AB4DE7BB}" type="slidenum">
              <a:rPr lang="es-CO" altLang="es-CO" smtClean="0"/>
              <a:pPr/>
              <a:t>‹Nº›</a:t>
            </a:fld>
            <a:endParaRPr lang="es-CO" altLang="es-CO" smtClean="0"/>
          </a:p>
        </p:txBody>
      </p:sp>
    </p:spTree>
    <p:extLst>
      <p:ext uri="{BB962C8B-B14F-4D97-AF65-F5344CB8AC3E}">
        <p14:creationId xmlns:p14="http://schemas.microsoft.com/office/powerpoint/2010/main" val="4071328158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Calibri"/>
                <a:ea typeface="+mn-ea"/>
              </a:defRPr>
            </a:lvl1pPr>
          </a:lstStyle>
          <a:p>
            <a:pPr>
              <a:defRPr/>
            </a:pPr>
            <a:fld id="{488E38B9-338E-4B42-9DA8-872C90812690}" type="datetimeFigureOut">
              <a:rPr lang="es-CO"/>
              <a:pPr>
                <a:defRPr/>
              </a:pPr>
              <a:t>11/07/2017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Calibri"/>
                <a:ea typeface="+mn-ea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914400" eaLnBrk="1" hangingPunct="1">
              <a:defRPr>
                <a:solidFill>
                  <a:srgbClr val="000000"/>
                </a:solidFill>
              </a:defRPr>
            </a:lvl1pPr>
          </a:lstStyle>
          <a:p>
            <a:fld id="{BBC7BB04-0F67-41B2-8EB7-4501DE651B9C}" type="slidenum">
              <a:rPr lang="es-CO" altLang="es-CO" smtClean="0"/>
              <a:pPr/>
              <a:t>‹Nº›</a:t>
            </a:fld>
            <a:endParaRPr lang="es-CO" altLang="es-CO" smtClean="0"/>
          </a:p>
        </p:txBody>
      </p:sp>
    </p:spTree>
    <p:extLst>
      <p:ext uri="{BB962C8B-B14F-4D97-AF65-F5344CB8AC3E}">
        <p14:creationId xmlns:p14="http://schemas.microsoft.com/office/powerpoint/2010/main" val="26027310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Calibri"/>
                <a:ea typeface="+mn-ea"/>
              </a:defRPr>
            </a:lvl1pPr>
          </a:lstStyle>
          <a:p>
            <a:pPr>
              <a:defRPr/>
            </a:pPr>
            <a:fld id="{E97AD7BB-8DCD-489E-B536-CE3C99B6B611}" type="datetimeFigureOut">
              <a:rPr lang="es-CO"/>
              <a:pPr>
                <a:defRPr/>
              </a:pPr>
              <a:t>11/07/2017</a:t>
            </a:fld>
            <a:endParaRPr lang="es-CO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Calibri"/>
                <a:ea typeface="+mn-ea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914400" eaLnBrk="1" hangingPunct="1">
              <a:defRPr>
                <a:solidFill>
                  <a:srgbClr val="000000"/>
                </a:solidFill>
              </a:defRPr>
            </a:lvl1pPr>
          </a:lstStyle>
          <a:p>
            <a:fld id="{EC72EC07-4D21-4109-A311-820E5EB54115}" type="slidenum">
              <a:rPr lang="es-CO" altLang="es-CO" smtClean="0"/>
              <a:pPr/>
              <a:t>‹Nº›</a:t>
            </a:fld>
            <a:endParaRPr lang="es-CO" altLang="es-CO" smtClean="0"/>
          </a:p>
        </p:txBody>
      </p:sp>
    </p:spTree>
    <p:extLst>
      <p:ext uri="{BB962C8B-B14F-4D97-AF65-F5344CB8AC3E}">
        <p14:creationId xmlns:p14="http://schemas.microsoft.com/office/powerpoint/2010/main" val="33660649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Calibri"/>
                <a:ea typeface="+mn-ea"/>
              </a:defRPr>
            </a:lvl1pPr>
          </a:lstStyle>
          <a:p>
            <a:pPr>
              <a:defRPr/>
            </a:pPr>
            <a:fld id="{F3513B34-61FA-41D8-B1F2-B764B19A411B}" type="datetimeFigureOut">
              <a:rPr lang="es-CO"/>
              <a:pPr>
                <a:defRPr/>
              </a:pPr>
              <a:t>11/07/2017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Calibri"/>
                <a:ea typeface="+mn-ea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914400" eaLnBrk="1" hangingPunct="1">
              <a:defRPr>
                <a:solidFill>
                  <a:srgbClr val="000000"/>
                </a:solidFill>
              </a:defRPr>
            </a:lvl1pPr>
          </a:lstStyle>
          <a:p>
            <a:fld id="{6183425F-FF36-42EE-A4CA-ACEC8953D6CB}" type="slidenum">
              <a:rPr lang="es-CO" altLang="es-CO" smtClean="0"/>
              <a:pPr/>
              <a:t>‹Nº›</a:t>
            </a:fld>
            <a:endParaRPr lang="es-CO" altLang="es-CO" smtClean="0"/>
          </a:p>
        </p:txBody>
      </p:sp>
    </p:spTree>
    <p:extLst>
      <p:ext uri="{BB962C8B-B14F-4D97-AF65-F5344CB8AC3E}">
        <p14:creationId xmlns:p14="http://schemas.microsoft.com/office/powerpoint/2010/main" val="3065560455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CO" noProof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Calibri"/>
                <a:ea typeface="+mn-ea"/>
              </a:defRPr>
            </a:lvl1pPr>
          </a:lstStyle>
          <a:p>
            <a:pPr>
              <a:defRPr/>
            </a:pPr>
            <a:fld id="{C1ACEB64-657A-411D-84CF-1D77BA52830A}" type="datetimeFigureOut">
              <a:rPr lang="es-CO"/>
              <a:pPr>
                <a:defRPr/>
              </a:pPr>
              <a:t>11/07/2017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Calibri"/>
                <a:ea typeface="+mn-ea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914400" eaLnBrk="1" hangingPunct="1">
              <a:defRPr>
                <a:solidFill>
                  <a:srgbClr val="000000"/>
                </a:solidFill>
              </a:defRPr>
            </a:lvl1pPr>
          </a:lstStyle>
          <a:p>
            <a:fld id="{5648DDF5-6846-4A02-8781-1B9884DC0F14}" type="slidenum">
              <a:rPr lang="es-CO" altLang="es-CO" smtClean="0"/>
              <a:pPr/>
              <a:t>‹Nº›</a:t>
            </a:fld>
            <a:endParaRPr lang="es-CO" altLang="es-CO" smtClean="0"/>
          </a:p>
        </p:txBody>
      </p:sp>
    </p:spTree>
    <p:extLst>
      <p:ext uri="{BB962C8B-B14F-4D97-AF65-F5344CB8AC3E}">
        <p14:creationId xmlns:p14="http://schemas.microsoft.com/office/powerpoint/2010/main" val="267148852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Calibri"/>
                <a:ea typeface="+mn-ea"/>
              </a:defRPr>
            </a:lvl1pPr>
          </a:lstStyle>
          <a:p>
            <a:pPr>
              <a:defRPr/>
            </a:pPr>
            <a:fld id="{FF5FA2E4-DD4E-4F0B-9A23-9BE59B6D0E33}" type="datetimeFigureOut">
              <a:rPr lang="es-CO"/>
              <a:pPr>
                <a:defRPr/>
              </a:pPr>
              <a:t>11/07/2017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Calibri"/>
                <a:ea typeface="+mn-ea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914400" eaLnBrk="1" hangingPunct="1">
              <a:defRPr>
                <a:solidFill>
                  <a:srgbClr val="000000"/>
                </a:solidFill>
              </a:defRPr>
            </a:lvl1pPr>
          </a:lstStyle>
          <a:p>
            <a:fld id="{C3EC8965-0FBF-406A-9C02-2D75567358E4}" type="slidenum">
              <a:rPr lang="es-CO" altLang="es-CO" smtClean="0"/>
              <a:pPr/>
              <a:t>‹Nº›</a:t>
            </a:fld>
            <a:endParaRPr lang="es-CO" altLang="es-CO" smtClean="0"/>
          </a:p>
        </p:txBody>
      </p:sp>
    </p:spTree>
    <p:extLst>
      <p:ext uri="{BB962C8B-B14F-4D97-AF65-F5344CB8AC3E}">
        <p14:creationId xmlns:p14="http://schemas.microsoft.com/office/powerpoint/2010/main" val="1187476331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Calibri"/>
                <a:ea typeface="+mn-ea"/>
              </a:defRPr>
            </a:lvl1pPr>
          </a:lstStyle>
          <a:p>
            <a:pPr>
              <a:defRPr/>
            </a:pPr>
            <a:fld id="{E04C726A-3C0C-437F-80D1-8A9B05851C6F}" type="datetimeFigureOut">
              <a:rPr lang="es-CO"/>
              <a:pPr>
                <a:defRPr/>
              </a:pPr>
              <a:t>11/07/2017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Calibri"/>
                <a:ea typeface="+mn-ea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914400" eaLnBrk="1" hangingPunct="1">
              <a:defRPr>
                <a:solidFill>
                  <a:srgbClr val="000000"/>
                </a:solidFill>
              </a:defRPr>
            </a:lvl1pPr>
          </a:lstStyle>
          <a:p>
            <a:fld id="{FF708061-892B-4148-96CA-0F068FA20FE8}" type="slidenum">
              <a:rPr lang="es-CO" altLang="es-CO" smtClean="0"/>
              <a:pPr/>
              <a:t>‹Nº›</a:t>
            </a:fld>
            <a:endParaRPr lang="es-CO" altLang="es-CO" smtClean="0"/>
          </a:p>
        </p:txBody>
      </p:sp>
    </p:spTree>
    <p:extLst>
      <p:ext uri="{BB962C8B-B14F-4D97-AF65-F5344CB8AC3E}">
        <p14:creationId xmlns:p14="http://schemas.microsoft.com/office/powerpoint/2010/main" val="3299250017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11/07/2017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3289090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11/07/2017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705640399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11/07/2017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382116564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11/07/2017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86769955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11/07/2017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660211491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11/07/2017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563702925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11/07/2017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984220783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11/07/2017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71728567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11/07/2017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56761843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11/07/2017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664728329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11/07/2017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385281918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11/07/2017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2865302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3900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7" r:id="rId1"/>
    <p:sldLayoutId id="2147484048" r:id="rId2"/>
    <p:sldLayoutId id="2147484049" r:id="rId3"/>
    <p:sldLayoutId id="2147484050" r:id="rId4"/>
    <p:sldLayoutId id="2147484051" r:id="rId5"/>
    <p:sldLayoutId id="2147484052" r:id="rId6"/>
    <p:sldLayoutId id="2147484053" r:id="rId7"/>
    <p:sldLayoutId id="2147484054" r:id="rId8"/>
    <p:sldLayoutId id="2147484055" r:id="rId9"/>
    <p:sldLayoutId id="2147484056" r:id="rId10"/>
    <p:sldLayoutId id="214748405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03967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99" r:id="rId1"/>
    <p:sldLayoutId id="2147484300" r:id="rId2"/>
    <p:sldLayoutId id="2147484301" r:id="rId3"/>
    <p:sldLayoutId id="2147484302" r:id="rId4"/>
    <p:sldLayoutId id="2147484303" r:id="rId5"/>
    <p:sldLayoutId id="2147484304" r:id="rId6"/>
    <p:sldLayoutId id="2147484305" r:id="rId7"/>
    <p:sldLayoutId id="2147484306" r:id="rId8"/>
    <p:sldLayoutId id="2147484307" r:id="rId9"/>
    <p:sldLayoutId id="2147484308" r:id="rId10"/>
    <p:sldLayoutId id="214748430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1" y="365127"/>
            <a:ext cx="7886700" cy="13255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1" y="1825625"/>
            <a:ext cx="78867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49" y="6356351"/>
            <a:ext cx="20574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31511" eaLnBrk="1" fontAlgn="auto" hangingPunct="1">
              <a:spcBef>
                <a:spcPts val="0"/>
              </a:spcBef>
              <a:spcAft>
                <a:spcPts val="0"/>
              </a:spcAft>
            </a:pPr>
            <a:fld id="{A9FDE871-B0F0-4569-87DC-0C3EB42A7706}" type="datetimeFigureOut">
              <a:rPr lang="es-CO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731511" eaLnBrk="1" fontAlgn="auto" hangingPunct="1">
                <a:spcBef>
                  <a:spcPts val="0"/>
                </a:spcBef>
                <a:spcAft>
                  <a:spcPts val="0"/>
                </a:spcAft>
              </a:pPr>
              <a:t>11/07/2017</a:t>
            </a:fld>
            <a:endParaRPr lang="es-CO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1" y="6356351"/>
            <a:ext cx="30861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31511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1" y="6356351"/>
            <a:ext cx="20574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31511" eaLnBrk="1" fontAlgn="auto" hangingPunct="1">
              <a:spcBef>
                <a:spcPts val="0"/>
              </a:spcBef>
              <a:spcAft>
                <a:spcPts val="0"/>
              </a:spcAft>
            </a:pPr>
            <a:fld id="{518953BF-9F07-46EF-AA07-41A37D9474AC}" type="slidenum">
              <a:rPr lang="es-CO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731511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7616531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59" r:id="rId1"/>
    <p:sldLayoutId id="2147484060" r:id="rId2"/>
    <p:sldLayoutId id="2147484061" r:id="rId3"/>
    <p:sldLayoutId id="2147484062" r:id="rId4"/>
    <p:sldLayoutId id="2147484063" r:id="rId5"/>
    <p:sldLayoutId id="2147484064" r:id="rId6"/>
    <p:sldLayoutId id="2147484065" r:id="rId7"/>
    <p:sldLayoutId id="2147484066" r:id="rId8"/>
    <p:sldLayoutId id="2147484067" r:id="rId9"/>
    <p:sldLayoutId id="2147484068" r:id="rId10"/>
    <p:sldLayoutId id="2147484069" r:id="rId11"/>
  </p:sldLayoutIdLst>
  <p:txStyles>
    <p:titleStyle>
      <a:lvl1pPr algn="l" defTabSz="812790" rtl="0" eaLnBrk="1" latinLnBrk="0" hangingPunct="1">
        <a:lnSpc>
          <a:spcPct val="90000"/>
        </a:lnSpc>
        <a:spcBef>
          <a:spcPct val="0"/>
        </a:spcBef>
        <a:buNone/>
        <a:defRPr sz="391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3197" indent="-203197" algn="l" defTabSz="81279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2489" kern="1200">
          <a:solidFill>
            <a:schemeClr val="tx1"/>
          </a:solidFill>
          <a:latin typeface="+mn-lt"/>
          <a:ea typeface="+mn-ea"/>
          <a:cs typeface="+mn-cs"/>
        </a:defRPr>
      </a:lvl1pPr>
      <a:lvl2pPr marL="609592" indent="-203197" algn="l" defTabSz="812790" rtl="0" eaLnBrk="1" latinLnBrk="0" hangingPunct="1">
        <a:lnSpc>
          <a:spcPct val="90000"/>
        </a:lnSpc>
        <a:spcBef>
          <a:spcPts val="445"/>
        </a:spcBef>
        <a:buFont typeface="Arial" panose="020B0604020202020204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2pPr>
      <a:lvl3pPr marL="1015987" indent="-203197" algn="l" defTabSz="812790" rtl="0" eaLnBrk="1" latinLnBrk="0" hangingPunct="1">
        <a:lnSpc>
          <a:spcPct val="90000"/>
        </a:lnSpc>
        <a:spcBef>
          <a:spcPts val="445"/>
        </a:spcBef>
        <a:buFont typeface="Arial" panose="020B0604020202020204" pitchFamily="34" charset="0"/>
        <a:buChar char="•"/>
        <a:defRPr sz="1778" kern="1200">
          <a:solidFill>
            <a:schemeClr val="tx1"/>
          </a:solidFill>
          <a:latin typeface="+mn-lt"/>
          <a:ea typeface="+mn-ea"/>
          <a:cs typeface="+mn-cs"/>
        </a:defRPr>
      </a:lvl3pPr>
      <a:lvl4pPr marL="1422382" indent="-203197" algn="l" defTabSz="812790" rtl="0" eaLnBrk="1" latinLnBrk="0" hangingPunct="1">
        <a:lnSpc>
          <a:spcPct val="90000"/>
        </a:lnSpc>
        <a:spcBef>
          <a:spcPts val="445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77" indent="-203197" algn="l" defTabSz="812790" rtl="0" eaLnBrk="1" latinLnBrk="0" hangingPunct="1">
        <a:lnSpc>
          <a:spcPct val="90000"/>
        </a:lnSpc>
        <a:spcBef>
          <a:spcPts val="445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235171" indent="-203197" algn="l" defTabSz="812790" rtl="0" eaLnBrk="1" latinLnBrk="0" hangingPunct="1">
        <a:lnSpc>
          <a:spcPct val="90000"/>
        </a:lnSpc>
        <a:spcBef>
          <a:spcPts val="445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641566" indent="-203197" algn="l" defTabSz="812790" rtl="0" eaLnBrk="1" latinLnBrk="0" hangingPunct="1">
        <a:lnSpc>
          <a:spcPct val="90000"/>
        </a:lnSpc>
        <a:spcBef>
          <a:spcPts val="445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047961" indent="-203197" algn="l" defTabSz="812790" rtl="0" eaLnBrk="1" latinLnBrk="0" hangingPunct="1">
        <a:lnSpc>
          <a:spcPct val="90000"/>
        </a:lnSpc>
        <a:spcBef>
          <a:spcPts val="445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454356" indent="-203197" algn="l" defTabSz="812790" rtl="0" eaLnBrk="1" latinLnBrk="0" hangingPunct="1">
        <a:lnSpc>
          <a:spcPct val="90000"/>
        </a:lnSpc>
        <a:spcBef>
          <a:spcPts val="445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1279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6395" algn="l" defTabSz="81279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12790" algn="l" defTabSz="81279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19184" algn="l" defTabSz="81279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25579" algn="l" defTabSz="81279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31974" algn="l" defTabSz="81279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38369" algn="l" defTabSz="81279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44764" algn="l" defTabSz="81279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51158" algn="l" defTabSz="81279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52409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83" r:id="rId1"/>
    <p:sldLayoutId id="2147484084" r:id="rId2"/>
    <p:sldLayoutId id="2147484085" r:id="rId3"/>
    <p:sldLayoutId id="2147484086" r:id="rId4"/>
    <p:sldLayoutId id="2147484087" r:id="rId5"/>
    <p:sldLayoutId id="2147484088" r:id="rId6"/>
    <p:sldLayoutId id="2147484089" r:id="rId7"/>
    <p:sldLayoutId id="2147484090" r:id="rId8"/>
    <p:sldLayoutId id="2147484091" r:id="rId9"/>
    <p:sldLayoutId id="2147484092" r:id="rId10"/>
    <p:sldLayoutId id="214748409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2636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55" r:id="rId1"/>
    <p:sldLayoutId id="2147484156" r:id="rId2"/>
    <p:sldLayoutId id="2147484157" r:id="rId3"/>
    <p:sldLayoutId id="2147484158" r:id="rId4"/>
    <p:sldLayoutId id="2147484159" r:id="rId5"/>
    <p:sldLayoutId id="2147484160" r:id="rId6"/>
    <p:sldLayoutId id="2147484161" r:id="rId7"/>
    <p:sldLayoutId id="2147484162" r:id="rId8"/>
    <p:sldLayoutId id="2147484163" r:id="rId9"/>
    <p:sldLayoutId id="2147484164" r:id="rId10"/>
    <p:sldLayoutId id="214748416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01111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03" r:id="rId1"/>
    <p:sldLayoutId id="2147484204" r:id="rId2"/>
    <p:sldLayoutId id="2147484205" r:id="rId3"/>
    <p:sldLayoutId id="2147484206" r:id="rId4"/>
    <p:sldLayoutId id="2147484207" r:id="rId5"/>
    <p:sldLayoutId id="2147484208" r:id="rId6"/>
    <p:sldLayoutId id="2147484209" r:id="rId7"/>
    <p:sldLayoutId id="2147484210" r:id="rId8"/>
    <p:sldLayoutId id="2147484211" r:id="rId9"/>
    <p:sldLayoutId id="2147484212" r:id="rId10"/>
    <p:sldLayoutId id="214748421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17071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15" r:id="rId1"/>
    <p:sldLayoutId id="2147484216" r:id="rId2"/>
    <p:sldLayoutId id="2147484217" r:id="rId3"/>
    <p:sldLayoutId id="2147484218" r:id="rId4"/>
    <p:sldLayoutId id="2147484219" r:id="rId5"/>
    <p:sldLayoutId id="2147484220" r:id="rId6"/>
    <p:sldLayoutId id="2147484221" r:id="rId7"/>
    <p:sldLayoutId id="2147484222" r:id="rId8"/>
    <p:sldLayoutId id="2147484223" r:id="rId9"/>
    <p:sldLayoutId id="2147484224" r:id="rId10"/>
    <p:sldLayoutId id="214748422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841031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27" r:id="rId1"/>
    <p:sldLayoutId id="2147484228" r:id="rId2"/>
    <p:sldLayoutId id="2147484229" r:id="rId3"/>
    <p:sldLayoutId id="2147484230" r:id="rId4"/>
    <p:sldLayoutId id="2147484231" r:id="rId5"/>
    <p:sldLayoutId id="2147484232" r:id="rId6"/>
    <p:sldLayoutId id="2147484233" r:id="rId7"/>
    <p:sldLayoutId id="2147484234" r:id="rId8"/>
    <p:sldLayoutId id="2147484235" r:id="rId9"/>
    <p:sldLayoutId id="2147484236" r:id="rId10"/>
    <p:sldLayoutId id="214748423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2945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63" r:id="rId1"/>
    <p:sldLayoutId id="2147484264" r:id="rId2"/>
    <p:sldLayoutId id="2147484265" r:id="rId3"/>
    <p:sldLayoutId id="2147484266" r:id="rId4"/>
    <p:sldLayoutId id="2147484267" r:id="rId5"/>
    <p:sldLayoutId id="2147484268" r:id="rId6"/>
    <p:sldLayoutId id="2147484269" r:id="rId7"/>
    <p:sldLayoutId id="2147484270" r:id="rId8"/>
    <p:sldLayoutId id="2147484271" r:id="rId9"/>
    <p:sldLayoutId id="2147484272" r:id="rId10"/>
    <p:sldLayoutId id="2147484273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11033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87" r:id="rId1"/>
    <p:sldLayoutId id="2147484288" r:id="rId2"/>
    <p:sldLayoutId id="2147484289" r:id="rId3"/>
    <p:sldLayoutId id="2147484290" r:id="rId4"/>
    <p:sldLayoutId id="2147484291" r:id="rId5"/>
    <p:sldLayoutId id="2147484292" r:id="rId6"/>
    <p:sldLayoutId id="2147484293" r:id="rId7"/>
    <p:sldLayoutId id="2147484294" r:id="rId8"/>
    <p:sldLayoutId id="2147484295" r:id="rId9"/>
    <p:sldLayoutId id="2147484296" r:id="rId10"/>
    <p:sldLayoutId id="214748429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2607316" y="1802047"/>
            <a:ext cx="4026719" cy="5092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731511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CO" sz="2709" b="1" dirty="0">
                <a:solidFill>
                  <a:prstClr val="white"/>
                </a:solidFill>
                <a:latin typeface="Calibri" panose="020F0502020204030204"/>
              </a:rPr>
              <a:t>ICBF Regional Putumayo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2677549" y="3021152"/>
            <a:ext cx="3956487" cy="11864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731511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CO" sz="2370" dirty="0">
                <a:solidFill>
                  <a:prstClr val="black"/>
                </a:solidFill>
                <a:latin typeface="Calibri" panose="020F0502020204030204"/>
              </a:rPr>
              <a:t>Invita a la Mesa Pública del Centro Zonal </a:t>
            </a:r>
            <a:r>
              <a:rPr lang="es-CO" sz="2370" dirty="0" smtClean="0">
                <a:solidFill>
                  <a:prstClr val="black"/>
                </a:solidFill>
                <a:latin typeface="Calibri" panose="020F0502020204030204"/>
              </a:rPr>
              <a:t>La Hormiga/ Municipio de San Miguel</a:t>
            </a:r>
            <a:endParaRPr lang="es-CO" sz="237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1361213" y="4247738"/>
            <a:ext cx="6589159" cy="11344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731511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CO" sz="1693" b="1" dirty="0">
                <a:solidFill>
                  <a:prstClr val="black"/>
                </a:solidFill>
                <a:latin typeface="Calibri" panose="020F0502020204030204"/>
              </a:rPr>
              <a:t>Fecha:  </a:t>
            </a:r>
            <a:r>
              <a:rPr lang="es-CO" sz="1693" dirty="0" smtClean="0">
                <a:solidFill>
                  <a:prstClr val="black"/>
                </a:solidFill>
                <a:latin typeface="Calibri" panose="020F0502020204030204"/>
              </a:rPr>
              <a:t>15 </a:t>
            </a:r>
            <a:r>
              <a:rPr lang="es-CO" sz="1693" dirty="0">
                <a:solidFill>
                  <a:prstClr val="black"/>
                </a:solidFill>
                <a:latin typeface="Calibri" panose="020F0502020204030204"/>
              </a:rPr>
              <a:t>de </a:t>
            </a:r>
            <a:r>
              <a:rPr lang="es-CO" sz="1693" dirty="0" smtClean="0">
                <a:solidFill>
                  <a:prstClr val="black"/>
                </a:solidFill>
                <a:latin typeface="Calibri" panose="020F0502020204030204"/>
              </a:rPr>
              <a:t>Agosto </a:t>
            </a:r>
            <a:r>
              <a:rPr lang="es-CO" sz="1693" dirty="0">
                <a:solidFill>
                  <a:prstClr val="black"/>
                </a:solidFill>
                <a:latin typeface="Calibri" panose="020F0502020204030204"/>
              </a:rPr>
              <a:t>de 2017</a:t>
            </a:r>
          </a:p>
          <a:p>
            <a:pPr algn="ctr" defTabSz="731511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CO" sz="1693" b="1" dirty="0">
                <a:solidFill>
                  <a:prstClr val="black"/>
                </a:solidFill>
                <a:latin typeface="Calibri" panose="020F0502020204030204"/>
              </a:rPr>
              <a:t>Hora: </a:t>
            </a:r>
            <a:r>
              <a:rPr lang="es-CO" sz="1693" dirty="0">
                <a:solidFill>
                  <a:prstClr val="black"/>
                </a:solidFill>
                <a:latin typeface="Calibri" panose="020F0502020204030204"/>
              </a:rPr>
              <a:t>2:00 p.m.</a:t>
            </a:r>
          </a:p>
          <a:p>
            <a:pPr algn="ctr" defTabSz="731511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CO" sz="1693" b="1" dirty="0">
                <a:solidFill>
                  <a:prstClr val="black"/>
                </a:solidFill>
                <a:latin typeface="Calibri" panose="020F0502020204030204"/>
              </a:rPr>
              <a:t>Lugar: </a:t>
            </a:r>
            <a:r>
              <a:rPr lang="es-CO" sz="1693" dirty="0">
                <a:solidFill>
                  <a:prstClr val="black"/>
                </a:solidFill>
                <a:latin typeface="Calibri" panose="020F0502020204030204"/>
              </a:rPr>
              <a:t>Municipio </a:t>
            </a:r>
            <a:r>
              <a:rPr lang="es-CO" sz="1693" dirty="0" smtClean="0">
                <a:solidFill>
                  <a:prstClr val="black"/>
                </a:solidFill>
                <a:latin typeface="Calibri" panose="020F0502020204030204"/>
              </a:rPr>
              <a:t>de San Miguel.</a:t>
            </a:r>
          </a:p>
          <a:p>
            <a:pPr algn="ctr" defTabSz="731511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CO" sz="1693" b="1" dirty="0" smtClean="0">
                <a:solidFill>
                  <a:prstClr val="black"/>
                </a:solidFill>
                <a:latin typeface="Calibri" panose="020F0502020204030204"/>
              </a:rPr>
              <a:t>Dirección</a:t>
            </a:r>
            <a:r>
              <a:rPr lang="es-CO" sz="1693" dirty="0" smtClean="0">
                <a:solidFill>
                  <a:prstClr val="black"/>
                </a:solidFill>
                <a:latin typeface="Calibri" panose="020F0502020204030204"/>
              </a:rPr>
              <a:t>: Casa de la Cultura Municipal Barrio Los Prados.</a:t>
            </a:r>
            <a:endParaRPr lang="es-CO" sz="1693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563050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8_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4_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5_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6_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7_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4891</TotalTime>
  <Words>48</Words>
  <Application>Microsoft Office PowerPoint</Application>
  <PresentationFormat>Presentación en pantalla (4:3)</PresentationFormat>
  <Paragraphs>6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10</vt:i4>
      </vt:variant>
      <vt:variant>
        <vt:lpstr>Títulos de diapositiva</vt:lpstr>
      </vt:variant>
      <vt:variant>
        <vt:i4>1</vt:i4>
      </vt:variant>
    </vt:vector>
  </HeadingPairs>
  <TitlesOfParts>
    <vt:vector size="11" baseType="lpstr">
      <vt:lpstr>Diseño personalizado</vt:lpstr>
      <vt:lpstr>2_Tema de Office</vt:lpstr>
      <vt:lpstr>1_Diseño personalizado</vt:lpstr>
      <vt:lpstr>2_Diseño personalizado</vt:lpstr>
      <vt:lpstr>3_Diseño personalizado</vt:lpstr>
      <vt:lpstr>4_Diseño personalizado</vt:lpstr>
      <vt:lpstr>5_Diseño personalizado</vt:lpstr>
      <vt:lpstr>6_Diseño personalizado</vt:lpstr>
      <vt:lpstr>7_Diseño personalizado</vt:lpstr>
      <vt:lpstr>8_Diseño personalizado</vt:lpstr>
      <vt:lpstr>Presentación de PowerPoint</vt:lpstr>
    </vt:vector>
  </TitlesOfParts>
  <Company>M&amp;P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Melquisedec Pinzon;Martin.Lucero@icbf.gov.co</dc:creator>
  <cp:lastModifiedBy>Paola Viviana Correa Orbes</cp:lastModifiedBy>
  <cp:revision>333</cp:revision>
  <cp:lastPrinted>2017-07-11T13:46:45Z</cp:lastPrinted>
  <dcterms:created xsi:type="dcterms:W3CDTF">2012-10-25T18:36:04Z</dcterms:created>
  <dcterms:modified xsi:type="dcterms:W3CDTF">2017-07-11T15:10:21Z</dcterms:modified>
</cp:coreProperties>
</file>