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652902" y="731729"/>
            <a:ext cx="1980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ICBF Regional Risaralda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La Virginia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14 de Julio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Auditorio Comfamiliar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Cra. 7 Transv. 16-16 Parque Principal La Virginia - Risaralda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43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9</cp:revision>
  <dcterms:created xsi:type="dcterms:W3CDTF">2017-03-03T15:03:39Z</dcterms:created>
  <dcterms:modified xsi:type="dcterms:W3CDTF">2017-06-15T15:28:54Z</dcterms:modified>
</cp:coreProperties>
</file>