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9977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Córdoba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Lorica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24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del Municipio de San Bernardo del Viento </a:t>
            </a:r>
          </a:p>
          <a:p>
            <a:pPr algn="ctr"/>
            <a:r>
              <a:rPr lang="es-CO" sz="1000" b="1" dirty="0"/>
              <a:t>Tema </a:t>
            </a:r>
            <a:r>
              <a:rPr lang="es-CO" sz="1000" dirty="0"/>
              <a:t>:Violencia Sexual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38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2017-08-23T21:38:51Z</dcterms:modified>
</cp:coreProperties>
</file>