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38" d="100"/>
          <a:sy n="138" d="100"/>
        </p:scale>
        <p:origin x="1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30/06/2017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30/06/2017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30/06/2017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30/06/2017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30/06/2017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30/06/2017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30/06/2017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30/06/2017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30/06/2017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30/06/2017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30/06/2017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30/06/2017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5" y="839305"/>
            <a:ext cx="20899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</a:t>
            </a:r>
            <a:r>
              <a:rPr lang="es-CO" sz="1600" b="1" dirty="0" smtClean="0">
                <a:solidFill>
                  <a:schemeClr val="bg1"/>
                </a:solidFill>
              </a:rPr>
              <a:t>Regional Vaupés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</a:t>
            </a:r>
            <a:r>
              <a:rPr lang="es-CO" sz="1400" dirty="0" smtClean="0"/>
              <a:t>Zonal Mitú</a:t>
            </a:r>
            <a:endParaRPr lang="es-CO" sz="1400" dirty="0" smtClean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21 </a:t>
            </a:r>
            <a:r>
              <a:rPr lang="es-CO" sz="1000" dirty="0" smtClean="0"/>
              <a:t>de </a:t>
            </a:r>
            <a:r>
              <a:rPr lang="es-CO" sz="1000" dirty="0" smtClean="0"/>
              <a:t>Julio de </a:t>
            </a:r>
            <a:r>
              <a:rPr lang="es-CO" sz="1000" dirty="0" smtClean="0"/>
              <a:t>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8:00 </a:t>
            </a:r>
            <a:r>
              <a:rPr lang="es-CO" sz="1000" dirty="0"/>
              <a:t>a</a:t>
            </a:r>
            <a:r>
              <a:rPr lang="es-CO" sz="1000" dirty="0" smtClean="0"/>
              <a:t>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 smtClean="0"/>
              <a:t>Concha Acústica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</a:t>
            </a:r>
            <a:r>
              <a:rPr lang="es-CO" sz="1000" dirty="0" smtClean="0"/>
              <a:t>Barrio La Unión</a:t>
            </a:r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5" y="839305"/>
            <a:ext cx="20899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</a:t>
            </a:r>
            <a:r>
              <a:rPr lang="es-CO" sz="1600" b="1" dirty="0" smtClean="0">
                <a:solidFill>
                  <a:schemeClr val="bg1"/>
                </a:solidFill>
              </a:rPr>
              <a:t>Regional Vaupés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</a:t>
            </a:r>
            <a:r>
              <a:rPr lang="es-CO" sz="1400" dirty="0" smtClean="0"/>
              <a:t>Zonal Mitú</a:t>
            </a:r>
            <a:endParaRPr lang="es-CO" sz="1400" dirty="0" smtClean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21 </a:t>
            </a:r>
            <a:r>
              <a:rPr lang="es-CO" sz="1000" dirty="0" smtClean="0"/>
              <a:t>de </a:t>
            </a:r>
            <a:r>
              <a:rPr lang="es-CO" sz="1000" dirty="0" smtClean="0"/>
              <a:t>Julio de </a:t>
            </a:r>
            <a:r>
              <a:rPr lang="es-CO" sz="1000" dirty="0" smtClean="0"/>
              <a:t>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8:00 </a:t>
            </a:r>
            <a:r>
              <a:rPr lang="es-CO" sz="1000" dirty="0"/>
              <a:t>a</a:t>
            </a:r>
            <a:r>
              <a:rPr lang="es-CO" sz="1000" dirty="0" smtClean="0"/>
              <a:t>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 smtClean="0"/>
              <a:t>Concha Acústica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</a:t>
            </a:r>
            <a:r>
              <a:rPr lang="es-CO" sz="1000" dirty="0" smtClean="0"/>
              <a:t>Barrio La Unión</a:t>
            </a:r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6464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118</TotalTime>
  <Words>66</Words>
  <Application>Microsoft Office PowerPoint</Application>
  <PresentationFormat>Personalizado</PresentationFormat>
  <Paragraphs>12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Sara Carolina Avella Torres</cp:lastModifiedBy>
  <cp:revision>8</cp:revision>
  <dcterms:created xsi:type="dcterms:W3CDTF">2017-03-03T15:03:39Z</dcterms:created>
  <dcterms:modified xsi:type="dcterms:W3CDTF">2017-06-30T15:30:19Z</dcterms:modified>
</cp:coreProperties>
</file>