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81813" cy="92964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71" d="100"/>
          <a:sy n="171" d="100"/>
        </p:scale>
        <p:origin x="106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21/06/2017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5" y="839305"/>
            <a:ext cx="2378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Putumayo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60685" y="1375344"/>
            <a:ext cx="233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Puerto Asís/ </a:t>
            </a:r>
            <a:r>
              <a:rPr lang="es-CO" sz="1400" dirty="0" smtClean="0"/>
              <a:t>Municipio de Puerto Leguízamo</a:t>
            </a:r>
            <a:endParaRPr lang="es-CO" sz="1400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18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2:00 p.m.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Municipio de Puerto </a:t>
            </a:r>
            <a:r>
              <a:rPr lang="es-CO" sz="1000" dirty="0" smtClean="0"/>
              <a:t>Leguízamo</a:t>
            </a:r>
            <a:r>
              <a:rPr lang="es-CO" sz="1000" dirty="0" smtClean="0"/>
              <a:t>.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Barrio Centro Aula </a:t>
            </a:r>
            <a:r>
              <a:rPr lang="es-CO" sz="1000" dirty="0"/>
              <a:t>múltiple IE José María Hernández 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</TotalTime>
  <Words>47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Andres Palacios Alomia</cp:lastModifiedBy>
  <cp:revision>11</cp:revision>
  <cp:lastPrinted>2017-06-15T13:35:01Z</cp:lastPrinted>
  <dcterms:created xsi:type="dcterms:W3CDTF">2017-03-03T15:03:39Z</dcterms:created>
  <dcterms:modified xsi:type="dcterms:W3CDTF">2017-06-21T22:47:58Z</dcterms:modified>
</cp:coreProperties>
</file>