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15/08/2017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6" y="839305"/>
            <a:ext cx="2197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Guajira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25806" y="1559339"/>
            <a:ext cx="385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sobre: Violencia Sexual</a:t>
            </a:r>
          </a:p>
          <a:p>
            <a:pPr algn="ctr"/>
            <a:r>
              <a:rPr lang="es-CO" sz="1400" dirty="0"/>
              <a:t>Centro Zonal Riohacha 2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03966" y="2238072"/>
            <a:ext cx="389172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es-CO" sz="1000" dirty="0"/>
              <a:t>24 de agosto  de 2017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2:00 p.m.</a:t>
            </a:r>
          </a:p>
          <a:p>
            <a:pPr algn="ctr"/>
            <a:r>
              <a:rPr lang="es-CO" sz="1000" b="1" dirty="0"/>
              <a:t>Lugar: </a:t>
            </a:r>
            <a:r>
              <a:rPr lang="es-CO" sz="1000" dirty="0"/>
              <a:t>Salón Esperanza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Calle 15 Carrera 15 ICBF Esquina</a:t>
            </a:r>
          </a:p>
          <a:p>
            <a:pPr algn="ctr"/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40</Words>
  <Application>Microsoft Office PowerPoint</Application>
  <PresentationFormat>Personalizado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10</cp:revision>
  <dcterms:created xsi:type="dcterms:W3CDTF">2017-03-03T15:03:39Z</dcterms:created>
  <dcterms:modified xsi:type="dcterms:W3CDTF">2017-08-15T21:05:50Z</dcterms:modified>
</cp:coreProperties>
</file>