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15/06/2017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16205" y="839305"/>
            <a:ext cx="23584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Putumayo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011555" y="1559339"/>
            <a:ext cx="3086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Sibundoy- Municipio de Santiago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649585" y="2298003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22 de Junio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2:00 p.m.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Centro de Atención Integral a La familia.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Barrio la floresta -Teléfono de contacto: 4260255 Ext 874000</a:t>
            </a:r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</TotalTime>
  <Words>50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10</cp:revision>
  <dcterms:created xsi:type="dcterms:W3CDTF">2017-03-03T15:03:39Z</dcterms:created>
  <dcterms:modified xsi:type="dcterms:W3CDTF">2017-06-15T14:17:12Z</dcterms:modified>
</cp:coreProperties>
</file>