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-144" y="-90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 Cauca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</a:t>
            </a:r>
            <a:r>
              <a:rPr lang="es-CO" sz="1400"/>
              <a:t>Zonal </a:t>
            </a:r>
            <a:r>
              <a:rPr lang="es-CO" sz="1400" smtClean="0"/>
              <a:t>sur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14  de Julio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  S</a:t>
            </a:r>
            <a:r>
              <a:rPr lang="es-CO" sz="1000" dirty="0" smtClean="0"/>
              <a:t>alón  </a:t>
            </a:r>
            <a:r>
              <a:rPr lang="es-CO" sz="1000" dirty="0"/>
              <a:t>de reuniones </a:t>
            </a:r>
            <a:r>
              <a:rPr lang="es-CO" sz="1000" dirty="0" smtClean="0"/>
              <a:t>Casa </a:t>
            </a:r>
            <a:r>
              <a:rPr lang="es-CO" sz="1000" dirty="0"/>
              <a:t>de la Cultura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 Barrio el Limonar </a:t>
            </a:r>
            <a:r>
              <a:rPr lang="es-CO" sz="1000" dirty="0" smtClean="0"/>
              <a:t>cabecera </a:t>
            </a:r>
            <a:r>
              <a:rPr lang="es-CO" sz="1000" dirty="0"/>
              <a:t>municipal el Bordo </a:t>
            </a:r>
            <a:r>
              <a:rPr lang="es-CO" sz="1000" dirty="0" smtClean="0"/>
              <a:t>Patía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43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Danny Elizabeth Munoz Ruano</cp:lastModifiedBy>
  <cp:revision>14</cp:revision>
  <dcterms:created xsi:type="dcterms:W3CDTF">2017-03-03T15:03:39Z</dcterms:created>
  <dcterms:modified xsi:type="dcterms:W3CDTF">2017-06-22T23:40:30Z</dcterms:modified>
</cp:coreProperties>
</file>