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23/06/2017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432409" y="839305"/>
            <a:ext cx="21891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Córdoba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Tierralta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28 de junio de 2017 </a:t>
            </a:r>
            <a:endParaRPr lang="es-CO" sz="1000" dirty="0"/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 am </a:t>
            </a:r>
          </a:p>
          <a:p>
            <a:pPr algn="ctr"/>
            <a:r>
              <a:rPr lang="es-CO" sz="1000" b="1" dirty="0"/>
              <a:t>Lugar: </a:t>
            </a:r>
            <a:r>
              <a:rPr lang="es-CO" dirty="0"/>
              <a:t>Salón de eventos Gamacell</a:t>
            </a:r>
            <a:endParaRPr lang="es-CO" sz="1000" dirty="0"/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 </a:t>
            </a:r>
            <a:r>
              <a:rPr lang="es-CO" dirty="0"/>
              <a:t>Cra 15 No 4 – 02 Segundo piso 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</TotalTime>
  <Words>39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10</cp:revision>
  <dcterms:created xsi:type="dcterms:W3CDTF">2017-03-03T15:03:39Z</dcterms:created>
  <dcterms:modified xsi:type="dcterms:W3CDTF">2017-06-23T21:40:21Z</dcterms:modified>
</cp:coreProperties>
</file>