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2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1862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Casanare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Yopal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06 de Julio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8:30 – 1:00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Auditorio Institución educativa la presentación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Auditorio Institución educativa la presentación – San Luis de Palenque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</TotalTime>
  <Words>47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Oscar Felipe Moncaleano Perdomo</cp:lastModifiedBy>
  <cp:revision>10</cp:revision>
  <dcterms:created xsi:type="dcterms:W3CDTF">2017-03-03T15:03:39Z</dcterms:created>
  <dcterms:modified xsi:type="dcterms:W3CDTF">2017-06-21T22:35:39Z</dcterms:modified>
</cp:coreProperties>
</file>