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71" d="100"/>
          <a:sy n="171" d="100"/>
        </p:scale>
        <p:origin x="106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32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</a:t>
            </a:r>
            <a:r>
              <a:rPr lang="es-CO" sz="1600" b="1" dirty="0" smtClean="0">
                <a:solidFill>
                  <a:schemeClr val="bg1"/>
                </a:solidFill>
              </a:rPr>
              <a:t>Antioquia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</a:t>
            </a:r>
            <a:r>
              <a:rPr lang="es-CO" sz="1400" dirty="0" smtClean="0"/>
              <a:t>Zonal Bajo Cauca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27 </a:t>
            </a:r>
            <a:r>
              <a:rPr lang="es-CO" sz="1000" dirty="0" smtClean="0"/>
              <a:t>de </a:t>
            </a:r>
            <a:r>
              <a:rPr lang="es-CO" sz="1000" dirty="0" smtClean="0"/>
              <a:t>julio </a:t>
            </a:r>
            <a:r>
              <a:rPr lang="es-CO" sz="1000" dirty="0" smtClean="0"/>
              <a:t>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9:00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Municipio de El Bagre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/>
              <a:t> Auditorio Parque Educativo </a:t>
            </a:r>
            <a:r>
              <a:rPr lang="es-CO" sz="1000" dirty="0" err="1"/>
              <a:t>Yamesies</a:t>
            </a:r>
            <a:endParaRPr lang="es-CO" sz="1000" dirty="0"/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37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Carmenza Zabala Simanca</cp:lastModifiedBy>
  <cp:revision>11</cp:revision>
  <dcterms:created xsi:type="dcterms:W3CDTF">2017-03-03T15:03:39Z</dcterms:created>
  <dcterms:modified xsi:type="dcterms:W3CDTF">2017-06-28T13:28:55Z</dcterms:modified>
</cp:coreProperties>
</file>