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24/05/2017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05655" y="762153"/>
            <a:ext cx="2340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Risaralda.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Pereira.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16 de Junio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Auditorio Comfamiliar Risaralda.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Calle 22 No 4-40, Pereira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40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11</cp:revision>
  <dcterms:created xsi:type="dcterms:W3CDTF">2017-03-03T15:03:39Z</dcterms:created>
  <dcterms:modified xsi:type="dcterms:W3CDTF">2017-05-24T14:52:37Z</dcterms:modified>
</cp:coreProperties>
</file>