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5/05/2017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186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Casanare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Paz de Ariporo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02 de Junio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8:30 – 1:00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Centro de Convivencia Ciudadana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Centro de Convivencia Ciudadana Sácama - Casanare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44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Josue David Parales Giron</cp:lastModifiedBy>
  <cp:revision>9</cp:revision>
  <dcterms:created xsi:type="dcterms:W3CDTF">2017-03-03T15:03:39Z</dcterms:created>
  <dcterms:modified xsi:type="dcterms:W3CDTF">2017-05-05T16:18:44Z</dcterms:modified>
</cp:coreProperties>
</file>