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</p:sldIdLst>
  <p:sldSz cx="5400675" cy="3600450"/>
  <p:notesSz cx="6858000" cy="9144000"/>
  <p:defaultTextStyle>
    <a:defPPr>
      <a:defRPr lang="es-CO"/>
    </a:defPPr>
    <a:lvl1pPr marL="0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1pPr>
    <a:lvl2pPr marL="216027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2pPr>
    <a:lvl3pPr marL="432054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3pPr>
    <a:lvl4pPr marL="648081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4pPr>
    <a:lvl5pPr marL="864108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5pPr>
    <a:lvl6pPr marL="1080135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6pPr>
    <a:lvl7pPr marL="1296162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7pPr>
    <a:lvl8pPr marL="1512189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8pPr>
    <a:lvl9pPr marL="1728216" algn="l" defTabSz="432054" rtl="0" eaLnBrk="1" latinLnBrk="0" hangingPunct="1">
      <a:defRPr sz="851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67" d="100"/>
          <a:sy n="167" d="100"/>
        </p:scale>
        <p:origin x="1134" y="13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5051" y="589241"/>
            <a:ext cx="4590574" cy="1253490"/>
          </a:xfrm>
        </p:spPr>
        <p:txBody>
          <a:bodyPr anchor="b"/>
          <a:lstStyle>
            <a:lvl1pPr algn="ctr"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75085" y="1891070"/>
            <a:ext cx="4050506" cy="869275"/>
          </a:xfrm>
        </p:spPr>
        <p:txBody>
          <a:bodyPr/>
          <a:lstStyle>
            <a:lvl1pPr marL="0" indent="0" algn="ctr">
              <a:buNone/>
              <a:defRPr sz="1260"/>
            </a:lvl1pPr>
            <a:lvl2pPr marL="240030" indent="0" algn="ctr">
              <a:buNone/>
              <a:defRPr sz="1050"/>
            </a:lvl2pPr>
            <a:lvl3pPr marL="480060" indent="0" algn="ctr">
              <a:buNone/>
              <a:defRPr sz="945"/>
            </a:lvl3pPr>
            <a:lvl4pPr marL="720090" indent="0" algn="ctr">
              <a:buNone/>
              <a:defRPr sz="840"/>
            </a:lvl4pPr>
            <a:lvl5pPr marL="960120" indent="0" algn="ctr">
              <a:buNone/>
              <a:defRPr sz="840"/>
            </a:lvl5pPr>
            <a:lvl6pPr marL="1200150" indent="0" algn="ctr">
              <a:buNone/>
              <a:defRPr sz="840"/>
            </a:lvl6pPr>
            <a:lvl7pPr marL="1440180" indent="0" algn="ctr">
              <a:buNone/>
              <a:defRPr sz="840"/>
            </a:lvl7pPr>
            <a:lvl8pPr marL="1680210" indent="0" algn="ctr">
              <a:buNone/>
              <a:defRPr sz="840"/>
            </a:lvl8pPr>
            <a:lvl9pPr marL="1920240" indent="0" algn="ctr">
              <a:buNone/>
              <a:defRPr sz="840"/>
            </a:lvl9pPr>
          </a:lstStyle>
          <a:p>
            <a:r>
              <a:rPr lang="es-ES"/>
              <a:t>Haga clic para modificar el estilo de subtítulo del patrón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48737051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5255934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3864858" y="191691"/>
            <a:ext cx="1164521" cy="3051215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71297" y="191691"/>
            <a:ext cx="3426053" cy="3051215"/>
          </a:xfrm>
        </p:spPr>
        <p:txBody>
          <a:bodyPr vert="eaVert"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7263123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45455823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8484" y="897613"/>
            <a:ext cx="4658082" cy="1497687"/>
          </a:xfrm>
        </p:spPr>
        <p:txBody>
          <a:bodyPr anchor="b"/>
          <a:lstStyle>
            <a:lvl1pPr>
              <a:defRPr sz="315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68484" y="2409469"/>
            <a:ext cx="4658082" cy="787598"/>
          </a:xfrm>
        </p:spPr>
        <p:txBody>
          <a:bodyPr/>
          <a:lstStyle>
            <a:lvl1pPr marL="0" indent="0">
              <a:buNone/>
              <a:defRPr sz="1260">
                <a:solidFill>
                  <a:schemeClr val="tx1"/>
                </a:solidFill>
              </a:defRPr>
            </a:lvl1pPr>
            <a:lvl2pPr marL="240030" indent="0">
              <a:buNone/>
              <a:defRPr sz="1050">
                <a:solidFill>
                  <a:schemeClr val="tx1">
                    <a:tint val="75000"/>
                  </a:schemeClr>
                </a:solidFill>
              </a:defRPr>
            </a:lvl2pPr>
            <a:lvl3pPr marL="480060" indent="0">
              <a:buNone/>
              <a:defRPr sz="945">
                <a:solidFill>
                  <a:schemeClr val="tx1">
                    <a:tint val="75000"/>
                  </a:schemeClr>
                </a:solidFill>
              </a:defRPr>
            </a:lvl3pPr>
            <a:lvl4pPr marL="72009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4pPr>
            <a:lvl5pPr marL="96012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5pPr>
            <a:lvl6pPr marL="120015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6pPr>
            <a:lvl7pPr marL="144018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7pPr>
            <a:lvl8pPr marL="168021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8pPr>
            <a:lvl9pPr marL="1920240" indent="0">
              <a:buNone/>
              <a:defRPr sz="84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33720921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71296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734092" y="958453"/>
            <a:ext cx="2295287" cy="2284452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172055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191691"/>
            <a:ext cx="4658082" cy="695921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2001" y="882610"/>
            <a:ext cx="2284738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72001" y="1315164"/>
            <a:ext cx="2284738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734092" y="882610"/>
            <a:ext cx="2295990" cy="432554"/>
          </a:xfrm>
        </p:spPr>
        <p:txBody>
          <a:bodyPr anchor="b"/>
          <a:lstStyle>
            <a:lvl1pPr marL="0" indent="0">
              <a:buNone/>
              <a:defRPr sz="1260" b="1"/>
            </a:lvl1pPr>
            <a:lvl2pPr marL="240030" indent="0">
              <a:buNone/>
              <a:defRPr sz="1050" b="1"/>
            </a:lvl2pPr>
            <a:lvl3pPr marL="480060" indent="0">
              <a:buNone/>
              <a:defRPr sz="945" b="1"/>
            </a:lvl3pPr>
            <a:lvl4pPr marL="720090" indent="0">
              <a:buNone/>
              <a:defRPr sz="840" b="1"/>
            </a:lvl4pPr>
            <a:lvl5pPr marL="960120" indent="0">
              <a:buNone/>
              <a:defRPr sz="840" b="1"/>
            </a:lvl5pPr>
            <a:lvl6pPr marL="1200150" indent="0">
              <a:buNone/>
              <a:defRPr sz="840" b="1"/>
            </a:lvl6pPr>
            <a:lvl7pPr marL="1440180" indent="0">
              <a:buNone/>
              <a:defRPr sz="840" b="1"/>
            </a:lvl7pPr>
            <a:lvl8pPr marL="1680210" indent="0">
              <a:buNone/>
              <a:defRPr sz="840" b="1"/>
            </a:lvl8pPr>
            <a:lvl9pPr marL="1920240" indent="0">
              <a:buNone/>
              <a:defRPr sz="840" b="1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2734092" y="1315164"/>
            <a:ext cx="2295990" cy="1934409"/>
          </a:xfrm>
        </p:spPr>
        <p:txBody>
          <a:bodyPr/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267715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22534586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4093069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295990" y="518399"/>
            <a:ext cx="2734092" cy="2558653"/>
          </a:xfrm>
        </p:spPr>
        <p:txBody>
          <a:bodyPr/>
          <a:lstStyle>
            <a:lvl1pPr>
              <a:defRPr sz="1680"/>
            </a:lvl1pPr>
            <a:lvl2pPr>
              <a:defRPr sz="1470"/>
            </a:lvl2pPr>
            <a:lvl3pPr>
              <a:defRPr sz="1260"/>
            </a:lvl3pPr>
            <a:lvl4pPr>
              <a:defRPr sz="1050"/>
            </a:lvl4pPr>
            <a:lvl5pPr>
              <a:defRPr sz="1050"/>
            </a:lvl5pPr>
            <a:lvl6pPr>
              <a:defRPr sz="1050"/>
            </a:lvl6pPr>
            <a:lvl7pPr>
              <a:defRPr sz="1050"/>
            </a:lvl7pPr>
            <a:lvl8pPr>
              <a:defRPr sz="1050"/>
            </a:lvl8pPr>
            <a:lvl9pPr>
              <a:defRPr sz="1050"/>
            </a:lvl9pPr>
          </a:lstStyle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3213094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72000" y="240030"/>
            <a:ext cx="1741858" cy="840105"/>
          </a:xfrm>
        </p:spPr>
        <p:txBody>
          <a:bodyPr anchor="b"/>
          <a:lstStyle>
            <a:lvl1pPr>
              <a:defRPr sz="1680"/>
            </a:lvl1pPr>
          </a:lstStyle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295990" y="518399"/>
            <a:ext cx="2734092" cy="2558653"/>
          </a:xfrm>
        </p:spPr>
        <p:txBody>
          <a:bodyPr anchor="t"/>
          <a:lstStyle>
            <a:lvl1pPr marL="0" indent="0">
              <a:buNone/>
              <a:defRPr sz="1680"/>
            </a:lvl1pPr>
            <a:lvl2pPr marL="240030" indent="0">
              <a:buNone/>
              <a:defRPr sz="1470"/>
            </a:lvl2pPr>
            <a:lvl3pPr marL="480060" indent="0">
              <a:buNone/>
              <a:defRPr sz="1260"/>
            </a:lvl3pPr>
            <a:lvl4pPr marL="720090" indent="0">
              <a:buNone/>
              <a:defRPr sz="1050"/>
            </a:lvl4pPr>
            <a:lvl5pPr marL="960120" indent="0">
              <a:buNone/>
              <a:defRPr sz="1050"/>
            </a:lvl5pPr>
            <a:lvl6pPr marL="1200150" indent="0">
              <a:buNone/>
              <a:defRPr sz="1050"/>
            </a:lvl6pPr>
            <a:lvl7pPr marL="1440180" indent="0">
              <a:buNone/>
              <a:defRPr sz="1050"/>
            </a:lvl7pPr>
            <a:lvl8pPr marL="1680210" indent="0">
              <a:buNone/>
              <a:defRPr sz="1050"/>
            </a:lvl8pPr>
            <a:lvl9pPr marL="1920240" indent="0">
              <a:buNone/>
              <a:defRPr sz="1050"/>
            </a:lvl9pPr>
          </a:lstStyle>
          <a:p>
            <a:r>
              <a:rPr lang="es-ES"/>
              <a:t>Haga clic en el icono para agregar una imagen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372000" y="1080135"/>
            <a:ext cx="1741858" cy="2001084"/>
          </a:xfrm>
        </p:spPr>
        <p:txBody>
          <a:bodyPr/>
          <a:lstStyle>
            <a:lvl1pPr marL="0" indent="0">
              <a:buNone/>
              <a:defRPr sz="840"/>
            </a:lvl1pPr>
            <a:lvl2pPr marL="240030" indent="0">
              <a:buNone/>
              <a:defRPr sz="735"/>
            </a:lvl2pPr>
            <a:lvl3pPr marL="480060" indent="0">
              <a:buNone/>
              <a:defRPr sz="630"/>
            </a:lvl3pPr>
            <a:lvl4pPr marL="720090" indent="0">
              <a:buNone/>
              <a:defRPr sz="525"/>
            </a:lvl4pPr>
            <a:lvl5pPr marL="960120" indent="0">
              <a:buNone/>
              <a:defRPr sz="525"/>
            </a:lvl5pPr>
            <a:lvl6pPr marL="1200150" indent="0">
              <a:buNone/>
              <a:defRPr sz="525"/>
            </a:lvl6pPr>
            <a:lvl7pPr marL="1440180" indent="0">
              <a:buNone/>
              <a:defRPr sz="525"/>
            </a:lvl7pPr>
            <a:lvl8pPr marL="1680210" indent="0">
              <a:buNone/>
              <a:defRPr sz="525"/>
            </a:lvl8pPr>
            <a:lvl9pPr marL="1920240" indent="0">
              <a:buNone/>
              <a:defRPr sz="525"/>
            </a:lvl9pPr>
          </a:lstStyle>
          <a:p>
            <a:pPr lvl="0"/>
            <a:r>
              <a:rPr lang="es-ES"/>
              <a:t>Haga clic para modificar el estilo de texto del patrón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CO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32287361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71297" y="191691"/>
            <a:ext cx="4658082" cy="69592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71297" y="958453"/>
            <a:ext cx="4658082" cy="228445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el estilo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1296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9FDE871-B0F0-4569-87DC-0C3EB42A7706}" type="datetimeFigureOut">
              <a:rPr lang="es-CO" smtClean="0"/>
              <a:t>10/05/2017</a:t>
            </a:fld>
            <a:endParaRPr lang="es-CO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788974" y="3337084"/>
            <a:ext cx="1822728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CO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4227" y="3337084"/>
            <a:ext cx="1215152" cy="19169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63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18953BF-9F07-46EF-AA07-41A37D9474AC}" type="slidenum">
              <a:rPr lang="es-CO" smtClean="0"/>
              <a:t>‹Nº›</a:t>
            </a:fld>
            <a:endParaRPr lang="es-CO"/>
          </a:p>
        </p:txBody>
      </p:sp>
    </p:spTree>
    <p:extLst>
      <p:ext uri="{BB962C8B-B14F-4D97-AF65-F5344CB8AC3E}">
        <p14:creationId xmlns:p14="http://schemas.microsoft.com/office/powerpoint/2010/main" val="10722169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480060" rtl="0" eaLnBrk="1" latinLnBrk="0" hangingPunct="1">
        <a:lnSpc>
          <a:spcPct val="90000"/>
        </a:lnSpc>
        <a:spcBef>
          <a:spcPct val="0"/>
        </a:spcBef>
        <a:buNone/>
        <a:defRPr sz="231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120015" indent="-120015" algn="l" defTabSz="480060" rtl="0" eaLnBrk="1" latinLnBrk="0" hangingPunct="1">
        <a:lnSpc>
          <a:spcPct val="90000"/>
        </a:lnSpc>
        <a:spcBef>
          <a:spcPts val="525"/>
        </a:spcBef>
        <a:buFont typeface="Arial" panose="020B0604020202020204" pitchFamily="34" charset="0"/>
        <a:buChar char="•"/>
        <a:defRPr sz="1470" kern="1200">
          <a:solidFill>
            <a:schemeClr val="tx1"/>
          </a:solidFill>
          <a:latin typeface="+mn-lt"/>
          <a:ea typeface="+mn-ea"/>
          <a:cs typeface="+mn-cs"/>
        </a:defRPr>
      </a:lvl1pPr>
      <a:lvl2pPr marL="36004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260" kern="1200">
          <a:solidFill>
            <a:schemeClr val="tx1"/>
          </a:solidFill>
          <a:latin typeface="+mn-lt"/>
          <a:ea typeface="+mn-ea"/>
          <a:cs typeface="+mn-cs"/>
        </a:defRPr>
      </a:lvl2pPr>
      <a:lvl3pPr marL="60007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1050" kern="1200">
          <a:solidFill>
            <a:schemeClr val="tx1"/>
          </a:solidFill>
          <a:latin typeface="+mn-lt"/>
          <a:ea typeface="+mn-ea"/>
          <a:cs typeface="+mn-cs"/>
        </a:defRPr>
      </a:lvl3pPr>
      <a:lvl4pPr marL="84010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108013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32016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56019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80022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2040255" indent="-120015" algn="l" defTabSz="480060" rtl="0" eaLnBrk="1" latinLnBrk="0" hangingPunct="1">
        <a:lnSpc>
          <a:spcPct val="90000"/>
        </a:lnSpc>
        <a:spcBef>
          <a:spcPts val="263"/>
        </a:spcBef>
        <a:buFont typeface="Arial" panose="020B0604020202020204" pitchFamily="34" charset="0"/>
        <a:buChar char="•"/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1pPr>
      <a:lvl2pPr marL="24003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2pPr>
      <a:lvl3pPr marL="48006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3pPr>
      <a:lvl4pPr marL="72009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4pPr>
      <a:lvl5pPr marL="96012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5pPr>
      <a:lvl6pPr marL="120015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6pPr>
      <a:lvl7pPr marL="144018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7pPr>
      <a:lvl8pPr marL="168021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8pPr>
      <a:lvl9pPr marL="1920240" algn="l" defTabSz="480060" rtl="0" eaLnBrk="1" latinLnBrk="0" hangingPunct="1">
        <a:defRPr sz="94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CuadroTexto 5"/>
          <p:cNvSpPr txBox="1"/>
          <p:nvPr/>
        </p:nvSpPr>
        <p:spPr>
          <a:xfrm>
            <a:off x="1539945" y="839305"/>
            <a:ext cx="2378281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s-CO" sz="1600" b="1" dirty="0">
                <a:solidFill>
                  <a:schemeClr val="bg1"/>
                </a:solidFill>
              </a:rPr>
              <a:t>ICBF Regional Santander </a:t>
            </a:r>
          </a:p>
        </p:txBody>
      </p:sp>
      <p:sp>
        <p:nvSpPr>
          <p:cNvPr id="7" name="CuadroTexto 6"/>
          <p:cNvSpPr txBox="1"/>
          <p:nvPr/>
        </p:nvSpPr>
        <p:spPr>
          <a:xfrm>
            <a:off x="1539945" y="1536479"/>
            <a:ext cx="2724243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400" dirty="0"/>
              <a:t>Invita a la Mesa Pública del Centro Zonal Bucaramanga Sur </a:t>
            </a:r>
          </a:p>
        </p:txBody>
      </p:sp>
      <p:sp>
        <p:nvSpPr>
          <p:cNvPr id="8" name="CuadroTexto 7"/>
          <p:cNvSpPr txBox="1"/>
          <p:nvPr/>
        </p:nvSpPr>
        <p:spPr>
          <a:xfrm>
            <a:off x="514351" y="2283792"/>
            <a:ext cx="440626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s-CO" sz="1000" b="1" dirty="0"/>
              <a:t>Fecha:  </a:t>
            </a:r>
            <a:r>
              <a:rPr lang="pt-BR" sz="1000" dirty="0"/>
              <a:t>Viernes 9 de Junio de 2017 	</a:t>
            </a:r>
          </a:p>
          <a:p>
            <a:pPr algn="ctr"/>
            <a:r>
              <a:rPr lang="es-CO" sz="1000" b="1" dirty="0"/>
              <a:t>Hora: </a:t>
            </a:r>
            <a:r>
              <a:rPr lang="es-CO" sz="1000" dirty="0"/>
              <a:t>8:00 p.m.</a:t>
            </a:r>
          </a:p>
          <a:p>
            <a:pPr algn="ctr"/>
            <a:r>
              <a:rPr lang="es-CO" sz="1000" b="1" dirty="0"/>
              <a:t>Lugar: </a:t>
            </a:r>
            <a:r>
              <a:rPr lang="pt-BR" sz="1000" dirty="0"/>
              <a:t>Salón del Consejo Municipal Município de Zapatoca </a:t>
            </a:r>
          </a:p>
          <a:p>
            <a:pPr algn="ctr"/>
            <a:r>
              <a:rPr lang="es-CO" sz="1000" b="1" dirty="0"/>
              <a:t>Dirección</a:t>
            </a:r>
            <a:r>
              <a:rPr lang="es-CO" sz="1000" dirty="0"/>
              <a:t>: Carrera 9 No. 20-36</a:t>
            </a:r>
            <a:r>
              <a:rPr lang="pt-BR" sz="1000" dirty="0"/>
              <a:t>	Telefono de contacto  6 25 20 55</a:t>
            </a:r>
            <a:endParaRPr lang="es-CO" sz="1000" dirty="0"/>
          </a:p>
        </p:txBody>
      </p:sp>
    </p:spTree>
    <p:extLst>
      <p:ext uri="{BB962C8B-B14F-4D97-AF65-F5344CB8AC3E}">
        <p14:creationId xmlns:p14="http://schemas.microsoft.com/office/powerpoint/2010/main" val="3704689760"/>
      </p:ext>
    </p:extLst>
  </p:cSld>
  <p:clrMapOvr>
    <a:masterClrMapping/>
  </p:clrMapOvr>
</p:sld>
</file>

<file path=ppt/theme/theme1.xml><?xml version="1.0" encoding="utf-8"?>
<a:theme xmlns:a="http://schemas.openxmlformats.org/drawingml/2006/main" name="Tema de Office">
  <a:themeElements>
    <a:clrScheme name="Tema de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Tema de 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ema de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205</TotalTime>
  <Words>21</Words>
  <Application>Microsoft Office PowerPoint</Application>
  <PresentationFormat>Personalizado</PresentationFormat>
  <Paragraphs>6</Paragraphs>
  <Slides>1</Slides>
  <Notes>0</Notes>
  <HiddenSlides>0</HiddenSlides>
  <MMClips>0</MMClips>
  <ScaleCrop>false</ScaleCrop>
  <HeadingPairs>
    <vt:vector size="6" baseType="variant">
      <vt:variant>
        <vt:lpstr>Fuentes usadas</vt:lpstr>
      </vt:variant>
      <vt:variant>
        <vt:i4>3</vt:i4>
      </vt:variant>
      <vt:variant>
        <vt:lpstr>Tema</vt:lpstr>
      </vt:variant>
      <vt:variant>
        <vt:i4>1</vt:i4>
      </vt:variant>
      <vt:variant>
        <vt:lpstr>Títulos de diapositiva</vt:lpstr>
      </vt:variant>
      <vt:variant>
        <vt:i4>1</vt:i4>
      </vt:variant>
    </vt:vector>
  </HeadingPairs>
  <TitlesOfParts>
    <vt:vector size="5" baseType="lpstr">
      <vt:lpstr>Arial</vt:lpstr>
      <vt:lpstr>Calibri</vt:lpstr>
      <vt:lpstr>Calibri Light</vt:lpstr>
      <vt:lpstr>Tema de Office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Paula Alejandra Camelo Reyes</dc:creator>
  <cp:lastModifiedBy>Luis Angel Mora Fuentes</cp:lastModifiedBy>
  <cp:revision>13</cp:revision>
  <dcterms:created xsi:type="dcterms:W3CDTF">2017-03-03T15:03:39Z</dcterms:created>
  <dcterms:modified xsi:type="dcterms:W3CDTF">2017-05-10T21:31:46Z</dcterms:modified>
</cp:coreProperties>
</file>