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56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3" r:id="rId18"/>
    <p:sldId id="275" r:id="rId19"/>
    <p:sldId id="276" r:id="rId20"/>
    <p:sldId id="289" r:id="rId21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2" d="100"/>
          <a:sy n="212" d="100"/>
        </p:scale>
        <p:origin x="12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03586" y="1559339"/>
            <a:ext cx="37071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Oscar Rios Salazar                                           Director Regional Tolima ICBF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</a:t>
            </a:r>
            <a:r>
              <a:rPr lang="es-CO" sz="1000" dirty="0" err="1"/>
              <a:t>Cra</a:t>
            </a:r>
            <a:r>
              <a:rPr lang="es-CO" sz="1000" dirty="0"/>
              <a:t>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2708419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70258" y="1500782"/>
            <a:ext cx="3851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Heriberto Valencia                                             Secretaria de Salud Publica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80435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77461" y="1459544"/>
            <a:ext cx="37927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Carlos A. Infante                                               Corporacion Filántropos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32813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48638" y="1559339"/>
            <a:ext cx="41801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Rosalía Cortes Galvis                     </a:t>
            </a:r>
          </a:p>
          <a:p>
            <a:pPr algn="ctr"/>
            <a:r>
              <a:rPr lang="es-CO" sz="1400" dirty="0"/>
              <a:t>    Coordinadora Desarrollo Infantil en Medio Familiar                                      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394266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46832" y="1559339"/>
            <a:ext cx="41575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Alberto Cortes                                                               Director Biblioteca Municipal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895575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78364" y="1559339"/>
            <a:ext cx="39008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Lizeth </a:t>
            </a:r>
            <a:r>
              <a:rPr lang="es-CO" sz="1400" dirty="0" err="1"/>
              <a:t>Matta</a:t>
            </a:r>
            <a:r>
              <a:rPr lang="es-CO" sz="1400" dirty="0"/>
              <a:t> Rondon                                            Fundacion </a:t>
            </a:r>
            <a:r>
              <a:rPr lang="es-CO" sz="1400" dirty="0" err="1"/>
              <a:t>Jukaruma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3011682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52240" y="1545128"/>
            <a:ext cx="4008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Jairo Alexander Benavidez                                     Coordinador CDI </a:t>
            </a:r>
            <a:r>
              <a:rPr lang="es-CO" sz="1400" dirty="0" err="1"/>
              <a:t>Jukaruma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957782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00887" y="1559339"/>
            <a:ext cx="3869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Laura Dayana Sabogal                                         Personero Consejo Estudiantil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408945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004489" y="1559339"/>
            <a:ext cx="39684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Esneider Reyes                                                           Contralor Estudiantil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284127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29718" y="1716189"/>
            <a:ext cx="391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Párroco Iglesia La Medalla Milagrosa Murillo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92755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39630" y="1559339"/>
            <a:ext cx="4202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 err="1"/>
              <a:t>Yinni</a:t>
            </a:r>
            <a:r>
              <a:rPr lang="es-CO" sz="1400" dirty="0"/>
              <a:t> Angelica Rincon                                               Coordinadora Desarrollo Infantil en Medio Familiar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46418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98187" y="1337817"/>
            <a:ext cx="3779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400" dirty="0"/>
          </a:p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     Martha Cecilia Sanchez Leon  </a:t>
            </a:r>
          </a:p>
          <a:p>
            <a:pPr algn="ctr"/>
            <a:r>
              <a:rPr lang="es-CO" sz="1400" dirty="0"/>
              <a:t>           Alcaldesa Municipal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03966" y="1559339"/>
            <a:ext cx="38917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endParaRPr lang="es-CO" sz="1400" dirty="0"/>
          </a:p>
          <a:p>
            <a:pPr algn="ctr"/>
            <a:r>
              <a:rPr lang="es-CO" sz="1400" dirty="0"/>
              <a:t>Policía de Infancia y Adolescencia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395419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14400" y="1559339"/>
            <a:ext cx="3869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Mildred Johana </a:t>
            </a:r>
            <a:r>
              <a:rPr lang="es-CO" sz="1400" dirty="0" err="1"/>
              <a:t>Puchana</a:t>
            </a:r>
            <a:r>
              <a:rPr lang="es-CO" sz="1400" dirty="0"/>
              <a:t>  </a:t>
            </a:r>
          </a:p>
          <a:p>
            <a:pPr algn="ctr"/>
            <a:r>
              <a:rPr lang="es-CO" sz="1400" dirty="0"/>
              <a:t>Comisaria de Familia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49011" y="2298003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35922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41426" y="1559339"/>
            <a:ext cx="37542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Héctor Alberto Charry                                                         Psicólogo Comisaria de Familia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3102849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92146" y="1559339"/>
            <a:ext cx="38035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Cristian Camilo Rojas                                                                   Personero Municipal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235452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91878" y="1559339"/>
            <a:ext cx="3803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 err="1"/>
              <a:t>Jhoan</a:t>
            </a:r>
            <a:r>
              <a:rPr lang="es-CO" sz="1400" dirty="0"/>
              <a:t> Carlos Mora                                                   Director Institución Educativa Lepanto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662590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89178" y="1559339"/>
            <a:ext cx="423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Olga Lucia Galindo                                                            Directora Hospital Murillo</a:t>
            </a:r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073034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18904" y="1559339"/>
            <a:ext cx="37026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400" dirty="0"/>
          </a:p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Comandante de Estación de Policía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79640" y="2298003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4064645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82869" y="1559339"/>
            <a:ext cx="3909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Líbano</a:t>
            </a:r>
          </a:p>
          <a:p>
            <a:pPr algn="ctr"/>
            <a:r>
              <a:rPr lang="es-CO" sz="1400" dirty="0"/>
              <a:t>Sandra Rocio Moreno                                                    Secretaria de Planeación Municipal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31 de Mayo  de 2017</a:t>
            </a:r>
          </a:p>
          <a:p>
            <a:pPr algn="ctr"/>
            <a:r>
              <a:rPr lang="es-CO" sz="1000" b="1" dirty="0"/>
              <a:t>Hora: 9</a:t>
            </a:r>
            <a:r>
              <a:rPr lang="es-CO" sz="1000" dirty="0"/>
              <a:t>:00am.</a:t>
            </a:r>
          </a:p>
          <a:p>
            <a:pPr algn="ctr"/>
            <a:r>
              <a:rPr lang="es-CO" sz="1000" b="1" dirty="0"/>
              <a:t>Lugar: Auditorio – Biblioteca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10ª  entre Calle 3a y 4a Murillo Tolima</a:t>
            </a:r>
          </a:p>
        </p:txBody>
      </p:sp>
    </p:spTree>
    <p:extLst>
      <p:ext uri="{BB962C8B-B14F-4D97-AF65-F5344CB8AC3E}">
        <p14:creationId xmlns:p14="http://schemas.microsoft.com/office/powerpoint/2010/main" val="17051241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</TotalTime>
  <Words>921</Words>
  <Application>Microsoft Office PowerPoint</Application>
  <PresentationFormat>Personalizado</PresentationFormat>
  <Paragraphs>146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Liliana Higuera Quintero</cp:lastModifiedBy>
  <cp:revision>46</cp:revision>
  <dcterms:created xsi:type="dcterms:W3CDTF">2017-03-03T15:03:39Z</dcterms:created>
  <dcterms:modified xsi:type="dcterms:W3CDTF">2017-05-03T14:47:21Z</dcterms:modified>
</cp:coreProperties>
</file>