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3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12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2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02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26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669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05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79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85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73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13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25/11/2016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7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20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9631364" y="5222875"/>
            <a:ext cx="1036637" cy="1454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pic>
        <p:nvPicPr>
          <p:cNvPr id="6" name="Picture 3" descr="Captura de pantalla 2014-10-23 a las 14 36 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401" y="5983289"/>
            <a:ext cx="1135063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8"/>
          <p:cNvSpPr>
            <a:spLocks noChangeAspect="1" noChangeArrowheads="1" noTextEdit="1"/>
          </p:cNvSpPr>
          <p:nvPr/>
        </p:nvSpPr>
        <p:spPr bwMode="auto">
          <a:xfrm>
            <a:off x="1819276" y="2546351"/>
            <a:ext cx="6500813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CO"/>
          </a:p>
        </p:txBody>
      </p:sp>
      <p:grpSp>
        <p:nvGrpSpPr>
          <p:cNvPr id="271" name="Grupo 270"/>
          <p:cNvGrpSpPr/>
          <p:nvPr/>
        </p:nvGrpSpPr>
        <p:grpSpPr>
          <a:xfrm>
            <a:off x="126894" y="3293706"/>
            <a:ext cx="5545776" cy="3146415"/>
            <a:chOff x="1838325" y="2566988"/>
            <a:chExt cx="6200775" cy="3611563"/>
          </a:xfrm>
        </p:grpSpPr>
        <p:sp>
          <p:nvSpPr>
            <p:cNvPr id="8" name="Freeform 10"/>
            <p:cNvSpPr>
              <a:spLocks noEditPoints="1"/>
            </p:cNvSpPr>
            <p:nvPr/>
          </p:nvSpPr>
          <p:spPr bwMode="auto">
            <a:xfrm>
              <a:off x="2038350" y="4616451"/>
              <a:ext cx="6000750" cy="911225"/>
            </a:xfrm>
            <a:custGeom>
              <a:avLst/>
              <a:gdLst>
                <a:gd name="T0" fmla="*/ 2147483646 w 4618"/>
                <a:gd name="T1" fmla="*/ 2147483646 h 715"/>
                <a:gd name="T2" fmla="*/ 2147483646 w 4618"/>
                <a:gd name="T3" fmla="*/ 2147483646 h 715"/>
                <a:gd name="T4" fmla="*/ 2147483646 w 4618"/>
                <a:gd name="T5" fmla="*/ 2147483646 h 715"/>
                <a:gd name="T6" fmla="*/ 2147483646 w 4618"/>
                <a:gd name="T7" fmla="*/ 2147483646 h 715"/>
                <a:gd name="T8" fmla="*/ 2147483646 w 4618"/>
                <a:gd name="T9" fmla="*/ 2147483646 h 715"/>
                <a:gd name="T10" fmla="*/ 2147483646 w 4618"/>
                <a:gd name="T11" fmla="*/ 2147483646 h 715"/>
                <a:gd name="T12" fmla="*/ 2147483646 w 4618"/>
                <a:gd name="T13" fmla="*/ 2147483646 h 715"/>
                <a:gd name="T14" fmla="*/ 2147483646 w 4618"/>
                <a:gd name="T15" fmla="*/ 2147483646 h 715"/>
                <a:gd name="T16" fmla="*/ 2147483646 w 4618"/>
                <a:gd name="T17" fmla="*/ 2147483646 h 715"/>
                <a:gd name="T18" fmla="*/ 2147483646 w 4618"/>
                <a:gd name="T19" fmla="*/ 2147483646 h 715"/>
                <a:gd name="T20" fmla="*/ 2147483646 w 4618"/>
                <a:gd name="T21" fmla="*/ 2147483646 h 715"/>
                <a:gd name="T22" fmla="*/ 2147483646 w 4618"/>
                <a:gd name="T23" fmla="*/ 2147483646 h 715"/>
                <a:gd name="T24" fmla="*/ 2147483646 w 4618"/>
                <a:gd name="T25" fmla="*/ 2147483646 h 715"/>
                <a:gd name="T26" fmla="*/ 2147483646 w 4618"/>
                <a:gd name="T27" fmla="*/ 2147483646 h 715"/>
                <a:gd name="T28" fmla="*/ 2147483646 w 4618"/>
                <a:gd name="T29" fmla="*/ 2147483646 h 715"/>
                <a:gd name="T30" fmla="*/ 2147483646 w 4618"/>
                <a:gd name="T31" fmla="*/ 2147483646 h 715"/>
                <a:gd name="T32" fmla="*/ 2147483646 w 4618"/>
                <a:gd name="T33" fmla="*/ 2147483646 h 715"/>
                <a:gd name="T34" fmla="*/ 2147483646 w 4618"/>
                <a:gd name="T35" fmla="*/ 2147483646 h 715"/>
                <a:gd name="T36" fmla="*/ 2147483646 w 4618"/>
                <a:gd name="T37" fmla="*/ 2147483646 h 715"/>
                <a:gd name="T38" fmla="*/ 2147483646 w 4618"/>
                <a:gd name="T39" fmla="*/ 2147483646 h 715"/>
                <a:gd name="T40" fmla="*/ 2147483646 w 4618"/>
                <a:gd name="T41" fmla="*/ 2147483646 h 715"/>
                <a:gd name="T42" fmla="*/ 2147483646 w 4618"/>
                <a:gd name="T43" fmla="*/ 2147483646 h 715"/>
                <a:gd name="T44" fmla="*/ 2147483646 w 4618"/>
                <a:gd name="T45" fmla="*/ 2147483646 h 715"/>
                <a:gd name="T46" fmla="*/ 2147483646 w 4618"/>
                <a:gd name="T47" fmla="*/ 2147483646 h 715"/>
                <a:gd name="T48" fmla="*/ 2147483646 w 4618"/>
                <a:gd name="T49" fmla="*/ 2147483646 h 715"/>
                <a:gd name="T50" fmla="*/ 2147483646 w 4618"/>
                <a:gd name="T51" fmla="*/ 2147483646 h 715"/>
                <a:gd name="T52" fmla="*/ 2147483646 w 4618"/>
                <a:gd name="T53" fmla="*/ 2147483646 h 715"/>
                <a:gd name="T54" fmla="*/ 2147483646 w 4618"/>
                <a:gd name="T55" fmla="*/ 2147483646 h 715"/>
                <a:gd name="T56" fmla="*/ 2147483646 w 4618"/>
                <a:gd name="T57" fmla="*/ 2147483646 h 715"/>
                <a:gd name="T58" fmla="*/ 2147483646 w 4618"/>
                <a:gd name="T59" fmla="*/ 2147483646 h 715"/>
                <a:gd name="T60" fmla="*/ 2147483646 w 4618"/>
                <a:gd name="T61" fmla="*/ 2147483646 h 715"/>
                <a:gd name="T62" fmla="*/ 2147483646 w 4618"/>
                <a:gd name="T63" fmla="*/ 2147483646 h 715"/>
                <a:gd name="T64" fmla="*/ 2147483646 w 4618"/>
                <a:gd name="T65" fmla="*/ 2147483646 h 715"/>
                <a:gd name="T66" fmla="*/ 2147483646 w 4618"/>
                <a:gd name="T67" fmla="*/ 2147483646 h 715"/>
                <a:gd name="T68" fmla="*/ 2147483646 w 4618"/>
                <a:gd name="T69" fmla="*/ 2147483646 h 715"/>
                <a:gd name="T70" fmla="*/ 2147483646 w 4618"/>
                <a:gd name="T71" fmla="*/ 2147483646 h 715"/>
                <a:gd name="T72" fmla="*/ 2147483646 w 4618"/>
                <a:gd name="T73" fmla="*/ 2147483646 h 715"/>
                <a:gd name="T74" fmla="*/ 2147483646 w 4618"/>
                <a:gd name="T75" fmla="*/ 2147483646 h 715"/>
                <a:gd name="T76" fmla="*/ 2147483646 w 4618"/>
                <a:gd name="T77" fmla="*/ 2147483646 h 715"/>
                <a:gd name="T78" fmla="*/ 2147483646 w 4618"/>
                <a:gd name="T79" fmla="*/ 2147483646 h 715"/>
                <a:gd name="T80" fmla="*/ 2147483646 w 4618"/>
                <a:gd name="T81" fmla="*/ 2147483646 h 715"/>
                <a:gd name="T82" fmla="*/ 2147483646 w 4618"/>
                <a:gd name="T83" fmla="*/ 2147483646 h 715"/>
                <a:gd name="T84" fmla="*/ 2147483646 w 4618"/>
                <a:gd name="T85" fmla="*/ 2147483646 h 715"/>
                <a:gd name="T86" fmla="*/ 2147483646 w 4618"/>
                <a:gd name="T87" fmla="*/ 2147483646 h 715"/>
                <a:gd name="T88" fmla="*/ 2147483646 w 4618"/>
                <a:gd name="T89" fmla="*/ 2147483646 h 715"/>
                <a:gd name="T90" fmla="*/ 2147483646 w 4618"/>
                <a:gd name="T91" fmla="*/ 2147483646 h 715"/>
                <a:gd name="T92" fmla="*/ 2147483646 w 4618"/>
                <a:gd name="T93" fmla="*/ 2147483646 h 715"/>
                <a:gd name="T94" fmla="*/ 2147483646 w 4618"/>
                <a:gd name="T95" fmla="*/ 2147483646 h 715"/>
                <a:gd name="T96" fmla="*/ 2147483646 w 4618"/>
                <a:gd name="T97" fmla="*/ 2147483646 h 715"/>
                <a:gd name="T98" fmla="*/ 2147483646 w 4618"/>
                <a:gd name="T99" fmla="*/ 2147483646 h 715"/>
                <a:gd name="T100" fmla="*/ 2147483646 w 4618"/>
                <a:gd name="T101" fmla="*/ 2147483646 h 715"/>
                <a:gd name="T102" fmla="*/ 2147483646 w 4618"/>
                <a:gd name="T103" fmla="*/ 2147483646 h 715"/>
                <a:gd name="T104" fmla="*/ 2147483646 w 4618"/>
                <a:gd name="T105" fmla="*/ 2147483646 h 715"/>
                <a:gd name="T106" fmla="*/ 2147483646 w 4618"/>
                <a:gd name="T107" fmla="*/ 2147483646 h 715"/>
                <a:gd name="T108" fmla="*/ 2147483646 w 4618"/>
                <a:gd name="T109" fmla="*/ 2147483646 h 715"/>
                <a:gd name="T110" fmla="*/ 2147483646 w 4618"/>
                <a:gd name="T111" fmla="*/ 2147483646 h 715"/>
                <a:gd name="T112" fmla="*/ 2147483646 w 4618"/>
                <a:gd name="T113" fmla="*/ 2147483646 h 715"/>
                <a:gd name="T114" fmla="*/ 2147483646 w 4618"/>
                <a:gd name="T115" fmla="*/ 2147483646 h 715"/>
                <a:gd name="T116" fmla="*/ 2147483646 w 4618"/>
                <a:gd name="T117" fmla="*/ 2147483646 h 7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4618" h="715">
                  <a:moveTo>
                    <a:pt x="2035" y="462"/>
                  </a:moveTo>
                  <a:lnTo>
                    <a:pt x="2024" y="459"/>
                  </a:lnTo>
                  <a:lnTo>
                    <a:pt x="2021" y="459"/>
                  </a:lnTo>
                  <a:lnTo>
                    <a:pt x="2021" y="452"/>
                  </a:lnTo>
                  <a:lnTo>
                    <a:pt x="2017" y="441"/>
                  </a:lnTo>
                  <a:lnTo>
                    <a:pt x="2017" y="410"/>
                  </a:lnTo>
                  <a:lnTo>
                    <a:pt x="2021" y="393"/>
                  </a:lnTo>
                  <a:lnTo>
                    <a:pt x="2031" y="372"/>
                  </a:lnTo>
                  <a:lnTo>
                    <a:pt x="2045" y="344"/>
                  </a:lnTo>
                  <a:lnTo>
                    <a:pt x="2076" y="341"/>
                  </a:lnTo>
                  <a:lnTo>
                    <a:pt x="2090" y="344"/>
                  </a:lnTo>
                  <a:lnTo>
                    <a:pt x="2101" y="358"/>
                  </a:lnTo>
                  <a:lnTo>
                    <a:pt x="2114" y="379"/>
                  </a:lnTo>
                  <a:lnTo>
                    <a:pt x="2128" y="396"/>
                  </a:lnTo>
                  <a:lnTo>
                    <a:pt x="2146" y="406"/>
                  </a:lnTo>
                  <a:lnTo>
                    <a:pt x="2153" y="413"/>
                  </a:lnTo>
                  <a:lnTo>
                    <a:pt x="2160" y="417"/>
                  </a:lnTo>
                  <a:lnTo>
                    <a:pt x="2163" y="424"/>
                  </a:lnTo>
                  <a:lnTo>
                    <a:pt x="2160" y="431"/>
                  </a:lnTo>
                  <a:lnTo>
                    <a:pt x="2156" y="431"/>
                  </a:lnTo>
                  <a:lnTo>
                    <a:pt x="2146" y="434"/>
                  </a:lnTo>
                  <a:lnTo>
                    <a:pt x="2125" y="424"/>
                  </a:lnTo>
                  <a:lnTo>
                    <a:pt x="2101" y="410"/>
                  </a:lnTo>
                  <a:lnTo>
                    <a:pt x="2104" y="455"/>
                  </a:lnTo>
                  <a:lnTo>
                    <a:pt x="2107" y="504"/>
                  </a:lnTo>
                  <a:lnTo>
                    <a:pt x="2111" y="528"/>
                  </a:lnTo>
                  <a:lnTo>
                    <a:pt x="2107" y="552"/>
                  </a:lnTo>
                  <a:lnTo>
                    <a:pt x="2104" y="570"/>
                  </a:lnTo>
                  <a:lnTo>
                    <a:pt x="2101" y="577"/>
                  </a:lnTo>
                  <a:lnTo>
                    <a:pt x="2094" y="580"/>
                  </a:lnTo>
                  <a:lnTo>
                    <a:pt x="2080" y="577"/>
                  </a:lnTo>
                  <a:lnTo>
                    <a:pt x="2080" y="535"/>
                  </a:lnTo>
                  <a:lnTo>
                    <a:pt x="2073" y="500"/>
                  </a:lnTo>
                  <a:lnTo>
                    <a:pt x="2073" y="542"/>
                  </a:lnTo>
                  <a:lnTo>
                    <a:pt x="2076" y="566"/>
                  </a:lnTo>
                  <a:lnTo>
                    <a:pt x="2073" y="573"/>
                  </a:lnTo>
                  <a:lnTo>
                    <a:pt x="2069" y="577"/>
                  </a:lnTo>
                  <a:lnTo>
                    <a:pt x="2062" y="580"/>
                  </a:lnTo>
                  <a:lnTo>
                    <a:pt x="2052" y="580"/>
                  </a:lnTo>
                  <a:lnTo>
                    <a:pt x="2048" y="563"/>
                  </a:lnTo>
                  <a:lnTo>
                    <a:pt x="2045" y="542"/>
                  </a:lnTo>
                  <a:lnTo>
                    <a:pt x="2045" y="518"/>
                  </a:lnTo>
                  <a:lnTo>
                    <a:pt x="2045" y="493"/>
                  </a:lnTo>
                  <a:lnTo>
                    <a:pt x="2048" y="445"/>
                  </a:lnTo>
                  <a:lnTo>
                    <a:pt x="2045" y="406"/>
                  </a:lnTo>
                  <a:lnTo>
                    <a:pt x="2041" y="431"/>
                  </a:lnTo>
                  <a:lnTo>
                    <a:pt x="2041" y="448"/>
                  </a:lnTo>
                  <a:lnTo>
                    <a:pt x="2035" y="462"/>
                  </a:lnTo>
                  <a:close/>
                  <a:moveTo>
                    <a:pt x="2291" y="323"/>
                  </a:moveTo>
                  <a:lnTo>
                    <a:pt x="2302" y="327"/>
                  </a:lnTo>
                  <a:lnTo>
                    <a:pt x="2309" y="334"/>
                  </a:lnTo>
                  <a:lnTo>
                    <a:pt x="2309" y="344"/>
                  </a:lnTo>
                  <a:lnTo>
                    <a:pt x="2312" y="361"/>
                  </a:lnTo>
                  <a:lnTo>
                    <a:pt x="2326" y="354"/>
                  </a:lnTo>
                  <a:lnTo>
                    <a:pt x="2350" y="344"/>
                  </a:lnTo>
                  <a:lnTo>
                    <a:pt x="2364" y="344"/>
                  </a:lnTo>
                  <a:lnTo>
                    <a:pt x="2375" y="347"/>
                  </a:lnTo>
                  <a:lnTo>
                    <a:pt x="2385" y="351"/>
                  </a:lnTo>
                  <a:lnTo>
                    <a:pt x="2399" y="361"/>
                  </a:lnTo>
                  <a:lnTo>
                    <a:pt x="2406" y="372"/>
                  </a:lnTo>
                  <a:lnTo>
                    <a:pt x="2413" y="382"/>
                  </a:lnTo>
                  <a:lnTo>
                    <a:pt x="2416" y="396"/>
                  </a:lnTo>
                  <a:lnTo>
                    <a:pt x="2413" y="413"/>
                  </a:lnTo>
                  <a:lnTo>
                    <a:pt x="2410" y="427"/>
                  </a:lnTo>
                  <a:lnTo>
                    <a:pt x="2403" y="438"/>
                  </a:lnTo>
                  <a:lnTo>
                    <a:pt x="2396" y="445"/>
                  </a:lnTo>
                  <a:lnTo>
                    <a:pt x="2382" y="452"/>
                  </a:lnTo>
                  <a:lnTo>
                    <a:pt x="2382" y="483"/>
                  </a:lnTo>
                  <a:lnTo>
                    <a:pt x="2382" y="521"/>
                  </a:lnTo>
                  <a:lnTo>
                    <a:pt x="2385" y="538"/>
                  </a:lnTo>
                  <a:lnTo>
                    <a:pt x="2382" y="556"/>
                  </a:lnTo>
                  <a:lnTo>
                    <a:pt x="2382" y="570"/>
                  </a:lnTo>
                  <a:lnTo>
                    <a:pt x="2375" y="580"/>
                  </a:lnTo>
                  <a:lnTo>
                    <a:pt x="2364" y="580"/>
                  </a:lnTo>
                  <a:lnTo>
                    <a:pt x="2361" y="577"/>
                  </a:lnTo>
                  <a:lnTo>
                    <a:pt x="2357" y="570"/>
                  </a:lnTo>
                  <a:lnTo>
                    <a:pt x="2357" y="552"/>
                  </a:lnTo>
                  <a:lnTo>
                    <a:pt x="2350" y="538"/>
                  </a:lnTo>
                  <a:lnTo>
                    <a:pt x="2350" y="556"/>
                  </a:lnTo>
                  <a:lnTo>
                    <a:pt x="2347" y="570"/>
                  </a:lnTo>
                  <a:lnTo>
                    <a:pt x="2347" y="573"/>
                  </a:lnTo>
                  <a:lnTo>
                    <a:pt x="2340" y="577"/>
                  </a:lnTo>
                  <a:lnTo>
                    <a:pt x="2337" y="580"/>
                  </a:lnTo>
                  <a:lnTo>
                    <a:pt x="2326" y="577"/>
                  </a:lnTo>
                  <a:lnTo>
                    <a:pt x="2330" y="386"/>
                  </a:lnTo>
                  <a:lnTo>
                    <a:pt x="2298" y="400"/>
                  </a:lnTo>
                  <a:lnTo>
                    <a:pt x="2291" y="382"/>
                  </a:lnTo>
                  <a:lnTo>
                    <a:pt x="2285" y="361"/>
                  </a:lnTo>
                  <a:lnTo>
                    <a:pt x="2285" y="351"/>
                  </a:lnTo>
                  <a:lnTo>
                    <a:pt x="2285" y="341"/>
                  </a:lnTo>
                  <a:lnTo>
                    <a:pt x="2288" y="330"/>
                  </a:lnTo>
                  <a:lnTo>
                    <a:pt x="2291" y="323"/>
                  </a:lnTo>
                  <a:close/>
                  <a:moveTo>
                    <a:pt x="2350" y="337"/>
                  </a:moveTo>
                  <a:lnTo>
                    <a:pt x="2340" y="323"/>
                  </a:lnTo>
                  <a:lnTo>
                    <a:pt x="2337" y="309"/>
                  </a:lnTo>
                  <a:lnTo>
                    <a:pt x="2344" y="295"/>
                  </a:lnTo>
                  <a:lnTo>
                    <a:pt x="2354" y="282"/>
                  </a:lnTo>
                  <a:lnTo>
                    <a:pt x="2368" y="282"/>
                  </a:lnTo>
                  <a:lnTo>
                    <a:pt x="2378" y="285"/>
                  </a:lnTo>
                  <a:lnTo>
                    <a:pt x="2385" y="292"/>
                  </a:lnTo>
                  <a:lnTo>
                    <a:pt x="2385" y="299"/>
                  </a:lnTo>
                  <a:lnTo>
                    <a:pt x="2385" y="309"/>
                  </a:lnTo>
                  <a:lnTo>
                    <a:pt x="2382" y="320"/>
                  </a:lnTo>
                  <a:lnTo>
                    <a:pt x="2378" y="327"/>
                  </a:lnTo>
                  <a:lnTo>
                    <a:pt x="2371" y="337"/>
                  </a:lnTo>
                  <a:lnTo>
                    <a:pt x="2350" y="337"/>
                  </a:lnTo>
                  <a:close/>
                  <a:moveTo>
                    <a:pt x="2229" y="334"/>
                  </a:moveTo>
                  <a:lnTo>
                    <a:pt x="2212" y="334"/>
                  </a:lnTo>
                  <a:lnTo>
                    <a:pt x="2201" y="327"/>
                  </a:lnTo>
                  <a:lnTo>
                    <a:pt x="2194" y="320"/>
                  </a:lnTo>
                  <a:lnTo>
                    <a:pt x="2194" y="309"/>
                  </a:lnTo>
                  <a:lnTo>
                    <a:pt x="2194" y="299"/>
                  </a:lnTo>
                  <a:lnTo>
                    <a:pt x="2201" y="289"/>
                  </a:lnTo>
                  <a:lnTo>
                    <a:pt x="2205" y="282"/>
                  </a:lnTo>
                  <a:lnTo>
                    <a:pt x="2212" y="278"/>
                  </a:lnTo>
                  <a:lnTo>
                    <a:pt x="2219" y="278"/>
                  </a:lnTo>
                  <a:lnTo>
                    <a:pt x="2225" y="278"/>
                  </a:lnTo>
                  <a:lnTo>
                    <a:pt x="2229" y="282"/>
                  </a:lnTo>
                  <a:lnTo>
                    <a:pt x="2236" y="289"/>
                  </a:lnTo>
                  <a:lnTo>
                    <a:pt x="2239" y="295"/>
                  </a:lnTo>
                  <a:lnTo>
                    <a:pt x="2239" y="306"/>
                  </a:lnTo>
                  <a:lnTo>
                    <a:pt x="2239" y="320"/>
                  </a:lnTo>
                  <a:lnTo>
                    <a:pt x="2229" y="334"/>
                  </a:lnTo>
                  <a:close/>
                  <a:moveTo>
                    <a:pt x="2166" y="344"/>
                  </a:moveTo>
                  <a:lnTo>
                    <a:pt x="2191" y="344"/>
                  </a:lnTo>
                  <a:lnTo>
                    <a:pt x="2201" y="344"/>
                  </a:lnTo>
                  <a:lnTo>
                    <a:pt x="2212" y="351"/>
                  </a:lnTo>
                  <a:lnTo>
                    <a:pt x="2225" y="347"/>
                  </a:lnTo>
                  <a:lnTo>
                    <a:pt x="2229" y="344"/>
                  </a:lnTo>
                  <a:lnTo>
                    <a:pt x="2239" y="341"/>
                  </a:lnTo>
                  <a:lnTo>
                    <a:pt x="2250" y="344"/>
                  </a:lnTo>
                  <a:lnTo>
                    <a:pt x="2260" y="351"/>
                  </a:lnTo>
                  <a:lnTo>
                    <a:pt x="2267" y="365"/>
                  </a:lnTo>
                  <a:lnTo>
                    <a:pt x="2274" y="382"/>
                  </a:lnTo>
                  <a:lnTo>
                    <a:pt x="2278" y="396"/>
                  </a:lnTo>
                  <a:lnTo>
                    <a:pt x="2278" y="413"/>
                  </a:lnTo>
                  <a:lnTo>
                    <a:pt x="2278" y="431"/>
                  </a:lnTo>
                  <a:lnTo>
                    <a:pt x="2278" y="445"/>
                  </a:lnTo>
                  <a:lnTo>
                    <a:pt x="2274" y="455"/>
                  </a:lnTo>
                  <a:lnTo>
                    <a:pt x="2274" y="459"/>
                  </a:lnTo>
                  <a:lnTo>
                    <a:pt x="2271" y="459"/>
                  </a:lnTo>
                  <a:lnTo>
                    <a:pt x="2260" y="459"/>
                  </a:lnTo>
                  <a:lnTo>
                    <a:pt x="2257" y="448"/>
                  </a:lnTo>
                  <a:lnTo>
                    <a:pt x="2253" y="445"/>
                  </a:lnTo>
                  <a:lnTo>
                    <a:pt x="2257" y="438"/>
                  </a:lnTo>
                  <a:lnTo>
                    <a:pt x="2257" y="427"/>
                  </a:lnTo>
                  <a:lnTo>
                    <a:pt x="2257" y="410"/>
                  </a:lnTo>
                  <a:lnTo>
                    <a:pt x="2253" y="393"/>
                  </a:lnTo>
                  <a:lnTo>
                    <a:pt x="2250" y="427"/>
                  </a:lnTo>
                  <a:lnTo>
                    <a:pt x="2250" y="483"/>
                  </a:lnTo>
                  <a:lnTo>
                    <a:pt x="2250" y="514"/>
                  </a:lnTo>
                  <a:lnTo>
                    <a:pt x="2250" y="542"/>
                  </a:lnTo>
                  <a:lnTo>
                    <a:pt x="2246" y="566"/>
                  </a:lnTo>
                  <a:lnTo>
                    <a:pt x="2243" y="580"/>
                  </a:lnTo>
                  <a:lnTo>
                    <a:pt x="2194" y="580"/>
                  </a:lnTo>
                  <a:lnTo>
                    <a:pt x="2187" y="545"/>
                  </a:lnTo>
                  <a:lnTo>
                    <a:pt x="2187" y="479"/>
                  </a:lnTo>
                  <a:lnTo>
                    <a:pt x="2187" y="413"/>
                  </a:lnTo>
                  <a:lnTo>
                    <a:pt x="2184" y="368"/>
                  </a:lnTo>
                  <a:lnTo>
                    <a:pt x="2156" y="365"/>
                  </a:lnTo>
                  <a:lnTo>
                    <a:pt x="2132" y="358"/>
                  </a:lnTo>
                  <a:lnTo>
                    <a:pt x="2135" y="351"/>
                  </a:lnTo>
                  <a:lnTo>
                    <a:pt x="2139" y="341"/>
                  </a:lnTo>
                  <a:lnTo>
                    <a:pt x="2146" y="330"/>
                  </a:lnTo>
                  <a:lnTo>
                    <a:pt x="2153" y="323"/>
                  </a:lnTo>
                  <a:lnTo>
                    <a:pt x="2170" y="313"/>
                  </a:lnTo>
                  <a:lnTo>
                    <a:pt x="2191" y="306"/>
                  </a:lnTo>
                  <a:lnTo>
                    <a:pt x="2187" y="320"/>
                  </a:lnTo>
                  <a:lnTo>
                    <a:pt x="2184" y="327"/>
                  </a:lnTo>
                  <a:lnTo>
                    <a:pt x="2177" y="334"/>
                  </a:lnTo>
                  <a:lnTo>
                    <a:pt x="2166" y="344"/>
                  </a:lnTo>
                  <a:close/>
                  <a:moveTo>
                    <a:pt x="2055" y="282"/>
                  </a:moveTo>
                  <a:lnTo>
                    <a:pt x="2066" y="278"/>
                  </a:lnTo>
                  <a:lnTo>
                    <a:pt x="2073" y="282"/>
                  </a:lnTo>
                  <a:lnTo>
                    <a:pt x="2080" y="289"/>
                  </a:lnTo>
                  <a:lnTo>
                    <a:pt x="2087" y="299"/>
                  </a:lnTo>
                  <a:lnTo>
                    <a:pt x="2087" y="309"/>
                  </a:lnTo>
                  <a:lnTo>
                    <a:pt x="2087" y="320"/>
                  </a:lnTo>
                  <a:lnTo>
                    <a:pt x="2083" y="327"/>
                  </a:lnTo>
                  <a:lnTo>
                    <a:pt x="2076" y="334"/>
                  </a:lnTo>
                  <a:lnTo>
                    <a:pt x="2066" y="337"/>
                  </a:lnTo>
                  <a:lnTo>
                    <a:pt x="2055" y="334"/>
                  </a:lnTo>
                  <a:lnTo>
                    <a:pt x="2048" y="330"/>
                  </a:lnTo>
                  <a:lnTo>
                    <a:pt x="2041" y="320"/>
                  </a:lnTo>
                  <a:lnTo>
                    <a:pt x="2038" y="309"/>
                  </a:lnTo>
                  <a:lnTo>
                    <a:pt x="2041" y="299"/>
                  </a:lnTo>
                  <a:lnTo>
                    <a:pt x="2045" y="292"/>
                  </a:lnTo>
                  <a:lnTo>
                    <a:pt x="2055" y="282"/>
                  </a:lnTo>
                  <a:close/>
                  <a:moveTo>
                    <a:pt x="1160" y="247"/>
                  </a:moveTo>
                  <a:lnTo>
                    <a:pt x="1149" y="271"/>
                  </a:lnTo>
                  <a:lnTo>
                    <a:pt x="1017" y="271"/>
                  </a:lnTo>
                  <a:lnTo>
                    <a:pt x="1017" y="264"/>
                  </a:lnTo>
                  <a:lnTo>
                    <a:pt x="1017" y="261"/>
                  </a:lnTo>
                  <a:lnTo>
                    <a:pt x="1017" y="254"/>
                  </a:lnTo>
                  <a:lnTo>
                    <a:pt x="1010" y="243"/>
                  </a:lnTo>
                  <a:lnTo>
                    <a:pt x="1010" y="257"/>
                  </a:lnTo>
                  <a:lnTo>
                    <a:pt x="1010" y="271"/>
                  </a:lnTo>
                  <a:lnTo>
                    <a:pt x="1007" y="285"/>
                  </a:lnTo>
                  <a:lnTo>
                    <a:pt x="1000" y="295"/>
                  </a:lnTo>
                  <a:lnTo>
                    <a:pt x="993" y="302"/>
                  </a:lnTo>
                  <a:lnTo>
                    <a:pt x="986" y="309"/>
                  </a:lnTo>
                  <a:lnTo>
                    <a:pt x="972" y="316"/>
                  </a:lnTo>
                  <a:lnTo>
                    <a:pt x="958" y="316"/>
                  </a:lnTo>
                  <a:lnTo>
                    <a:pt x="944" y="316"/>
                  </a:lnTo>
                  <a:lnTo>
                    <a:pt x="934" y="309"/>
                  </a:lnTo>
                  <a:lnTo>
                    <a:pt x="924" y="306"/>
                  </a:lnTo>
                  <a:lnTo>
                    <a:pt x="917" y="295"/>
                  </a:lnTo>
                  <a:lnTo>
                    <a:pt x="913" y="285"/>
                  </a:lnTo>
                  <a:lnTo>
                    <a:pt x="910" y="271"/>
                  </a:lnTo>
                  <a:lnTo>
                    <a:pt x="906" y="257"/>
                  </a:lnTo>
                  <a:lnTo>
                    <a:pt x="910" y="243"/>
                  </a:lnTo>
                  <a:lnTo>
                    <a:pt x="903" y="254"/>
                  </a:lnTo>
                  <a:lnTo>
                    <a:pt x="903" y="257"/>
                  </a:lnTo>
                  <a:lnTo>
                    <a:pt x="899" y="264"/>
                  </a:lnTo>
                  <a:lnTo>
                    <a:pt x="896" y="271"/>
                  </a:lnTo>
                  <a:lnTo>
                    <a:pt x="889" y="268"/>
                  </a:lnTo>
                  <a:lnTo>
                    <a:pt x="882" y="264"/>
                  </a:lnTo>
                  <a:lnTo>
                    <a:pt x="878" y="261"/>
                  </a:lnTo>
                  <a:lnTo>
                    <a:pt x="878" y="254"/>
                  </a:lnTo>
                  <a:lnTo>
                    <a:pt x="882" y="240"/>
                  </a:lnTo>
                  <a:lnTo>
                    <a:pt x="882" y="226"/>
                  </a:lnTo>
                  <a:lnTo>
                    <a:pt x="885" y="198"/>
                  </a:lnTo>
                  <a:lnTo>
                    <a:pt x="892" y="174"/>
                  </a:lnTo>
                  <a:lnTo>
                    <a:pt x="924" y="171"/>
                  </a:lnTo>
                  <a:lnTo>
                    <a:pt x="951" y="171"/>
                  </a:lnTo>
                  <a:lnTo>
                    <a:pt x="965" y="171"/>
                  </a:lnTo>
                  <a:lnTo>
                    <a:pt x="976" y="167"/>
                  </a:lnTo>
                  <a:lnTo>
                    <a:pt x="990" y="164"/>
                  </a:lnTo>
                  <a:lnTo>
                    <a:pt x="996" y="153"/>
                  </a:lnTo>
                  <a:lnTo>
                    <a:pt x="1007" y="139"/>
                  </a:lnTo>
                  <a:lnTo>
                    <a:pt x="1021" y="118"/>
                  </a:lnTo>
                  <a:lnTo>
                    <a:pt x="1038" y="101"/>
                  </a:lnTo>
                  <a:lnTo>
                    <a:pt x="1055" y="94"/>
                  </a:lnTo>
                  <a:lnTo>
                    <a:pt x="1097" y="91"/>
                  </a:lnTo>
                  <a:lnTo>
                    <a:pt x="1174" y="91"/>
                  </a:lnTo>
                  <a:lnTo>
                    <a:pt x="1250" y="91"/>
                  </a:lnTo>
                  <a:lnTo>
                    <a:pt x="1285" y="94"/>
                  </a:lnTo>
                  <a:lnTo>
                    <a:pt x="1292" y="101"/>
                  </a:lnTo>
                  <a:lnTo>
                    <a:pt x="1292" y="115"/>
                  </a:lnTo>
                  <a:lnTo>
                    <a:pt x="1292" y="125"/>
                  </a:lnTo>
                  <a:lnTo>
                    <a:pt x="1292" y="136"/>
                  </a:lnTo>
                  <a:lnTo>
                    <a:pt x="1292" y="167"/>
                  </a:lnTo>
                  <a:lnTo>
                    <a:pt x="1295" y="209"/>
                  </a:lnTo>
                  <a:lnTo>
                    <a:pt x="1292" y="243"/>
                  </a:lnTo>
                  <a:lnTo>
                    <a:pt x="1288" y="271"/>
                  </a:lnTo>
                  <a:lnTo>
                    <a:pt x="1271" y="271"/>
                  </a:lnTo>
                  <a:lnTo>
                    <a:pt x="1271" y="257"/>
                  </a:lnTo>
                  <a:lnTo>
                    <a:pt x="1267" y="250"/>
                  </a:lnTo>
                  <a:lnTo>
                    <a:pt x="1267" y="247"/>
                  </a:lnTo>
                  <a:lnTo>
                    <a:pt x="1260" y="240"/>
                  </a:lnTo>
                  <a:lnTo>
                    <a:pt x="1264" y="254"/>
                  </a:lnTo>
                  <a:lnTo>
                    <a:pt x="1264" y="271"/>
                  </a:lnTo>
                  <a:lnTo>
                    <a:pt x="1260" y="282"/>
                  </a:lnTo>
                  <a:lnTo>
                    <a:pt x="1253" y="295"/>
                  </a:lnTo>
                  <a:lnTo>
                    <a:pt x="1246" y="302"/>
                  </a:lnTo>
                  <a:lnTo>
                    <a:pt x="1236" y="309"/>
                  </a:lnTo>
                  <a:lnTo>
                    <a:pt x="1226" y="316"/>
                  </a:lnTo>
                  <a:lnTo>
                    <a:pt x="1212" y="316"/>
                  </a:lnTo>
                  <a:lnTo>
                    <a:pt x="1198" y="316"/>
                  </a:lnTo>
                  <a:lnTo>
                    <a:pt x="1184" y="309"/>
                  </a:lnTo>
                  <a:lnTo>
                    <a:pt x="1177" y="306"/>
                  </a:lnTo>
                  <a:lnTo>
                    <a:pt x="1170" y="295"/>
                  </a:lnTo>
                  <a:lnTo>
                    <a:pt x="1163" y="289"/>
                  </a:lnTo>
                  <a:lnTo>
                    <a:pt x="1163" y="275"/>
                  </a:lnTo>
                  <a:lnTo>
                    <a:pt x="1160" y="261"/>
                  </a:lnTo>
                  <a:lnTo>
                    <a:pt x="1160" y="247"/>
                  </a:lnTo>
                  <a:close/>
                  <a:moveTo>
                    <a:pt x="3434" y="236"/>
                  </a:moveTo>
                  <a:lnTo>
                    <a:pt x="3427" y="247"/>
                  </a:lnTo>
                  <a:lnTo>
                    <a:pt x="3420" y="257"/>
                  </a:lnTo>
                  <a:lnTo>
                    <a:pt x="3409" y="261"/>
                  </a:lnTo>
                  <a:lnTo>
                    <a:pt x="3392" y="264"/>
                  </a:lnTo>
                  <a:lnTo>
                    <a:pt x="3378" y="261"/>
                  </a:lnTo>
                  <a:lnTo>
                    <a:pt x="3368" y="254"/>
                  </a:lnTo>
                  <a:lnTo>
                    <a:pt x="3361" y="247"/>
                  </a:lnTo>
                  <a:lnTo>
                    <a:pt x="3354" y="236"/>
                  </a:lnTo>
                  <a:lnTo>
                    <a:pt x="3212" y="233"/>
                  </a:lnTo>
                  <a:lnTo>
                    <a:pt x="3205" y="247"/>
                  </a:lnTo>
                  <a:lnTo>
                    <a:pt x="3194" y="257"/>
                  </a:lnTo>
                  <a:lnTo>
                    <a:pt x="3184" y="264"/>
                  </a:lnTo>
                  <a:lnTo>
                    <a:pt x="3173" y="264"/>
                  </a:lnTo>
                  <a:lnTo>
                    <a:pt x="3163" y="264"/>
                  </a:lnTo>
                  <a:lnTo>
                    <a:pt x="3152" y="257"/>
                  </a:lnTo>
                  <a:lnTo>
                    <a:pt x="3142" y="247"/>
                  </a:lnTo>
                  <a:lnTo>
                    <a:pt x="3135" y="233"/>
                  </a:lnTo>
                  <a:lnTo>
                    <a:pt x="3087" y="233"/>
                  </a:lnTo>
                  <a:lnTo>
                    <a:pt x="3087" y="184"/>
                  </a:lnTo>
                  <a:lnTo>
                    <a:pt x="3090" y="157"/>
                  </a:lnTo>
                  <a:lnTo>
                    <a:pt x="3093" y="150"/>
                  </a:lnTo>
                  <a:lnTo>
                    <a:pt x="3104" y="139"/>
                  </a:lnTo>
                  <a:lnTo>
                    <a:pt x="3114" y="129"/>
                  </a:lnTo>
                  <a:lnTo>
                    <a:pt x="3128" y="115"/>
                  </a:lnTo>
                  <a:lnTo>
                    <a:pt x="3146" y="98"/>
                  </a:lnTo>
                  <a:lnTo>
                    <a:pt x="3166" y="80"/>
                  </a:lnTo>
                  <a:lnTo>
                    <a:pt x="3187" y="63"/>
                  </a:lnTo>
                  <a:lnTo>
                    <a:pt x="3215" y="49"/>
                  </a:lnTo>
                  <a:lnTo>
                    <a:pt x="3246" y="42"/>
                  </a:lnTo>
                  <a:lnTo>
                    <a:pt x="3284" y="39"/>
                  </a:lnTo>
                  <a:lnTo>
                    <a:pt x="3305" y="39"/>
                  </a:lnTo>
                  <a:lnTo>
                    <a:pt x="3323" y="42"/>
                  </a:lnTo>
                  <a:lnTo>
                    <a:pt x="3340" y="42"/>
                  </a:lnTo>
                  <a:lnTo>
                    <a:pt x="3354" y="49"/>
                  </a:lnTo>
                  <a:lnTo>
                    <a:pt x="3368" y="56"/>
                  </a:lnTo>
                  <a:lnTo>
                    <a:pt x="3382" y="63"/>
                  </a:lnTo>
                  <a:lnTo>
                    <a:pt x="3389" y="73"/>
                  </a:lnTo>
                  <a:lnTo>
                    <a:pt x="3399" y="84"/>
                  </a:lnTo>
                  <a:lnTo>
                    <a:pt x="3409" y="105"/>
                  </a:lnTo>
                  <a:lnTo>
                    <a:pt x="3423" y="132"/>
                  </a:lnTo>
                  <a:lnTo>
                    <a:pt x="3444" y="132"/>
                  </a:lnTo>
                  <a:lnTo>
                    <a:pt x="3461" y="136"/>
                  </a:lnTo>
                  <a:lnTo>
                    <a:pt x="3479" y="143"/>
                  </a:lnTo>
                  <a:lnTo>
                    <a:pt x="3489" y="153"/>
                  </a:lnTo>
                  <a:lnTo>
                    <a:pt x="3500" y="164"/>
                  </a:lnTo>
                  <a:lnTo>
                    <a:pt x="3507" y="181"/>
                  </a:lnTo>
                  <a:lnTo>
                    <a:pt x="3510" y="205"/>
                  </a:lnTo>
                  <a:lnTo>
                    <a:pt x="3507" y="236"/>
                  </a:lnTo>
                  <a:lnTo>
                    <a:pt x="3434" y="236"/>
                  </a:lnTo>
                  <a:close/>
                  <a:moveTo>
                    <a:pt x="2739" y="164"/>
                  </a:moveTo>
                  <a:lnTo>
                    <a:pt x="2750" y="188"/>
                  </a:lnTo>
                  <a:lnTo>
                    <a:pt x="2760" y="212"/>
                  </a:lnTo>
                  <a:lnTo>
                    <a:pt x="2774" y="223"/>
                  </a:lnTo>
                  <a:lnTo>
                    <a:pt x="2784" y="230"/>
                  </a:lnTo>
                  <a:lnTo>
                    <a:pt x="2791" y="233"/>
                  </a:lnTo>
                  <a:lnTo>
                    <a:pt x="2795" y="236"/>
                  </a:lnTo>
                  <a:lnTo>
                    <a:pt x="2795" y="240"/>
                  </a:lnTo>
                  <a:lnTo>
                    <a:pt x="2795" y="250"/>
                  </a:lnTo>
                  <a:lnTo>
                    <a:pt x="2781" y="250"/>
                  </a:lnTo>
                  <a:lnTo>
                    <a:pt x="2771" y="247"/>
                  </a:lnTo>
                  <a:lnTo>
                    <a:pt x="2764" y="243"/>
                  </a:lnTo>
                  <a:lnTo>
                    <a:pt x="2750" y="240"/>
                  </a:lnTo>
                  <a:lnTo>
                    <a:pt x="2750" y="278"/>
                  </a:lnTo>
                  <a:lnTo>
                    <a:pt x="2753" y="327"/>
                  </a:lnTo>
                  <a:lnTo>
                    <a:pt x="2753" y="375"/>
                  </a:lnTo>
                  <a:lnTo>
                    <a:pt x="2750" y="406"/>
                  </a:lnTo>
                  <a:lnTo>
                    <a:pt x="2739" y="410"/>
                  </a:lnTo>
                  <a:lnTo>
                    <a:pt x="2732" y="406"/>
                  </a:lnTo>
                  <a:lnTo>
                    <a:pt x="2729" y="403"/>
                  </a:lnTo>
                  <a:lnTo>
                    <a:pt x="2729" y="400"/>
                  </a:lnTo>
                  <a:lnTo>
                    <a:pt x="2729" y="389"/>
                  </a:lnTo>
                  <a:lnTo>
                    <a:pt x="2719" y="372"/>
                  </a:lnTo>
                  <a:lnTo>
                    <a:pt x="2719" y="393"/>
                  </a:lnTo>
                  <a:lnTo>
                    <a:pt x="2712" y="410"/>
                  </a:lnTo>
                  <a:lnTo>
                    <a:pt x="2698" y="410"/>
                  </a:lnTo>
                  <a:lnTo>
                    <a:pt x="2691" y="382"/>
                  </a:lnTo>
                  <a:lnTo>
                    <a:pt x="2691" y="347"/>
                  </a:lnTo>
                  <a:lnTo>
                    <a:pt x="2694" y="309"/>
                  </a:lnTo>
                  <a:lnTo>
                    <a:pt x="2694" y="278"/>
                  </a:lnTo>
                  <a:lnTo>
                    <a:pt x="2684" y="271"/>
                  </a:lnTo>
                  <a:lnTo>
                    <a:pt x="2677" y="268"/>
                  </a:lnTo>
                  <a:lnTo>
                    <a:pt x="2670" y="261"/>
                  </a:lnTo>
                  <a:lnTo>
                    <a:pt x="2663" y="250"/>
                  </a:lnTo>
                  <a:lnTo>
                    <a:pt x="2659" y="236"/>
                  </a:lnTo>
                  <a:lnTo>
                    <a:pt x="2656" y="226"/>
                  </a:lnTo>
                  <a:lnTo>
                    <a:pt x="2656" y="216"/>
                  </a:lnTo>
                  <a:lnTo>
                    <a:pt x="2663" y="202"/>
                  </a:lnTo>
                  <a:lnTo>
                    <a:pt x="2673" y="188"/>
                  </a:lnTo>
                  <a:lnTo>
                    <a:pt x="2680" y="177"/>
                  </a:lnTo>
                  <a:lnTo>
                    <a:pt x="2687" y="171"/>
                  </a:lnTo>
                  <a:lnTo>
                    <a:pt x="2694" y="167"/>
                  </a:lnTo>
                  <a:lnTo>
                    <a:pt x="2712" y="167"/>
                  </a:lnTo>
                  <a:lnTo>
                    <a:pt x="2739" y="164"/>
                  </a:lnTo>
                  <a:close/>
                  <a:moveTo>
                    <a:pt x="1295" y="174"/>
                  </a:moveTo>
                  <a:lnTo>
                    <a:pt x="1295" y="164"/>
                  </a:lnTo>
                  <a:lnTo>
                    <a:pt x="1298" y="157"/>
                  </a:lnTo>
                  <a:lnTo>
                    <a:pt x="1305" y="150"/>
                  </a:lnTo>
                  <a:lnTo>
                    <a:pt x="1316" y="150"/>
                  </a:lnTo>
                  <a:lnTo>
                    <a:pt x="1323" y="157"/>
                  </a:lnTo>
                  <a:lnTo>
                    <a:pt x="1326" y="164"/>
                  </a:lnTo>
                  <a:lnTo>
                    <a:pt x="1330" y="177"/>
                  </a:lnTo>
                  <a:lnTo>
                    <a:pt x="1330" y="191"/>
                  </a:lnTo>
                  <a:lnTo>
                    <a:pt x="1330" y="223"/>
                  </a:lnTo>
                  <a:lnTo>
                    <a:pt x="1326" y="240"/>
                  </a:lnTo>
                  <a:lnTo>
                    <a:pt x="1298" y="236"/>
                  </a:lnTo>
                  <a:lnTo>
                    <a:pt x="1295" y="174"/>
                  </a:lnTo>
                  <a:close/>
                  <a:moveTo>
                    <a:pt x="2826" y="184"/>
                  </a:moveTo>
                  <a:lnTo>
                    <a:pt x="2868" y="160"/>
                  </a:lnTo>
                  <a:lnTo>
                    <a:pt x="2878" y="164"/>
                  </a:lnTo>
                  <a:lnTo>
                    <a:pt x="2878" y="167"/>
                  </a:lnTo>
                  <a:lnTo>
                    <a:pt x="2882" y="177"/>
                  </a:lnTo>
                  <a:lnTo>
                    <a:pt x="2889" y="167"/>
                  </a:lnTo>
                  <a:lnTo>
                    <a:pt x="2892" y="167"/>
                  </a:lnTo>
                  <a:lnTo>
                    <a:pt x="2892" y="171"/>
                  </a:lnTo>
                  <a:lnTo>
                    <a:pt x="2903" y="174"/>
                  </a:lnTo>
                  <a:lnTo>
                    <a:pt x="2903" y="164"/>
                  </a:lnTo>
                  <a:lnTo>
                    <a:pt x="2903" y="160"/>
                  </a:lnTo>
                  <a:lnTo>
                    <a:pt x="2906" y="160"/>
                  </a:lnTo>
                  <a:lnTo>
                    <a:pt x="2913" y="160"/>
                  </a:lnTo>
                  <a:lnTo>
                    <a:pt x="2923" y="167"/>
                  </a:lnTo>
                  <a:lnTo>
                    <a:pt x="2944" y="184"/>
                  </a:lnTo>
                  <a:lnTo>
                    <a:pt x="2951" y="202"/>
                  </a:lnTo>
                  <a:lnTo>
                    <a:pt x="2955" y="216"/>
                  </a:lnTo>
                  <a:lnTo>
                    <a:pt x="2955" y="226"/>
                  </a:lnTo>
                  <a:lnTo>
                    <a:pt x="2951" y="236"/>
                  </a:lnTo>
                  <a:lnTo>
                    <a:pt x="2944" y="247"/>
                  </a:lnTo>
                  <a:lnTo>
                    <a:pt x="2937" y="257"/>
                  </a:lnTo>
                  <a:lnTo>
                    <a:pt x="2930" y="264"/>
                  </a:lnTo>
                  <a:lnTo>
                    <a:pt x="2923" y="275"/>
                  </a:lnTo>
                  <a:lnTo>
                    <a:pt x="2920" y="289"/>
                  </a:lnTo>
                  <a:lnTo>
                    <a:pt x="2920" y="323"/>
                  </a:lnTo>
                  <a:lnTo>
                    <a:pt x="2920" y="344"/>
                  </a:lnTo>
                  <a:lnTo>
                    <a:pt x="2923" y="368"/>
                  </a:lnTo>
                  <a:lnTo>
                    <a:pt x="2920" y="389"/>
                  </a:lnTo>
                  <a:lnTo>
                    <a:pt x="2916" y="403"/>
                  </a:lnTo>
                  <a:lnTo>
                    <a:pt x="2896" y="406"/>
                  </a:lnTo>
                  <a:lnTo>
                    <a:pt x="2878" y="406"/>
                  </a:lnTo>
                  <a:lnTo>
                    <a:pt x="2875" y="406"/>
                  </a:lnTo>
                  <a:lnTo>
                    <a:pt x="2864" y="403"/>
                  </a:lnTo>
                  <a:lnTo>
                    <a:pt x="2861" y="372"/>
                  </a:lnTo>
                  <a:lnTo>
                    <a:pt x="2857" y="309"/>
                  </a:lnTo>
                  <a:lnTo>
                    <a:pt x="2857" y="243"/>
                  </a:lnTo>
                  <a:lnTo>
                    <a:pt x="2857" y="202"/>
                  </a:lnTo>
                  <a:lnTo>
                    <a:pt x="2840" y="209"/>
                  </a:lnTo>
                  <a:lnTo>
                    <a:pt x="2819" y="209"/>
                  </a:lnTo>
                  <a:lnTo>
                    <a:pt x="2802" y="188"/>
                  </a:lnTo>
                  <a:lnTo>
                    <a:pt x="2791" y="164"/>
                  </a:lnTo>
                  <a:lnTo>
                    <a:pt x="2795" y="157"/>
                  </a:lnTo>
                  <a:lnTo>
                    <a:pt x="2798" y="153"/>
                  </a:lnTo>
                  <a:lnTo>
                    <a:pt x="2805" y="157"/>
                  </a:lnTo>
                  <a:lnTo>
                    <a:pt x="2809" y="160"/>
                  </a:lnTo>
                  <a:lnTo>
                    <a:pt x="2819" y="174"/>
                  </a:lnTo>
                  <a:lnTo>
                    <a:pt x="2826" y="184"/>
                  </a:lnTo>
                  <a:close/>
                  <a:moveTo>
                    <a:pt x="2215" y="191"/>
                  </a:moveTo>
                  <a:lnTo>
                    <a:pt x="2208" y="184"/>
                  </a:lnTo>
                  <a:lnTo>
                    <a:pt x="2205" y="181"/>
                  </a:lnTo>
                  <a:lnTo>
                    <a:pt x="2205" y="177"/>
                  </a:lnTo>
                  <a:lnTo>
                    <a:pt x="2205" y="164"/>
                  </a:lnTo>
                  <a:lnTo>
                    <a:pt x="2198" y="150"/>
                  </a:lnTo>
                  <a:lnTo>
                    <a:pt x="2194" y="139"/>
                  </a:lnTo>
                  <a:lnTo>
                    <a:pt x="2191" y="132"/>
                  </a:lnTo>
                  <a:lnTo>
                    <a:pt x="2191" y="125"/>
                  </a:lnTo>
                  <a:lnTo>
                    <a:pt x="2194" y="118"/>
                  </a:lnTo>
                  <a:lnTo>
                    <a:pt x="2198" y="115"/>
                  </a:lnTo>
                  <a:lnTo>
                    <a:pt x="2208" y="108"/>
                  </a:lnTo>
                  <a:lnTo>
                    <a:pt x="2219" y="105"/>
                  </a:lnTo>
                  <a:lnTo>
                    <a:pt x="2232" y="108"/>
                  </a:lnTo>
                  <a:lnTo>
                    <a:pt x="2239" y="118"/>
                  </a:lnTo>
                  <a:lnTo>
                    <a:pt x="2243" y="122"/>
                  </a:lnTo>
                  <a:lnTo>
                    <a:pt x="2243" y="129"/>
                  </a:lnTo>
                  <a:lnTo>
                    <a:pt x="2243" y="139"/>
                  </a:lnTo>
                  <a:lnTo>
                    <a:pt x="2239" y="146"/>
                  </a:lnTo>
                  <a:lnTo>
                    <a:pt x="2232" y="174"/>
                  </a:lnTo>
                  <a:lnTo>
                    <a:pt x="2229" y="188"/>
                  </a:lnTo>
                  <a:lnTo>
                    <a:pt x="2225" y="191"/>
                  </a:lnTo>
                  <a:lnTo>
                    <a:pt x="2215" y="191"/>
                  </a:lnTo>
                  <a:close/>
                  <a:moveTo>
                    <a:pt x="2722" y="98"/>
                  </a:moveTo>
                  <a:lnTo>
                    <a:pt x="2732" y="108"/>
                  </a:lnTo>
                  <a:lnTo>
                    <a:pt x="2736" y="118"/>
                  </a:lnTo>
                  <a:lnTo>
                    <a:pt x="2739" y="125"/>
                  </a:lnTo>
                  <a:lnTo>
                    <a:pt x="2739" y="136"/>
                  </a:lnTo>
                  <a:lnTo>
                    <a:pt x="2732" y="146"/>
                  </a:lnTo>
                  <a:lnTo>
                    <a:pt x="2722" y="153"/>
                  </a:lnTo>
                  <a:lnTo>
                    <a:pt x="2712" y="157"/>
                  </a:lnTo>
                  <a:lnTo>
                    <a:pt x="2701" y="150"/>
                  </a:lnTo>
                  <a:lnTo>
                    <a:pt x="2694" y="146"/>
                  </a:lnTo>
                  <a:lnTo>
                    <a:pt x="2691" y="139"/>
                  </a:lnTo>
                  <a:lnTo>
                    <a:pt x="2691" y="132"/>
                  </a:lnTo>
                  <a:lnTo>
                    <a:pt x="2691" y="122"/>
                  </a:lnTo>
                  <a:lnTo>
                    <a:pt x="2691" y="108"/>
                  </a:lnTo>
                  <a:lnTo>
                    <a:pt x="2698" y="101"/>
                  </a:lnTo>
                  <a:lnTo>
                    <a:pt x="2708" y="98"/>
                  </a:lnTo>
                  <a:lnTo>
                    <a:pt x="2722" y="98"/>
                  </a:lnTo>
                  <a:close/>
                  <a:moveTo>
                    <a:pt x="2878" y="153"/>
                  </a:moveTo>
                  <a:lnTo>
                    <a:pt x="2871" y="139"/>
                  </a:lnTo>
                  <a:lnTo>
                    <a:pt x="2868" y="125"/>
                  </a:lnTo>
                  <a:lnTo>
                    <a:pt x="2871" y="115"/>
                  </a:lnTo>
                  <a:lnTo>
                    <a:pt x="2878" y="101"/>
                  </a:lnTo>
                  <a:lnTo>
                    <a:pt x="2896" y="98"/>
                  </a:lnTo>
                  <a:lnTo>
                    <a:pt x="2906" y="101"/>
                  </a:lnTo>
                  <a:lnTo>
                    <a:pt x="2913" y="108"/>
                  </a:lnTo>
                  <a:lnTo>
                    <a:pt x="2916" y="115"/>
                  </a:lnTo>
                  <a:lnTo>
                    <a:pt x="2916" y="125"/>
                  </a:lnTo>
                  <a:lnTo>
                    <a:pt x="2913" y="136"/>
                  </a:lnTo>
                  <a:lnTo>
                    <a:pt x="2909" y="146"/>
                  </a:lnTo>
                  <a:lnTo>
                    <a:pt x="2906" y="157"/>
                  </a:lnTo>
                  <a:lnTo>
                    <a:pt x="2878" y="153"/>
                  </a:lnTo>
                  <a:close/>
                  <a:moveTo>
                    <a:pt x="1462" y="0"/>
                  </a:moveTo>
                  <a:lnTo>
                    <a:pt x="1458" y="7"/>
                  </a:lnTo>
                  <a:lnTo>
                    <a:pt x="1458" y="11"/>
                  </a:lnTo>
                  <a:lnTo>
                    <a:pt x="1455" y="11"/>
                  </a:lnTo>
                  <a:lnTo>
                    <a:pt x="1441" y="11"/>
                  </a:lnTo>
                  <a:lnTo>
                    <a:pt x="368" y="11"/>
                  </a:lnTo>
                  <a:lnTo>
                    <a:pt x="278" y="11"/>
                  </a:lnTo>
                  <a:lnTo>
                    <a:pt x="184" y="7"/>
                  </a:lnTo>
                  <a:lnTo>
                    <a:pt x="90" y="7"/>
                  </a:lnTo>
                  <a:lnTo>
                    <a:pt x="3" y="11"/>
                  </a:lnTo>
                  <a:lnTo>
                    <a:pt x="0" y="32"/>
                  </a:lnTo>
                  <a:lnTo>
                    <a:pt x="0" y="53"/>
                  </a:lnTo>
                  <a:lnTo>
                    <a:pt x="3" y="66"/>
                  </a:lnTo>
                  <a:lnTo>
                    <a:pt x="10" y="80"/>
                  </a:lnTo>
                  <a:lnTo>
                    <a:pt x="21" y="91"/>
                  </a:lnTo>
                  <a:lnTo>
                    <a:pt x="31" y="98"/>
                  </a:lnTo>
                  <a:lnTo>
                    <a:pt x="45" y="105"/>
                  </a:lnTo>
                  <a:lnTo>
                    <a:pt x="63" y="108"/>
                  </a:lnTo>
                  <a:lnTo>
                    <a:pt x="97" y="115"/>
                  </a:lnTo>
                  <a:lnTo>
                    <a:pt x="135" y="115"/>
                  </a:lnTo>
                  <a:lnTo>
                    <a:pt x="174" y="115"/>
                  </a:lnTo>
                  <a:lnTo>
                    <a:pt x="212" y="115"/>
                  </a:lnTo>
                  <a:lnTo>
                    <a:pt x="285" y="112"/>
                  </a:lnTo>
                  <a:lnTo>
                    <a:pt x="365" y="112"/>
                  </a:lnTo>
                  <a:lnTo>
                    <a:pt x="441" y="112"/>
                  </a:lnTo>
                  <a:lnTo>
                    <a:pt x="514" y="115"/>
                  </a:lnTo>
                  <a:lnTo>
                    <a:pt x="517" y="164"/>
                  </a:lnTo>
                  <a:lnTo>
                    <a:pt x="514" y="205"/>
                  </a:lnTo>
                  <a:lnTo>
                    <a:pt x="517" y="219"/>
                  </a:lnTo>
                  <a:lnTo>
                    <a:pt x="528" y="236"/>
                  </a:lnTo>
                  <a:lnTo>
                    <a:pt x="531" y="240"/>
                  </a:lnTo>
                  <a:lnTo>
                    <a:pt x="542" y="247"/>
                  </a:lnTo>
                  <a:lnTo>
                    <a:pt x="552" y="250"/>
                  </a:lnTo>
                  <a:lnTo>
                    <a:pt x="566" y="254"/>
                  </a:lnTo>
                  <a:lnTo>
                    <a:pt x="611" y="257"/>
                  </a:lnTo>
                  <a:lnTo>
                    <a:pt x="660" y="257"/>
                  </a:lnTo>
                  <a:lnTo>
                    <a:pt x="708" y="257"/>
                  </a:lnTo>
                  <a:lnTo>
                    <a:pt x="753" y="261"/>
                  </a:lnTo>
                  <a:lnTo>
                    <a:pt x="753" y="302"/>
                  </a:lnTo>
                  <a:lnTo>
                    <a:pt x="753" y="347"/>
                  </a:lnTo>
                  <a:lnTo>
                    <a:pt x="757" y="368"/>
                  </a:lnTo>
                  <a:lnTo>
                    <a:pt x="764" y="386"/>
                  </a:lnTo>
                  <a:lnTo>
                    <a:pt x="767" y="393"/>
                  </a:lnTo>
                  <a:lnTo>
                    <a:pt x="774" y="400"/>
                  </a:lnTo>
                  <a:lnTo>
                    <a:pt x="781" y="403"/>
                  </a:lnTo>
                  <a:lnTo>
                    <a:pt x="788" y="410"/>
                  </a:lnTo>
                  <a:lnTo>
                    <a:pt x="889" y="410"/>
                  </a:lnTo>
                  <a:lnTo>
                    <a:pt x="892" y="434"/>
                  </a:lnTo>
                  <a:lnTo>
                    <a:pt x="896" y="462"/>
                  </a:lnTo>
                  <a:lnTo>
                    <a:pt x="896" y="476"/>
                  </a:lnTo>
                  <a:lnTo>
                    <a:pt x="903" y="486"/>
                  </a:lnTo>
                  <a:lnTo>
                    <a:pt x="910" y="493"/>
                  </a:lnTo>
                  <a:lnTo>
                    <a:pt x="920" y="493"/>
                  </a:lnTo>
                  <a:lnTo>
                    <a:pt x="927" y="448"/>
                  </a:lnTo>
                  <a:lnTo>
                    <a:pt x="934" y="413"/>
                  </a:lnTo>
                  <a:lnTo>
                    <a:pt x="941" y="431"/>
                  </a:lnTo>
                  <a:lnTo>
                    <a:pt x="941" y="459"/>
                  </a:lnTo>
                  <a:lnTo>
                    <a:pt x="948" y="493"/>
                  </a:lnTo>
                  <a:lnTo>
                    <a:pt x="955" y="493"/>
                  </a:lnTo>
                  <a:lnTo>
                    <a:pt x="958" y="493"/>
                  </a:lnTo>
                  <a:lnTo>
                    <a:pt x="962" y="486"/>
                  </a:lnTo>
                  <a:lnTo>
                    <a:pt x="972" y="469"/>
                  </a:lnTo>
                  <a:lnTo>
                    <a:pt x="972" y="455"/>
                  </a:lnTo>
                  <a:lnTo>
                    <a:pt x="972" y="438"/>
                  </a:lnTo>
                  <a:lnTo>
                    <a:pt x="972" y="427"/>
                  </a:lnTo>
                  <a:lnTo>
                    <a:pt x="976" y="417"/>
                  </a:lnTo>
                  <a:lnTo>
                    <a:pt x="979" y="413"/>
                  </a:lnTo>
                  <a:lnTo>
                    <a:pt x="1017" y="410"/>
                  </a:lnTo>
                  <a:lnTo>
                    <a:pt x="1062" y="410"/>
                  </a:lnTo>
                  <a:lnTo>
                    <a:pt x="1108" y="413"/>
                  </a:lnTo>
                  <a:lnTo>
                    <a:pt x="1146" y="413"/>
                  </a:lnTo>
                  <a:lnTo>
                    <a:pt x="1191" y="413"/>
                  </a:lnTo>
                  <a:lnTo>
                    <a:pt x="1233" y="413"/>
                  </a:lnTo>
                  <a:lnTo>
                    <a:pt x="1278" y="413"/>
                  </a:lnTo>
                  <a:lnTo>
                    <a:pt x="1319" y="413"/>
                  </a:lnTo>
                  <a:lnTo>
                    <a:pt x="1378" y="413"/>
                  </a:lnTo>
                  <a:lnTo>
                    <a:pt x="1420" y="413"/>
                  </a:lnTo>
                  <a:lnTo>
                    <a:pt x="1441" y="413"/>
                  </a:lnTo>
                  <a:lnTo>
                    <a:pt x="1455" y="413"/>
                  </a:lnTo>
                  <a:lnTo>
                    <a:pt x="1469" y="410"/>
                  </a:lnTo>
                  <a:lnTo>
                    <a:pt x="1483" y="406"/>
                  </a:lnTo>
                  <a:lnTo>
                    <a:pt x="1489" y="400"/>
                  </a:lnTo>
                  <a:lnTo>
                    <a:pt x="1500" y="389"/>
                  </a:lnTo>
                  <a:lnTo>
                    <a:pt x="1503" y="379"/>
                  </a:lnTo>
                  <a:lnTo>
                    <a:pt x="1507" y="361"/>
                  </a:lnTo>
                  <a:lnTo>
                    <a:pt x="1514" y="320"/>
                  </a:lnTo>
                  <a:lnTo>
                    <a:pt x="1510" y="261"/>
                  </a:lnTo>
                  <a:lnTo>
                    <a:pt x="1528" y="254"/>
                  </a:lnTo>
                  <a:lnTo>
                    <a:pt x="1545" y="254"/>
                  </a:lnTo>
                  <a:lnTo>
                    <a:pt x="1795" y="254"/>
                  </a:lnTo>
                  <a:lnTo>
                    <a:pt x="1798" y="282"/>
                  </a:lnTo>
                  <a:lnTo>
                    <a:pt x="1798" y="327"/>
                  </a:lnTo>
                  <a:lnTo>
                    <a:pt x="1798" y="372"/>
                  </a:lnTo>
                  <a:lnTo>
                    <a:pt x="1798" y="396"/>
                  </a:lnTo>
                  <a:lnTo>
                    <a:pt x="1798" y="424"/>
                  </a:lnTo>
                  <a:lnTo>
                    <a:pt x="1798" y="438"/>
                  </a:lnTo>
                  <a:lnTo>
                    <a:pt x="1795" y="469"/>
                  </a:lnTo>
                  <a:lnTo>
                    <a:pt x="1795" y="507"/>
                  </a:lnTo>
                  <a:lnTo>
                    <a:pt x="1795" y="545"/>
                  </a:lnTo>
                  <a:lnTo>
                    <a:pt x="1798" y="583"/>
                  </a:lnTo>
                  <a:lnTo>
                    <a:pt x="1805" y="618"/>
                  </a:lnTo>
                  <a:lnTo>
                    <a:pt x="1764" y="618"/>
                  </a:lnTo>
                  <a:lnTo>
                    <a:pt x="1729" y="615"/>
                  </a:lnTo>
                  <a:lnTo>
                    <a:pt x="1715" y="611"/>
                  </a:lnTo>
                  <a:lnTo>
                    <a:pt x="1712" y="615"/>
                  </a:lnTo>
                  <a:lnTo>
                    <a:pt x="1701" y="618"/>
                  </a:lnTo>
                  <a:lnTo>
                    <a:pt x="1660" y="618"/>
                  </a:lnTo>
                  <a:lnTo>
                    <a:pt x="1521" y="618"/>
                  </a:lnTo>
                  <a:lnTo>
                    <a:pt x="1510" y="618"/>
                  </a:lnTo>
                  <a:lnTo>
                    <a:pt x="1507" y="618"/>
                  </a:lnTo>
                  <a:lnTo>
                    <a:pt x="1507" y="615"/>
                  </a:lnTo>
                  <a:lnTo>
                    <a:pt x="1503" y="608"/>
                  </a:lnTo>
                  <a:lnTo>
                    <a:pt x="1496" y="611"/>
                  </a:lnTo>
                  <a:lnTo>
                    <a:pt x="1493" y="611"/>
                  </a:lnTo>
                  <a:lnTo>
                    <a:pt x="1489" y="622"/>
                  </a:lnTo>
                  <a:lnTo>
                    <a:pt x="1705" y="618"/>
                  </a:lnTo>
                  <a:lnTo>
                    <a:pt x="1719" y="629"/>
                  </a:lnTo>
                  <a:lnTo>
                    <a:pt x="1729" y="639"/>
                  </a:lnTo>
                  <a:lnTo>
                    <a:pt x="1736" y="636"/>
                  </a:lnTo>
                  <a:lnTo>
                    <a:pt x="1736" y="629"/>
                  </a:lnTo>
                  <a:lnTo>
                    <a:pt x="1739" y="625"/>
                  </a:lnTo>
                  <a:lnTo>
                    <a:pt x="1746" y="622"/>
                  </a:lnTo>
                  <a:lnTo>
                    <a:pt x="1778" y="618"/>
                  </a:lnTo>
                  <a:lnTo>
                    <a:pt x="1798" y="618"/>
                  </a:lnTo>
                  <a:lnTo>
                    <a:pt x="1805" y="622"/>
                  </a:lnTo>
                  <a:lnTo>
                    <a:pt x="1812" y="629"/>
                  </a:lnTo>
                  <a:lnTo>
                    <a:pt x="1816" y="639"/>
                  </a:lnTo>
                  <a:lnTo>
                    <a:pt x="1819" y="653"/>
                  </a:lnTo>
                  <a:lnTo>
                    <a:pt x="1792" y="653"/>
                  </a:lnTo>
                  <a:lnTo>
                    <a:pt x="1781" y="653"/>
                  </a:lnTo>
                  <a:lnTo>
                    <a:pt x="1771" y="649"/>
                  </a:lnTo>
                  <a:lnTo>
                    <a:pt x="1753" y="646"/>
                  </a:lnTo>
                  <a:lnTo>
                    <a:pt x="1746" y="646"/>
                  </a:lnTo>
                  <a:lnTo>
                    <a:pt x="1743" y="646"/>
                  </a:lnTo>
                  <a:lnTo>
                    <a:pt x="1726" y="653"/>
                  </a:lnTo>
                  <a:lnTo>
                    <a:pt x="1719" y="653"/>
                  </a:lnTo>
                  <a:lnTo>
                    <a:pt x="1708" y="653"/>
                  </a:lnTo>
                  <a:lnTo>
                    <a:pt x="1687" y="653"/>
                  </a:lnTo>
                  <a:lnTo>
                    <a:pt x="1653" y="653"/>
                  </a:lnTo>
                  <a:lnTo>
                    <a:pt x="1607" y="653"/>
                  </a:lnTo>
                  <a:lnTo>
                    <a:pt x="1566" y="653"/>
                  </a:lnTo>
                  <a:lnTo>
                    <a:pt x="1535" y="649"/>
                  </a:lnTo>
                  <a:lnTo>
                    <a:pt x="1524" y="649"/>
                  </a:lnTo>
                  <a:lnTo>
                    <a:pt x="1521" y="649"/>
                  </a:lnTo>
                  <a:lnTo>
                    <a:pt x="1521" y="653"/>
                  </a:lnTo>
                  <a:lnTo>
                    <a:pt x="1517" y="663"/>
                  </a:lnTo>
                  <a:lnTo>
                    <a:pt x="1705" y="663"/>
                  </a:lnTo>
                  <a:lnTo>
                    <a:pt x="1726" y="660"/>
                  </a:lnTo>
                  <a:lnTo>
                    <a:pt x="1736" y="663"/>
                  </a:lnTo>
                  <a:lnTo>
                    <a:pt x="1743" y="667"/>
                  </a:lnTo>
                  <a:lnTo>
                    <a:pt x="1760" y="674"/>
                  </a:lnTo>
                  <a:lnTo>
                    <a:pt x="1767" y="667"/>
                  </a:lnTo>
                  <a:lnTo>
                    <a:pt x="1771" y="663"/>
                  </a:lnTo>
                  <a:lnTo>
                    <a:pt x="1774" y="663"/>
                  </a:lnTo>
                  <a:lnTo>
                    <a:pt x="1788" y="660"/>
                  </a:lnTo>
                  <a:lnTo>
                    <a:pt x="1809" y="660"/>
                  </a:lnTo>
                  <a:lnTo>
                    <a:pt x="1830" y="663"/>
                  </a:lnTo>
                  <a:lnTo>
                    <a:pt x="1844" y="670"/>
                  </a:lnTo>
                  <a:lnTo>
                    <a:pt x="1854" y="677"/>
                  </a:lnTo>
                  <a:lnTo>
                    <a:pt x="1868" y="684"/>
                  </a:lnTo>
                  <a:lnTo>
                    <a:pt x="1896" y="688"/>
                  </a:lnTo>
                  <a:lnTo>
                    <a:pt x="2024" y="688"/>
                  </a:lnTo>
                  <a:lnTo>
                    <a:pt x="2035" y="684"/>
                  </a:lnTo>
                  <a:lnTo>
                    <a:pt x="2045" y="684"/>
                  </a:lnTo>
                  <a:lnTo>
                    <a:pt x="2052" y="688"/>
                  </a:lnTo>
                  <a:lnTo>
                    <a:pt x="2055" y="695"/>
                  </a:lnTo>
                  <a:lnTo>
                    <a:pt x="2062" y="691"/>
                  </a:lnTo>
                  <a:lnTo>
                    <a:pt x="2066" y="688"/>
                  </a:lnTo>
                  <a:lnTo>
                    <a:pt x="2073" y="688"/>
                  </a:lnTo>
                  <a:lnTo>
                    <a:pt x="2080" y="688"/>
                  </a:lnTo>
                  <a:lnTo>
                    <a:pt x="2094" y="688"/>
                  </a:lnTo>
                  <a:lnTo>
                    <a:pt x="2101" y="698"/>
                  </a:lnTo>
                  <a:lnTo>
                    <a:pt x="2104" y="705"/>
                  </a:lnTo>
                  <a:lnTo>
                    <a:pt x="2111" y="712"/>
                  </a:lnTo>
                  <a:lnTo>
                    <a:pt x="2121" y="715"/>
                  </a:lnTo>
                  <a:lnTo>
                    <a:pt x="2121" y="705"/>
                  </a:lnTo>
                  <a:lnTo>
                    <a:pt x="2128" y="698"/>
                  </a:lnTo>
                  <a:lnTo>
                    <a:pt x="2135" y="691"/>
                  </a:lnTo>
                  <a:lnTo>
                    <a:pt x="2149" y="688"/>
                  </a:lnTo>
                  <a:lnTo>
                    <a:pt x="2177" y="684"/>
                  </a:lnTo>
                  <a:lnTo>
                    <a:pt x="2201" y="688"/>
                  </a:lnTo>
                  <a:lnTo>
                    <a:pt x="2229" y="688"/>
                  </a:lnTo>
                  <a:lnTo>
                    <a:pt x="2257" y="684"/>
                  </a:lnTo>
                  <a:lnTo>
                    <a:pt x="2271" y="684"/>
                  </a:lnTo>
                  <a:lnTo>
                    <a:pt x="2285" y="684"/>
                  </a:lnTo>
                  <a:lnTo>
                    <a:pt x="2295" y="688"/>
                  </a:lnTo>
                  <a:lnTo>
                    <a:pt x="2302" y="695"/>
                  </a:lnTo>
                  <a:lnTo>
                    <a:pt x="2305" y="695"/>
                  </a:lnTo>
                  <a:lnTo>
                    <a:pt x="2305" y="691"/>
                  </a:lnTo>
                  <a:lnTo>
                    <a:pt x="2309" y="691"/>
                  </a:lnTo>
                  <a:lnTo>
                    <a:pt x="2323" y="684"/>
                  </a:lnTo>
                  <a:lnTo>
                    <a:pt x="2330" y="684"/>
                  </a:lnTo>
                  <a:lnTo>
                    <a:pt x="2333" y="688"/>
                  </a:lnTo>
                  <a:lnTo>
                    <a:pt x="2333" y="691"/>
                  </a:lnTo>
                  <a:lnTo>
                    <a:pt x="2347" y="691"/>
                  </a:lnTo>
                  <a:lnTo>
                    <a:pt x="2361" y="691"/>
                  </a:lnTo>
                  <a:lnTo>
                    <a:pt x="2364" y="688"/>
                  </a:lnTo>
                  <a:lnTo>
                    <a:pt x="2368" y="684"/>
                  </a:lnTo>
                  <a:lnTo>
                    <a:pt x="2375" y="688"/>
                  </a:lnTo>
                  <a:lnTo>
                    <a:pt x="2382" y="688"/>
                  </a:lnTo>
                  <a:lnTo>
                    <a:pt x="2430" y="684"/>
                  </a:lnTo>
                  <a:lnTo>
                    <a:pt x="2437" y="701"/>
                  </a:lnTo>
                  <a:lnTo>
                    <a:pt x="2448" y="715"/>
                  </a:lnTo>
                  <a:lnTo>
                    <a:pt x="2451" y="705"/>
                  </a:lnTo>
                  <a:lnTo>
                    <a:pt x="2451" y="701"/>
                  </a:lnTo>
                  <a:lnTo>
                    <a:pt x="2451" y="695"/>
                  </a:lnTo>
                  <a:lnTo>
                    <a:pt x="2448" y="688"/>
                  </a:lnTo>
                  <a:lnTo>
                    <a:pt x="2666" y="688"/>
                  </a:lnTo>
                  <a:lnTo>
                    <a:pt x="2715" y="684"/>
                  </a:lnTo>
                  <a:lnTo>
                    <a:pt x="2764" y="681"/>
                  </a:lnTo>
                  <a:lnTo>
                    <a:pt x="2812" y="681"/>
                  </a:lnTo>
                  <a:lnTo>
                    <a:pt x="2861" y="684"/>
                  </a:lnTo>
                  <a:lnTo>
                    <a:pt x="2906" y="684"/>
                  </a:lnTo>
                  <a:lnTo>
                    <a:pt x="2958" y="688"/>
                  </a:lnTo>
                  <a:lnTo>
                    <a:pt x="3010" y="688"/>
                  </a:lnTo>
                  <a:lnTo>
                    <a:pt x="3055" y="684"/>
                  </a:lnTo>
                  <a:lnTo>
                    <a:pt x="3073" y="677"/>
                  </a:lnTo>
                  <a:lnTo>
                    <a:pt x="3083" y="667"/>
                  </a:lnTo>
                  <a:lnTo>
                    <a:pt x="3093" y="656"/>
                  </a:lnTo>
                  <a:lnTo>
                    <a:pt x="3104" y="646"/>
                  </a:lnTo>
                  <a:lnTo>
                    <a:pt x="3114" y="618"/>
                  </a:lnTo>
                  <a:lnTo>
                    <a:pt x="3121" y="583"/>
                  </a:lnTo>
                  <a:lnTo>
                    <a:pt x="3125" y="518"/>
                  </a:lnTo>
                  <a:lnTo>
                    <a:pt x="3125" y="462"/>
                  </a:lnTo>
                  <a:lnTo>
                    <a:pt x="3125" y="406"/>
                  </a:lnTo>
                  <a:lnTo>
                    <a:pt x="3128" y="347"/>
                  </a:lnTo>
                  <a:lnTo>
                    <a:pt x="3163" y="344"/>
                  </a:lnTo>
                  <a:lnTo>
                    <a:pt x="3208" y="344"/>
                  </a:lnTo>
                  <a:lnTo>
                    <a:pt x="3257" y="344"/>
                  </a:lnTo>
                  <a:lnTo>
                    <a:pt x="3295" y="347"/>
                  </a:lnTo>
                  <a:lnTo>
                    <a:pt x="3309" y="351"/>
                  </a:lnTo>
                  <a:lnTo>
                    <a:pt x="3326" y="365"/>
                  </a:lnTo>
                  <a:lnTo>
                    <a:pt x="3340" y="368"/>
                  </a:lnTo>
                  <a:lnTo>
                    <a:pt x="3347" y="375"/>
                  </a:lnTo>
                  <a:lnTo>
                    <a:pt x="3350" y="382"/>
                  </a:lnTo>
                  <a:lnTo>
                    <a:pt x="3364" y="386"/>
                  </a:lnTo>
                  <a:lnTo>
                    <a:pt x="3361" y="368"/>
                  </a:lnTo>
                  <a:lnTo>
                    <a:pt x="3354" y="361"/>
                  </a:lnTo>
                  <a:lnTo>
                    <a:pt x="3343" y="358"/>
                  </a:lnTo>
                  <a:lnTo>
                    <a:pt x="3333" y="351"/>
                  </a:lnTo>
                  <a:lnTo>
                    <a:pt x="3337" y="347"/>
                  </a:lnTo>
                  <a:lnTo>
                    <a:pt x="3343" y="347"/>
                  </a:lnTo>
                  <a:lnTo>
                    <a:pt x="3389" y="344"/>
                  </a:lnTo>
                  <a:lnTo>
                    <a:pt x="3465" y="347"/>
                  </a:lnTo>
                  <a:lnTo>
                    <a:pt x="3507" y="347"/>
                  </a:lnTo>
                  <a:lnTo>
                    <a:pt x="3545" y="344"/>
                  </a:lnTo>
                  <a:lnTo>
                    <a:pt x="3580" y="344"/>
                  </a:lnTo>
                  <a:lnTo>
                    <a:pt x="3600" y="341"/>
                  </a:lnTo>
                  <a:lnTo>
                    <a:pt x="3614" y="334"/>
                  </a:lnTo>
                  <a:lnTo>
                    <a:pt x="3625" y="323"/>
                  </a:lnTo>
                  <a:lnTo>
                    <a:pt x="3635" y="313"/>
                  </a:lnTo>
                  <a:lnTo>
                    <a:pt x="3642" y="302"/>
                  </a:lnTo>
                  <a:lnTo>
                    <a:pt x="3649" y="278"/>
                  </a:lnTo>
                  <a:lnTo>
                    <a:pt x="3649" y="247"/>
                  </a:lnTo>
                  <a:lnTo>
                    <a:pt x="3649" y="181"/>
                  </a:lnTo>
                  <a:lnTo>
                    <a:pt x="3652" y="115"/>
                  </a:lnTo>
                  <a:lnTo>
                    <a:pt x="3691" y="112"/>
                  </a:lnTo>
                  <a:lnTo>
                    <a:pt x="3750" y="112"/>
                  </a:lnTo>
                  <a:lnTo>
                    <a:pt x="3826" y="112"/>
                  </a:lnTo>
                  <a:lnTo>
                    <a:pt x="3909" y="112"/>
                  </a:lnTo>
                  <a:lnTo>
                    <a:pt x="3996" y="112"/>
                  </a:lnTo>
                  <a:lnTo>
                    <a:pt x="4076" y="112"/>
                  </a:lnTo>
                  <a:lnTo>
                    <a:pt x="4142" y="115"/>
                  </a:lnTo>
                  <a:lnTo>
                    <a:pt x="4194" y="115"/>
                  </a:lnTo>
                  <a:lnTo>
                    <a:pt x="4270" y="115"/>
                  </a:lnTo>
                  <a:lnTo>
                    <a:pt x="4399" y="115"/>
                  </a:lnTo>
                  <a:lnTo>
                    <a:pt x="4465" y="115"/>
                  </a:lnTo>
                  <a:lnTo>
                    <a:pt x="4524" y="112"/>
                  </a:lnTo>
                  <a:lnTo>
                    <a:pt x="4569" y="108"/>
                  </a:lnTo>
                  <a:lnTo>
                    <a:pt x="4593" y="105"/>
                  </a:lnTo>
                  <a:lnTo>
                    <a:pt x="4604" y="98"/>
                  </a:lnTo>
                  <a:lnTo>
                    <a:pt x="4614" y="87"/>
                  </a:lnTo>
                  <a:lnTo>
                    <a:pt x="4618" y="77"/>
                  </a:lnTo>
                  <a:lnTo>
                    <a:pt x="4618" y="63"/>
                  </a:lnTo>
                  <a:lnTo>
                    <a:pt x="4618" y="49"/>
                  </a:lnTo>
                  <a:lnTo>
                    <a:pt x="4614" y="35"/>
                  </a:lnTo>
                  <a:lnTo>
                    <a:pt x="4607" y="21"/>
                  </a:lnTo>
                  <a:lnTo>
                    <a:pt x="4600" y="11"/>
                  </a:lnTo>
                  <a:lnTo>
                    <a:pt x="4364" y="11"/>
                  </a:lnTo>
                  <a:lnTo>
                    <a:pt x="4364" y="46"/>
                  </a:lnTo>
                  <a:lnTo>
                    <a:pt x="4343" y="46"/>
                  </a:lnTo>
                  <a:lnTo>
                    <a:pt x="4343" y="11"/>
                  </a:lnTo>
                  <a:lnTo>
                    <a:pt x="4222" y="11"/>
                  </a:lnTo>
                  <a:lnTo>
                    <a:pt x="4222" y="46"/>
                  </a:lnTo>
                  <a:lnTo>
                    <a:pt x="4191" y="46"/>
                  </a:lnTo>
                  <a:lnTo>
                    <a:pt x="4194" y="11"/>
                  </a:lnTo>
                  <a:lnTo>
                    <a:pt x="4187" y="11"/>
                  </a:lnTo>
                  <a:lnTo>
                    <a:pt x="2850" y="11"/>
                  </a:lnTo>
                  <a:lnTo>
                    <a:pt x="2843" y="28"/>
                  </a:lnTo>
                  <a:lnTo>
                    <a:pt x="2837" y="42"/>
                  </a:lnTo>
                  <a:lnTo>
                    <a:pt x="2826" y="49"/>
                  </a:lnTo>
                  <a:lnTo>
                    <a:pt x="2819" y="56"/>
                  </a:lnTo>
                  <a:lnTo>
                    <a:pt x="2816" y="66"/>
                  </a:lnTo>
                  <a:lnTo>
                    <a:pt x="2816" y="77"/>
                  </a:lnTo>
                  <a:lnTo>
                    <a:pt x="2805" y="73"/>
                  </a:lnTo>
                  <a:lnTo>
                    <a:pt x="2798" y="70"/>
                  </a:lnTo>
                  <a:lnTo>
                    <a:pt x="2791" y="66"/>
                  </a:lnTo>
                  <a:lnTo>
                    <a:pt x="2778" y="66"/>
                  </a:lnTo>
                  <a:lnTo>
                    <a:pt x="2760" y="66"/>
                  </a:lnTo>
                  <a:lnTo>
                    <a:pt x="2746" y="66"/>
                  </a:lnTo>
                  <a:lnTo>
                    <a:pt x="2736" y="59"/>
                  </a:lnTo>
                  <a:lnTo>
                    <a:pt x="2722" y="56"/>
                  </a:lnTo>
                  <a:lnTo>
                    <a:pt x="2712" y="46"/>
                  </a:lnTo>
                  <a:lnTo>
                    <a:pt x="2705" y="35"/>
                  </a:lnTo>
                  <a:lnTo>
                    <a:pt x="2698" y="25"/>
                  </a:lnTo>
                  <a:lnTo>
                    <a:pt x="2694" y="11"/>
                  </a:lnTo>
                  <a:lnTo>
                    <a:pt x="2635" y="11"/>
                  </a:lnTo>
                  <a:lnTo>
                    <a:pt x="2573" y="11"/>
                  </a:lnTo>
                  <a:lnTo>
                    <a:pt x="2510" y="11"/>
                  </a:lnTo>
                  <a:lnTo>
                    <a:pt x="2448" y="11"/>
                  </a:lnTo>
                  <a:lnTo>
                    <a:pt x="1840" y="11"/>
                  </a:lnTo>
                  <a:lnTo>
                    <a:pt x="1816" y="11"/>
                  </a:lnTo>
                  <a:lnTo>
                    <a:pt x="1781" y="11"/>
                  </a:lnTo>
                  <a:lnTo>
                    <a:pt x="1746" y="11"/>
                  </a:lnTo>
                  <a:lnTo>
                    <a:pt x="1726" y="4"/>
                  </a:lnTo>
                  <a:lnTo>
                    <a:pt x="1722" y="7"/>
                  </a:lnTo>
                  <a:lnTo>
                    <a:pt x="1722" y="18"/>
                  </a:lnTo>
                  <a:lnTo>
                    <a:pt x="1722" y="132"/>
                  </a:lnTo>
                  <a:lnTo>
                    <a:pt x="1680" y="132"/>
                  </a:lnTo>
                  <a:lnTo>
                    <a:pt x="1680" y="32"/>
                  </a:lnTo>
                  <a:lnTo>
                    <a:pt x="1680" y="11"/>
                  </a:lnTo>
                  <a:lnTo>
                    <a:pt x="1677" y="4"/>
                  </a:lnTo>
                  <a:lnTo>
                    <a:pt x="1677" y="7"/>
                  </a:lnTo>
                  <a:lnTo>
                    <a:pt x="1673" y="7"/>
                  </a:lnTo>
                  <a:lnTo>
                    <a:pt x="1667" y="11"/>
                  </a:lnTo>
                  <a:lnTo>
                    <a:pt x="1646" y="11"/>
                  </a:lnTo>
                  <a:lnTo>
                    <a:pt x="1614" y="11"/>
                  </a:lnTo>
                  <a:lnTo>
                    <a:pt x="1601" y="11"/>
                  </a:lnTo>
                  <a:lnTo>
                    <a:pt x="1597" y="7"/>
                  </a:lnTo>
                  <a:lnTo>
                    <a:pt x="1597" y="0"/>
                  </a:lnTo>
                  <a:lnTo>
                    <a:pt x="1590" y="0"/>
                  </a:lnTo>
                  <a:lnTo>
                    <a:pt x="1590" y="4"/>
                  </a:lnTo>
                  <a:lnTo>
                    <a:pt x="1583" y="14"/>
                  </a:lnTo>
                  <a:lnTo>
                    <a:pt x="1573" y="25"/>
                  </a:lnTo>
                  <a:lnTo>
                    <a:pt x="1562" y="28"/>
                  </a:lnTo>
                  <a:lnTo>
                    <a:pt x="1552" y="32"/>
                  </a:lnTo>
                  <a:lnTo>
                    <a:pt x="1538" y="35"/>
                  </a:lnTo>
                  <a:lnTo>
                    <a:pt x="1535" y="132"/>
                  </a:lnTo>
                  <a:lnTo>
                    <a:pt x="1514" y="132"/>
                  </a:lnTo>
                  <a:lnTo>
                    <a:pt x="1510" y="35"/>
                  </a:lnTo>
                  <a:lnTo>
                    <a:pt x="1496" y="28"/>
                  </a:lnTo>
                  <a:lnTo>
                    <a:pt x="1483" y="21"/>
                  </a:lnTo>
                  <a:lnTo>
                    <a:pt x="1472" y="14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717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1838326" y="5365750"/>
              <a:ext cx="1863725" cy="801688"/>
            </a:xfrm>
            <a:custGeom>
              <a:avLst/>
              <a:gdLst>
                <a:gd name="T0" fmla="*/ 2147483646 w 1434"/>
                <a:gd name="T1" fmla="*/ 2147483646 h 628"/>
                <a:gd name="T2" fmla="*/ 2147483646 w 1434"/>
                <a:gd name="T3" fmla="*/ 2147483646 h 628"/>
                <a:gd name="T4" fmla="*/ 2147483646 w 1434"/>
                <a:gd name="T5" fmla="*/ 2147483646 h 628"/>
                <a:gd name="T6" fmla="*/ 2147483646 w 1434"/>
                <a:gd name="T7" fmla="*/ 2147483646 h 628"/>
                <a:gd name="T8" fmla="*/ 2147483646 w 1434"/>
                <a:gd name="T9" fmla="*/ 2147483646 h 628"/>
                <a:gd name="T10" fmla="*/ 2147483646 w 1434"/>
                <a:gd name="T11" fmla="*/ 2147483646 h 628"/>
                <a:gd name="T12" fmla="*/ 2147483646 w 1434"/>
                <a:gd name="T13" fmla="*/ 2147483646 h 628"/>
                <a:gd name="T14" fmla="*/ 2147483646 w 1434"/>
                <a:gd name="T15" fmla="*/ 2147483646 h 628"/>
                <a:gd name="T16" fmla="*/ 2147483646 w 1434"/>
                <a:gd name="T17" fmla="*/ 2147483646 h 628"/>
                <a:gd name="T18" fmla="*/ 2147483646 w 1434"/>
                <a:gd name="T19" fmla="*/ 2147483646 h 628"/>
                <a:gd name="T20" fmla="*/ 2147483646 w 1434"/>
                <a:gd name="T21" fmla="*/ 2147483646 h 628"/>
                <a:gd name="T22" fmla="*/ 2147483646 w 1434"/>
                <a:gd name="T23" fmla="*/ 2147483646 h 628"/>
                <a:gd name="T24" fmla="*/ 2147483646 w 1434"/>
                <a:gd name="T25" fmla="*/ 2147483646 h 628"/>
                <a:gd name="T26" fmla="*/ 2147483646 w 1434"/>
                <a:gd name="T27" fmla="*/ 2147483646 h 628"/>
                <a:gd name="T28" fmla="*/ 2147483646 w 1434"/>
                <a:gd name="T29" fmla="*/ 2147483646 h 628"/>
                <a:gd name="T30" fmla="*/ 2147483646 w 1434"/>
                <a:gd name="T31" fmla="*/ 2147483646 h 628"/>
                <a:gd name="T32" fmla="*/ 2147483646 w 1434"/>
                <a:gd name="T33" fmla="*/ 2147483646 h 628"/>
                <a:gd name="T34" fmla="*/ 2147483646 w 1434"/>
                <a:gd name="T35" fmla="*/ 2147483646 h 628"/>
                <a:gd name="T36" fmla="*/ 2147483646 w 1434"/>
                <a:gd name="T37" fmla="*/ 2147483646 h 628"/>
                <a:gd name="T38" fmla="*/ 2147483646 w 1434"/>
                <a:gd name="T39" fmla="*/ 2147483646 h 628"/>
                <a:gd name="T40" fmla="*/ 2147483646 w 1434"/>
                <a:gd name="T41" fmla="*/ 2147483646 h 628"/>
                <a:gd name="T42" fmla="*/ 2147483646 w 1434"/>
                <a:gd name="T43" fmla="*/ 2147483646 h 628"/>
                <a:gd name="T44" fmla="*/ 2147483646 w 1434"/>
                <a:gd name="T45" fmla="*/ 2147483646 h 628"/>
                <a:gd name="T46" fmla="*/ 2147483646 w 1434"/>
                <a:gd name="T47" fmla="*/ 2147483646 h 628"/>
                <a:gd name="T48" fmla="*/ 2147483646 w 1434"/>
                <a:gd name="T49" fmla="*/ 2147483646 h 628"/>
                <a:gd name="T50" fmla="*/ 2147483646 w 1434"/>
                <a:gd name="T51" fmla="*/ 2147483646 h 628"/>
                <a:gd name="T52" fmla="*/ 2147483646 w 1434"/>
                <a:gd name="T53" fmla="*/ 2147483646 h 628"/>
                <a:gd name="T54" fmla="*/ 2147483646 w 1434"/>
                <a:gd name="T55" fmla="*/ 2147483646 h 628"/>
                <a:gd name="T56" fmla="*/ 2147483646 w 1434"/>
                <a:gd name="T57" fmla="*/ 2147483646 h 628"/>
                <a:gd name="T58" fmla="*/ 2147483646 w 1434"/>
                <a:gd name="T59" fmla="*/ 2147483646 h 628"/>
                <a:gd name="T60" fmla="*/ 2147483646 w 1434"/>
                <a:gd name="T61" fmla="*/ 2147483646 h 628"/>
                <a:gd name="T62" fmla="*/ 2147483646 w 1434"/>
                <a:gd name="T63" fmla="*/ 2147483646 h 628"/>
                <a:gd name="T64" fmla="*/ 2147483646 w 1434"/>
                <a:gd name="T65" fmla="*/ 2147483646 h 628"/>
                <a:gd name="T66" fmla="*/ 2147483646 w 1434"/>
                <a:gd name="T67" fmla="*/ 2147483646 h 628"/>
                <a:gd name="T68" fmla="*/ 2147483646 w 1434"/>
                <a:gd name="T69" fmla="*/ 2147483646 h 628"/>
                <a:gd name="T70" fmla="*/ 2147483646 w 1434"/>
                <a:gd name="T71" fmla="*/ 2147483646 h 628"/>
                <a:gd name="T72" fmla="*/ 2147483646 w 1434"/>
                <a:gd name="T73" fmla="*/ 2147483646 h 628"/>
                <a:gd name="T74" fmla="*/ 2147483646 w 1434"/>
                <a:gd name="T75" fmla="*/ 2147483646 h 628"/>
                <a:gd name="T76" fmla="*/ 2147483646 w 1434"/>
                <a:gd name="T77" fmla="*/ 2147483646 h 628"/>
                <a:gd name="T78" fmla="*/ 2147483646 w 1434"/>
                <a:gd name="T79" fmla="*/ 2147483646 h 628"/>
                <a:gd name="T80" fmla="*/ 2147483646 w 1434"/>
                <a:gd name="T81" fmla="*/ 2147483646 h 628"/>
                <a:gd name="T82" fmla="*/ 2147483646 w 1434"/>
                <a:gd name="T83" fmla="*/ 2147483646 h 628"/>
                <a:gd name="T84" fmla="*/ 2147483646 w 1434"/>
                <a:gd name="T85" fmla="*/ 0 h 62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34" h="628">
                  <a:moveTo>
                    <a:pt x="1209" y="13"/>
                  </a:moveTo>
                  <a:lnTo>
                    <a:pt x="1212" y="20"/>
                  </a:lnTo>
                  <a:lnTo>
                    <a:pt x="1212" y="34"/>
                  </a:lnTo>
                  <a:lnTo>
                    <a:pt x="1202" y="34"/>
                  </a:lnTo>
                  <a:lnTo>
                    <a:pt x="1195" y="31"/>
                  </a:lnTo>
                  <a:lnTo>
                    <a:pt x="1184" y="31"/>
                  </a:lnTo>
                  <a:lnTo>
                    <a:pt x="1177" y="31"/>
                  </a:lnTo>
                  <a:lnTo>
                    <a:pt x="1174" y="34"/>
                  </a:lnTo>
                  <a:lnTo>
                    <a:pt x="1177" y="38"/>
                  </a:lnTo>
                  <a:lnTo>
                    <a:pt x="1181" y="52"/>
                  </a:lnTo>
                  <a:lnTo>
                    <a:pt x="1184" y="66"/>
                  </a:lnTo>
                  <a:lnTo>
                    <a:pt x="1167" y="59"/>
                  </a:lnTo>
                  <a:lnTo>
                    <a:pt x="1150" y="55"/>
                  </a:lnTo>
                  <a:lnTo>
                    <a:pt x="1146" y="114"/>
                  </a:lnTo>
                  <a:lnTo>
                    <a:pt x="1139" y="156"/>
                  </a:lnTo>
                  <a:lnTo>
                    <a:pt x="1129" y="166"/>
                  </a:lnTo>
                  <a:lnTo>
                    <a:pt x="1118" y="173"/>
                  </a:lnTo>
                  <a:lnTo>
                    <a:pt x="1104" y="180"/>
                  </a:lnTo>
                  <a:lnTo>
                    <a:pt x="1091" y="180"/>
                  </a:lnTo>
                  <a:lnTo>
                    <a:pt x="1056" y="183"/>
                  </a:lnTo>
                  <a:lnTo>
                    <a:pt x="1014" y="180"/>
                  </a:lnTo>
                  <a:lnTo>
                    <a:pt x="0" y="180"/>
                  </a:lnTo>
                  <a:lnTo>
                    <a:pt x="0" y="628"/>
                  </a:lnTo>
                  <a:lnTo>
                    <a:pt x="931" y="628"/>
                  </a:lnTo>
                  <a:lnTo>
                    <a:pt x="931" y="603"/>
                  </a:lnTo>
                  <a:lnTo>
                    <a:pt x="934" y="579"/>
                  </a:lnTo>
                  <a:lnTo>
                    <a:pt x="941" y="562"/>
                  </a:lnTo>
                  <a:lnTo>
                    <a:pt x="952" y="544"/>
                  </a:lnTo>
                  <a:lnTo>
                    <a:pt x="962" y="530"/>
                  </a:lnTo>
                  <a:lnTo>
                    <a:pt x="972" y="520"/>
                  </a:lnTo>
                  <a:lnTo>
                    <a:pt x="986" y="513"/>
                  </a:lnTo>
                  <a:lnTo>
                    <a:pt x="1004" y="506"/>
                  </a:lnTo>
                  <a:lnTo>
                    <a:pt x="1038" y="496"/>
                  </a:lnTo>
                  <a:lnTo>
                    <a:pt x="1080" y="492"/>
                  </a:lnTo>
                  <a:lnTo>
                    <a:pt x="1125" y="492"/>
                  </a:lnTo>
                  <a:lnTo>
                    <a:pt x="1174" y="492"/>
                  </a:lnTo>
                  <a:lnTo>
                    <a:pt x="1219" y="492"/>
                  </a:lnTo>
                  <a:lnTo>
                    <a:pt x="1268" y="492"/>
                  </a:lnTo>
                  <a:lnTo>
                    <a:pt x="1316" y="492"/>
                  </a:lnTo>
                  <a:lnTo>
                    <a:pt x="1361" y="489"/>
                  </a:lnTo>
                  <a:lnTo>
                    <a:pt x="1386" y="485"/>
                  </a:lnTo>
                  <a:lnTo>
                    <a:pt x="1403" y="478"/>
                  </a:lnTo>
                  <a:lnTo>
                    <a:pt x="1417" y="468"/>
                  </a:lnTo>
                  <a:lnTo>
                    <a:pt x="1424" y="454"/>
                  </a:lnTo>
                  <a:lnTo>
                    <a:pt x="1431" y="437"/>
                  </a:lnTo>
                  <a:lnTo>
                    <a:pt x="1434" y="419"/>
                  </a:lnTo>
                  <a:lnTo>
                    <a:pt x="1434" y="395"/>
                  </a:lnTo>
                  <a:lnTo>
                    <a:pt x="1431" y="371"/>
                  </a:lnTo>
                  <a:lnTo>
                    <a:pt x="1431" y="347"/>
                  </a:lnTo>
                  <a:lnTo>
                    <a:pt x="1424" y="326"/>
                  </a:lnTo>
                  <a:lnTo>
                    <a:pt x="1413" y="329"/>
                  </a:lnTo>
                  <a:lnTo>
                    <a:pt x="1410" y="329"/>
                  </a:lnTo>
                  <a:lnTo>
                    <a:pt x="1410" y="336"/>
                  </a:lnTo>
                  <a:lnTo>
                    <a:pt x="1406" y="347"/>
                  </a:lnTo>
                  <a:lnTo>
                    <a:pt x="1396" y="357"/>
                  </a:lnTo>
                  <a:lnTo>
                    <a:pt x="1386" y="360"/>
                  </a:lnTo>
                  <a:lnTo>
                    <a:pt x="1382" y="357"/>
                  </a:lnTo>
                  <a:lnTo>
                    <a:pt x="1382" y="336"/>
                  </a:lnTo>
                  <a:lnTo>
                    <a:pt x="1382" y="312"/>
                  </a:lnTo>
                  <a:lnTo>
                    <a:pt x="1372" y="315"/>
                  </a:lnTo>
                  <a:lnTo>
                    <a:pt x="1365" y="319"/>
                  </a:lnTo>
                  <a:lnTo>
                    <a:pt x="1361" y="322"/>
                  </a:lnTo>
                  <a:lnTo>
                    <a:pt x="1361" y="329"/>
                  </a:lnTo>
                  <a:lnTo>
                    <a:pt x="1358" y="333"/>
                  </a:lnTo>
                  <a:lnTo>
                    <a:pt x="1354" y="336"/>
                  </a:lnTo>
                  <a:lnTo>
                    <a:pt x="1347" y="340"/>
                  </a:lnTo>
                  <a:lnTo>
                    <a:pt x="1334" y="336"/>
                  </a:lnTo>
                  <a:lnTo>
                    <a:pt x="1341" y="312"/>
                  </a:lnTo>
                  <a:lnTo>
                    <a:pt x="1341" y="288"/>
                  </a:lnTo>
                  <a:lnTo>
                    <a:pt x="1327" y="291"/>
                  </a:lnTo>
                  <a:lnTo>
                    <a:pt x="1320" y="301"/>
                  </a:lnTo>
                  <a:lnTo>
                    <a:pt x="1316" y="305"/>
                  </a:lnTo>
                  <a:lnTo>
                    <a:pt x="1313" y="308"/>
                  </a:lnTo>
                  <a:lnTo>
                    <a:pt x="1302" y="308"/>
                  </a:lnTo>
                  <a:lnTo>
                    <a:pt x="1292" y="305"/>
                  </a:lnTo>
                  <a:lnTo>
                    <a:pt x="1302" y="281"/>
                  </a:lnTo>
                  <a:lnTo>
                    <a:pt x="1306" y="260"/>
                  </a:lnTo>
                  <a:lnTo>
                    <a:pt x="1285" y="267"/>
                  </a:lnTo>
                  <a:lnTo>
                    <a:pt x="1261" y="267"/>
                  </a:lnTo>
                  <a:lnTo>
                    <a:pt x="1271" y="242"/>
                  </a:lnTo>
                  <a:lnTo>
                    <a:pt x="1281" y="222"/>
                  </a:lnTo>
                  <a:lnTo>
                    <a:pt x="1271" y="222"/>
                  </a:lnTo>
                  <a:lnTo>
                    <a:pt x="1261" y="225"/>
                  </a:lnTo>
                  <a:lnTo>
                    <a:pt x="1254" y="225"/>
                  </a:lnTo>
                  <a:lnTo>
                    <a:pt x="1250" y="225"/>
                  </a:lnTo>
                  <a:lnTo>
                    <a:pt x="1240" y="229"/>
                  </a:lnTo>
                  <a:lnTo>
                    <a:pt x="1247" y="229"/>
                  </a:lnTo>
                  <a:lnTo>
                    <a:pt x="1250" y="229"/>
                  </a:lnTo>
                  <a:lnTo>
                    <a:pt x="1243" y="225"/>
                  </a:lnTo>
                  <a:lnTo>
                    <a:pt x="1236" y="225"/>
                  </a:lnTo>
                  <a:lnTo>
                    <a:pt x="1233" y="218"/>
                  </a:lnTo>
                  <a:lnTo>
                    <a:pt x="1233" y="211"/>
                  </a:lnTo>
                  <a:lnTo>
                    <a:pt x="1243" y="204"/>
                  </a:lnTo>
                  <a:lnTo>
                    <a:pt x="1250" y="197"/>
                  </a:lnTo>
                  <a:lnTo>
                    <a:pt x="1254" y="197"/>
                  </a:lnTo>
                  <a:lnTo>
                    <a:pt x="1261" y="194"/>
                  </a:lnTo>
                  <a:lnTo>
                    <a:pt x="1264" y="183"/>
                  </a:lnTo>
                  <a:lnTo>
                    <a:pt x="1257" y="180"/>
                  </a:lnTo>
                  <a:lnTo>
                    <a:pt x="1240" y="180"/>
                  </a:lnTo>
                  <a:lnTo>
                    <a:pt x="1236" y="180"/>
                  </a:lnTo>
                  <a:lnTo>
                    <a:pt x="1226" y="180"/>
                  </a:lnTo>
                  <a:lnTo>
                    <a:pt x="1222" y="177"/>
                  </a:lnTo>
                  <a:lnTo>
                    <a:pt x="1219" y="177"/>
                  </a:lnTo>
                  <a:lnTo>
                    <a:pt x="1219" y="170"/>
                  </a:lnTo>
                  <a:lnTo>
                    <a:pt x="1219" y="166"/>
                  </a:lnTo>
                  <a:lnTo>
                    <a:pt x="1236" y="152"/>
                  </a:lnTo>
                  <a:lnTo>
                    <a:pt x="1254" y="138"/>
                  </a:lnTo>
                  <a:lnTo>
                    <a:pt x="1233" y="131"/>
                  </a:lnTo>
                  <a:lnTo>
                    <a:pt x="1212" y="124"/>
                  </a:lnTo>
                  <a:lnTo>
                    <a:pt x="1212" y="118"/>
                  </a:lnTo>
                  <a:lnTo>
                    <a:pt x="1216" y="111"/>
                  </a:lnTo>
                  <a:lnTo>
                    <a:pt x="1219" y="107"/>
                  </a:lnTo>
                  <a:lnTo>
                    <a:pt x="1222" y="104"/>
                  </a:lnTo>
                  <a:lnTo>
                    <a:pt x="1236" y="104"/>
                  </a:lnTo>
                  <a:lnTo>
                    <a:pt x="1254" y="100"/>
                  </a:lnTo>
                  <a:lnTo>
                    <a:pt x="1233" y="79"/>
                  </a:lnTo>
                  <a:lnTo>
                    <a:pt x="1219" y="59"/>
                  </a:lnTo>
                  <a:lnTo>
                    <a:pt x="1229" y="55"/>
                  </a:lnTo>
                  <a:lnTo>
                    <a:pt x="1240" y="55"/>
                  </a:lnTo>
                  <a:lnTo>
                    <a:pt x="1254" y="55"/>
                  </a:lnTo>
                  <a:lnTo>
                    <a:pt x="1264" y="52"/>
                  </a:lnTo>
                  <a:lnTo>
                    <a:pt x="1261" y="45"/>
                  </a:lnTo>
                  <a:lnTo>
                    <a:pt x="1257" y="38"/>
                  </a:lnTo>
                  <a:lnTo>
                    <a:pt x="1247" y="31"/>
                  </a:lnTo>
                  <a:lnTo>
                    <a:pt x="1233" y="27"/>
                  </a:lnTo>
                  <a:lnTo>
                    <a:pt x="1222" y="0"/>
                  </a:lnTo>
                  <a:lnTo>
                    <a:pt x="1202" y="0"/>
                  </a:lnTo>
                  <a:lnTo>
                    <a:pt x="1205" y="7"/>
                  </a:lnTo>
                  <a:lnTo>
                    <a:pt x="1209" y="1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Freeform 12"/>
            <p:cNvSpPr>
              <a:spLocks noEditPoints="1"/>
            </p:cNvSpPr>
            <p:nvPr/>
          </p:nvSpPr>
          <p:spPr bwMode="auto">
            <a:xfrm>
              <a:off x="4873626" y="5430839"/>
              <a:ext cx="2974975" cy="731837"/>
            </a:xfrm>
            <a:custGeom>
              <a:avLst/>
              <a:gdLst>
                <a:gd name="T0" fmla="*/ 2147483646 w 2420"/>
                <a:gd name="T1" fmla="*/ 2147483646 h 573"/>
                <a:gd name="T2" fmla="*/ 2147483646 w 2420"/>
                <a:gd name="T3" fmla="*/ 2147483646 h 573"/>
                <a:gd name="T4" fmla="*/ 2147483646 w 2420"/>
                <a:gd name="T5" fmla="*/ 2147483646 h 573"/>
                <a:gd name="T6" fmla="*/ 2147483646 w 2420"/>
                <a:gd name="T7" fmla="*/ 2147483646 h 573"/>
                <a:gd name="T8" fmla="*/ 2147483646 w 2420"/>
                <a:gd name="T9" fmla="*/ 2147483646 h 573"/>
                <a:gd name="T10" fmla="*/ 2147483646 w 2420"/>
                <a:gd name="T11" fmla="*/ 2147483646 h 573"/>
                <a:gd name="T12" fmla="*/ 2147483646 w 2420"/>
                <a:gd name="T13" fmla="*/ 2147483646 h 573"/>
                <a:gd name="T14" fmla="*/ 2147483646 w 2420"/>
                <a:gd name="T15" fmla="*/ 2147483646 h 573"/>
                <a:gd name="T16" fmla="*/ 2147483646 w 2420"/>
                <a:gd name="T17" fmla="*/ 2147483646 h 573"/>
                <a:gd name="T18" fmla="*/ 2147483646 w 2420"/>
                <a:gd name="T19" fmla="*/ 2147483646 h 573"/>
                <a:gd name="T20" fmla="*/ 2147483646 w 2420"/>
                <a:gd name="T21" fmla="*/ 2147483646 h 573"/>
                <a:gd name="T22" fmla="*/ 2147483646 w 2420"/>
                <a:gd name="T23" fmla="*/ 2147483646 h 573"/>
                <a:gd name="T24" fmla="*/ 2147483646 w 2420"/>
                <a:gd name="T25" fmla="*/ 2147483646 h 573"/>
                <a:gd name="T26" fmla="*/ 2147483646 w 2420"/>
                <a:gd name="T27" fmla="*/ 2147483646 h 573"/>
                <a:gd name="T28" fmla="*/ 2147483646 w 2420"/>
                <a:gd name="T29" fmla="*/ 2147483646 h 573"/>
                <a:gd name="T30" fmla="*/ 2147483646 w 2420"/>
                <a:gd name="T31" fmla="*/ 2147483646 h 573"/>
                <a:gd name="T32" fmla="*/ 2147483646 w 2420"/>
                <a:gd name="T33" fmla="*/ 2147483646 h 573"/>
                <a:gd name="T34" fmla="*/ 2147483646 w 2420"/>
                <a:gd name="T35" fmla="*/ 2147483646 h 573"/>
                <a:gd name="T36" fmla="*/ 2147483646 w 2420"/>
                <a:gd name="T37" fmla="*/ 2147483646 h 573"/>
                <a:gd name="T38" fmla="*/ 2147483646 w 2420"/>
                <a:gd name="T39" fmla="*/ 2147483646 h 573"/>
                <a:gd name="T40" fmla="*/ 2147483646 w 2420"/>
                <a:gd name="T41" fmla="*/ 2147483646 h 573"/>
                <a:gd name="T42" fmla="*/ 2147483646 w 2420"/>
                <a:gd name="T43" fmla="*/ 2147483646 h 573"/>
                <a:gd name="T44" fmla="*/ 2147483646 w 2420"/>
                <a:gd name="T45" fmla="*/ 2147483646 h 573"/>
                <a:gd name="T46" fmla="*/ 2147483646 w 2420"/>
                <a:gd name="T47" fmla="*/ 2147483646 h 573"/>
                <a:gd name="T48" fmla="*/ 2147483646 w 2420"/>
                <a:gd name="T49" fmla="*/ 2147483646 h 573"/>
                <a:gd name="T50" fmla="*/ 2147483646 w 2420"/>
                <a:gd name="T51" fmla="*/ 2147483646 h 573"/>
                <a:gd name="T52" fmla="*/ 2147483646 w 2420"/>
                <a:gd name="T53" fmla="*/ 2147483646 h 573"/>
                <a:gd name="T54" fmla="*/ 2147483646 w 2420"/>
                <a:gd name="T55" fmla="*/ 2147483646 h 573"/>
                <a:gd name="T56" fmla="*/ 2147483646 w 2420"/>
                <a:gd name="T57" fmla="*/ 2147483646 h 573"/>
                <a:gd name="T58" fmla="*/ 2147483646 w 2420"/>
                <a:gd name="T59" fmla="*/ 2147483646 h 573"/>
                <a:gd name="T60" fmla="*/ 2147483646 w 2420"/>
                <a:gd name="T61" fmla="*/ 2147483646 h 573"/>
                <a:gd name="T62" fmla="*/ 2147483646 w 2420"/>
                <a:gd name="T63" fmla="*/ 2147483646 h 573"/>
                <a:gd name="T64" fmla="*/ 2147483646 w 2420"/>
                <a:gd name="T65" fmla="*/ 2147483646 h 573"/>
                <a:gd name="T66" fmla="*/ 2147483646 w 2420"/>
                <a:gd name="T67" fmla="*/ 2147483646 h 573"/>
                <a:gd name="T68" fmla="*/ 2147483646 w 2420"/>
                <a:gd name="T69" fmla="*/ 2147483646 h 573"/>
                <a:gd name="T70" fmla="*/ 2147483646 w 2420"/>
                <a:gd name="T71" fmla="*/ 2147483646 h 573"/>
                <a:gd name="T72" fmla="*/ 2147483646 w 2420"/>
                <a:gd name="T73" fmla="*/ 2147483646 h 573"/>
                <a:gd name="T74" fmla="*/ 2147483646 w 2420"/>
                <a:gd name="T75" fmla="*/ 2147483646 h 573"/>
                <a:gd name="T76" fmla="*/ 2147483646 w 2420"/>
                <a:gd name="T77" fmla="*/ 2147483646 h 573"/>
                <a:gd name="T78" fmla="*/ 2147483646 w 2420"/>
                <a:gd name="T79" fmla="*/ 2147483646 h 573"/>
                <a:gd name="T80" fmla="*/ 2147483646 w 2420"/>
                <a:gd name="T81" fmla="*/ 2147483646 h 573"/>
                <a:gd name="T82" fmla="*/ 2147483646 w 2420"/>
                <a:gd name="T83" fmla="*/ 2147483646 h 573"/>
                <a:gd name="T84" fmla="*/ 2147483646 w 2420"/>
                <a:gd name="T85" fmla="*/ 2147483646 h 573"/>
                <a:gd name="T86" fmla="*/ 2147483646 w 2420"/>
                <a:gd name="T87" fmla="*/ 2147483646 h 573"/>
                <a:gd name="T88" fmla="*/ 2147483646 w 2420"/>
                <a:gd name="T89" fmla="*/ 2147483646 h 573"/>
                <a:gd name="T90" fmla="*/ 2147483646 w 2420"/>
                <a:gd name="T91" fmla="*/ 2147483646 h 573"/>
                <a:gd name="T92" fmla="*/ 2147483646 w 2420"/>
                <a:gd name="T93" fmla="*/ 2147483646 h 573"/>
                <a:gd name="T94" fmla="*/ 2147483646 w 2420"/>
                <a:gd name="T95" fmla="*/ 0 h 573"/>
                <a:gd name="T96" fmla="*/ 0 w 2420"/>
                <a:gd name="T97" fmla="*/ 2147483646 h 573"/>
                <a:gd name="T98" fmla="*/ 2147483646 w 2420"/>
                <a:gd name="T99" fmla="*/ 2147483646 h 573"/>
                <a:gd name="T100" fmla="*/ 2147483646 w 2420"/>
                <a:gd name="T101" fmla="*/ 2147483646 h 573"/>
                <a:gd name="T102" fmla="*/ 2147483646 w 2420"/>
                <a:gd name="T103" fmla="*/ 2147483646 h 573"/>
                <a:gd name="T104" fmla="*/ 2147483646 w 2420"/>
                <a:gd name="T105" fmla="*/ 2147483646 h 573"/>
                <a:gd name="T106" fmla="*/ 2147483646 w 2420"/>
                <a:gd name="T107" fmla="*/ 2147483646 h 573"/>
                <a:gd name="T108" fmla="*/ 2147483646 w 2420"/>
                <a:gd name="T109" fmla="*/ 2147483646 h 573"/>
                <a:gd name="T110" fmla="*/ 2147483646 w 2420"/>
                <a:gd name="T111" fmla="*/ 2147483646 h 573"/>
                <a:gd name="T112" fmla="*/ 2147483646 w 2420"/>
                <a:gd name="T113" fmla="*/ 2147483646 h 57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420" h="573">
                  <a:moveTo>
                    <a:pt x="250" y="38"/>
                  </a:moveTo>
                  <a:lnTo>
                    <a:pt x="253" y="28"/>
                  </a:lnTo>
                  <a:lnTo>
                    <a:pt x="257" y="21"/>
                  </a:lnTo>
                  <a:lnTo>
                    <a:pt x="267" y="17"/>
                  </a:lnTo>
                  <a:lnTo>
                    <a:pt x="277" y="17"/>
                  </a:lnTo>
                  <a:lnTo>
                    <a:pt x="274" y="28"/>
                  </a:lnTo>
                  <a:lnTo>
                    <a:pt x="271" y="35"/>
                  </a:lnTo>
                  <a:lnTo>
                    <a:pt x="264" y="38"/>
                  </a:lnTo>
                  <a:lnTo>
                    <a:pt x="250" y="38"/>
                  </a:lnTo>
                  <a:close/>
                  <a:moveTo>
                    <a:pt x="66" y="125"/>
                  </a:moveTo>
                  <a:lnTo>
                    <a:pt x="80" y="125"/>
                  </a:lnTo>
                  <a:lnTo>
                    <a:pt x="90" y="125"/>
                  </a:lnTo>
                  <a:lnTo>
                    <a:pt x="236" y="125"/>
                  </a:lnTo>
                  <a:lnTo>
                    <a:pt x="277" y="122"/>
                  </a:lnTo>
                  <a:lnTo>
                    <a:pt x="274" y="101"/>
                  </a:lnTo>
                  <a:lnTo>
                    <a:pt x="274" y="76"/>
                  </a:lnTo>
                  <a:lnTo>
                    <a:pt x="298" y="87"/>
                  </a:lnTo>
                  <a:lnTo>
                    <a:pt x="323" y="97"/>
                  </a:lnTo>
                  <a:lnTo>
                    <a:pt x="330" y="83"/>
                  </a:lnTo>
                  <a:lnTo>
                    <a:pt x="337" y="76"/>
                  </a:lnTo>
                  <a:lnTo>
                    <a:pt x="337" y="73"/>
                  </a:lnTo>
                  <a:lnTo>
                    <a:pt x="340" y="69"/>
                  </a:lnTo>
                  <a:lnTo>
                    <a:pt x="347" y="66"/>
                  </a:lnTo>
                  <a:lnTo>
                    <a:pt x="357" y="66"/>
                  </a:lnTo>
                  <a:lnTo>
                    <a:pt x="357" y="104"/>
                  </a:lnTo>
                  <a:lnTo>
                    <a:pt x="375" y="115"/>
                  </a:lnTo>
                  <a:lnTo>
                    <a:pt x="382" y="115"/>
                  </a:lnTo>
                  <a:lnTo>
                    <a:pt x="385" y="108"/>
                  </a:lnTo>
                  <a:lnTo>
                    <a:pt x="399" y="104"/>
                  </a:lnTo>
                  <a:lnTo>
                    <a:pt x="406" y="108"/>
                  </a:lnTo>
                  <a:lnTo>
                    <a:pt x="409" y="111"/>
                  </a:lnTo>
                  <a:lnTo>
                    <a:pt x="409" y="115"/>
                  </a:lnTo>
                  <a:lnTo>
                    <a:pt x="409" y="118"/>
                  </a:lnTo>
                  <a:lnTo>
                    <a:pt x="409" y="128"/>
                  </a:lnTo>
                  <a:lnTo>
                    <a:pt x="406" y="128"/>
                  </a:lnTo>
                  <a:lnTo>
                    <a:pt x="406" y="132"/>
                  </a:lnTo>
                  <a:lnTo>
                    <a:pt x="413" y="142"/>
                  </a:lnTo>
                  <a:lnTo>
                    <a:pt x="430" y="156"/>
                  </a:lnTo>
                  <a:lnTo>
                    <a:pt x="444" y="170"/>
                  </a:lnTo>
                  <a:lnTo>
                    <a:pt x="458" y="187"/>
                  </a:lnTo>
                  <a:lnTo>
                    <a:pt x="465" y="212"/>
                  </a:lnTo>
                  <a:lnTo>
                    <a:pt x="468" y="240"/>
                  </a:lnTo>
                  <a:lnTo>
                    <a:pt x="468" y="264"/>
                  </a:lnTo>
                  <a:lnTo>
                    <a:pt x="468" y="292"/>
                  </a:lnTo>
                  <a:lnTo>
                    <a:pt x="468" y="319"/>
                  </a:lnTo>
                  <a:lnTo>
                    <a:pt x="468" y="385"/>
                  </a:lnTo>
                  <a:lnTo>
                    <a:pt x="468" y="448"/>
                  </a:lnTo>
                  <a:lnTo>
                    <a:pt x="468" y="510"/>
                  </a:lnTo>
                  <a:lnTo>
                    <a:pt x="468" y="573"/>
                  </a:lnTo>
                  <a:lnTo>
                    <a:pt x="2416" y="573"/>
                  </a:lnTo>
                  <a:lnTo>
                    <a:pt x="2420" y="531"/>
                  </a:lnTo>
                  <a:lnTo>
                    <a:pt x="2420" y="455"/>
                  </a:lnTo>
                  <a:lnTo>
                    <a:pt x="2420" y="378"/>
                  </a:lnTo>
                  <a:lnTo>
                    <a:pt x="2420" y="326"/>
                  </a:lnTo>
                  <a:lnTo>
                    <a:pt x="2354" y="326"/>
                  </a:lnTo>
                  <a:lnTo>
                    <a:pt x="2284" y="323"/>
                  </a:lnTo>
                  <a:lnTo>
                    <a:pt x="2218" y="323"/>
                  </a:lnTo>
                  <a:lnTo>
                    <a:pt x="2149" y="323"/>
                  </a:lnTo>
                  <a:lnTo>
                    <a:pt x="2083" y="323"/>
                  </a:lnTo>
                  <a:lnTo>
                    <a:pt x="2013" y="326"/>
                  </a:lnTo>
                  <a:lnTo>
                    <a:pt x="1944" y="326"/>
                  </a:lnTo>
                  <a:lnTo>
                    <a:pt x="1878" y="326"/>
                  </a:lnTo>
                  <a:lnTo>
                    <a:pt x="666" y="326"/>
                  </a:lnTo>
                  <a:lnTo>
                    <a:pt x="635" y="326"/>
                  </a:lnTo>
                  <a:lnTo>
                    <a:pt x="597" y="326"/>
                  </a:lnTo>
                  <a:lnTo>
                    <a:pt x="580" y="326"/>
                  </a:lnTo>
                  <a:lnTo>
                    <a:pt x="566" y="323"/>
                  </a:lnTo>
                  <a:lnTo>
                    <a:pt x="552" y="319"/>
                  </a:lnTo>
                  <a:lnTo>
                    <a:pt x="545" y="312"/>
                  </a:lnTo>
                  <a:lnTo>
                    <a:pt x="538" y="302"/>
                  </a:lnTo>
                  <a:lnTo>
                    <a:pt x="534" y="288"/>
                  </a:lnTo>
                  <a:lnTo>
                    <a:pt x="534" y="271"/>
                  </a:lnTo>
                  <a:lnTo>
                    <a:pt x="534" y="253"/>
                  </a:lnTo>
                  <a:lnTo>
                    <a:pt x="534" y="215"/>
                  </a:lnTo>
                  <a:lnTo>
                    <a:pt x="534" y="184"/>
                  </a:lnTo>
                  <a:lnTo>
                    <a:pt x="534" y="149"/>
                  </a:lnTo>
                  <a:lnTo>
                    <a:pt x="534" y="118"/>
                  </a:lnTo>
                  <a:lnTo>
                    <a:pt x="534" y="83"/>
                  </a:lnTo>
                  <a:lnTo>
                    <a:pt x="534" y="49"/>
                  </a:lnTo>
                  <a:lnTo>
                    <a:pt x="514" y="49"/>
                  </a:lnTo>
                  <a:lnTo>
                    <a:pt x="521" y="28"/>
                  </a:lnTo>
                  <a:lnTo>
                    <a:pt x="534" y="11"/>
                  </a:lnTo>
                  <a:lnTo>
                    <a:pt x="517" y="7"/>
                  </a:lnTo>
                  <a:lnTo>
                    <a:pt x="482" y="7"/>
                  </a:lnTo>
                  <a:lnTo>
                    <a:pt x="316" y="4"/>
                  </a:lnTo>
                  <a:lnTo>
                    <a:pt x="309" y="7"/>
                  </a:lnTo>
                  <a:lnTo>
                    <a:pt x="302" y="7"/>
                  </a:lnTo>
                  <a:lnTo>
                    <a:pt x="284" y="4"/>
                  </a:lnTo>
                  <a:lnTo>
                    <a:pt x="66" y="4"/>
                  </a:lnTo>
                  <a:lnTo>
                    <a:pt x="69" y="11"/>
                  </a:lnTo>
                  <a:lnTo>
                    <a:pt x="69" y="17"/>
                  </a:lnTo>
                  <a:lnTo>
                    <a:pt x="69" y="21"/>
                  </a:lnTo>
                  <a:lnTo>
                    <a:pt x="66" y="31"/>
                  </a:lnTo>
                  <a:lnTo>
                    <a:pt x="55" y="17"/>
                  </a:lnTo>
                  <a:lnTo>
                    <a:pt x="48" y="0"/>
                  </a:lnTo>
                  <a:lnTo>
                    <a:pt x="0" y="4"/>
                  </a:lnTo>
                  <a:lnTo>
                    <a:pt x="0" y="14"/>
                  </a:lnTo>
                  <a:lnTo>
                    <a:pt x="34" y="11"/>
                  </a:lnTo>
                  <a:lnTo>
                    <a:pt x="28" y="28"/>
                  </a:lnTo>
                  <a:lnTo>
                    <a:pt x="21" y="45"/>
                  </a:lnTo>
                  <a:lnTo>
                    <a:pt x="28" y="45"/>
                  </a:lnTo>
                  <a:lnTo>
                    <a:pt x="41" y="49"/>
                  </a:lnTo>
                  <a:lnTo>
                    <a:pt x="48" y="49"/>
                  </a:lnTo>
                  <a:lnTo>
                    <a:pt x="52" y="52"/>
                  </a:lnTo>
                  <a:lnTo>
                    <a:pt x="41" y="63"/>
                  </a:lnTo>
                  <a:lnTo>
                    <a:pt x="38" y="66"/>
                  </a:lnTo>
                  <a:lnTo>
                    <a:pt x="34" y="69"/>
                  </a:lnTo>
                  <a:lnTo>
                    <a:pt x="31" y="80"/>
                  </a:lnTo>
                  <a:lnTo>
                    <a:pt x="45" y="83"/>
                  </a:lnTo>
                  <a:lnTo>
                    <a:pt x="62" y="87"/>
                  </a:lnTo>
                  <a:lnTo>
                    <a:pt x="48" y="101"/>
                  </a:lnTo>
                  <a:lnTo>
                    <a:pt x="38" y="111"/>
                  </a:lnTo>
                  <a:lnTo>
                    <a:pt x="48" y="118"/>
                  </a:lnTo>
                  <a:lnTo>
                    <a:pt x="66" y="125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3038476" y="5443538"/>
              <a:ext cx="2513013" cy="717550"/>
            </a:xfrm>
            <a:custGeom>
              <a:avLst/>
              <a:gdLst>
                <a:gd name="T0" fmla="*/ 2147483646 w 1934"/>
                <a:gd name="T1" fmla="*/ 2147483646 h 562"/>
                <a:gd name="T2" fmla="*/ 2147483646 w 1934"/>
                <a:gd name="T3" fmla="*/ 2147483646 h 562"/>
                <a:gd name="T4" fmla="*/ 2147483646 w 1934"/>
                <a:gd name="T5" fmla="*/ 2147483646 h 562"/>
                <a:gd name="T6" fmla="*/ 2147483646 w 1934"/>
                <a:gd name="T7" fmla="*/ 2147483646 h 562"/>
                <a:gd name="T8" fmla="*/ 2147483646 w 1934"/>
                <a:gd name="T9" fmla="*/ 2147483646 h 562"/>
                <a:gd name="T10" fmla="*/ 0 w 1934"/>
                <a:gd name="T11" fmla="*/ 2147483646 h 562"/>
                <a:gd name="T12" fmla="*/ 2147483646 w 1934"/>
                <a:gd name="T13" fmla="*/ 2147483646 h 562"/>
                <a:gd name="T14" fmla="*/ 2147483646 w 1934"/>
                <a:gd name="T15" fmla="*/ 2147483646 h 562"/>
                <a:gd name="T16" fmla="*/ 2147483646 w 1934"/>
                <a:gd name="T17" fmla="*/ 2147483646 h 562"/>
                <a:gd name="T18" fmla="*/ 2147483646 w 1934"/>
                <a:gd name="T19" fmla="*/ 2147483646 h 562"/>
                <a:gd name="T20" fmla="*/ 2147483646 w 1934"/>
                <a:gd name="T21" fmla="*/ 2147483646 h 562"/>
                <a:gd name="T22" fmla="*/ 2147483646 w 1934"/>
                <a:gd name="T23" fmla="*/ 2147483646 h 562"/>
                <a:gd name="T24" fmla="*/ 2147483646 w 1934"/>
                <a:gd name="T25" fmla="*/ 2147483646 h 562"/>
                <a:gd name="T26" fmla="*/ 2147483646 w 1934"/>
                <a:gd name="T27" fmla="*/ 2147483646 h 562"/>
                <a:gd name="T28" fmla="*/ 2147483646 w 1934"/>
                <a:gd name="T29" fmla="*/ 2147483646 h 562"/>
                <a:gd name="T30" fmla="*/ 2147483646 w 1934"/>
                <a:gd name="T31" fmla="*/ 2147483646 h 562"/>
                <a:gd name="T32" fmla="*/ 2147483646 w 1934"/>
                <a:gd name="T33" fmla="*/ 2147483646 h 562"/>
                <a:gd name="T34" fmla="*/ 2147483646 w 1934"/>
                <a:gd name="T35" fmla="*/ 2147483646 h 562"/>
                <a:gd name="T36" fmla="*/ 2147483646 w 1934"/>
                <a:gd name="T37" fmla="*/ 2147483646 h 562"/>
                <a:gd name="T38" fmla="*/ 2147483646 w 1934"/>
                <a:gd name="T39" fmla="*/ 2147483646 h 562"/>
                <a:gd name="T40" fmla="*/ 2147483646 w 1934"/>
                <a:gd name="T41" fmla="*/ 2147483646 h 562"/>
                <a:gd name="T42" fmla="*/ 2147483646 w 1934"/>
                <a:gd name="T43" fmla="*/ 2147483646 h 562"/>
                <a:gd name="T44" fmla="*/ 2147483646 w 1934"/>
                <a:gd name="T45" fmla="*/ 2147483646 h 562"/>
                <a:gd name="T46" fmla="*/ 2147483646 w 1934"/>
                <a:gd name="T47" fmla="*/ 2147483646 h 562"/>
                <a:gd name="T48" fmla="*/ 2147483646 w 1934"/>
                <a:gd name="T49" fmla="*/ 2147483646 h 562"/>
                <a:gd name="T50" fmla="*/ 2147483646 w 1934"/>
                <a:gd name="T51" fmla="*/ 2147483646 h 562"/>
                <a:gd name="T52" fmla="*/ 2147483646 w 1934"/>
                <a:gd name="T53" fmla="*/ 2147483646 h 562"/>
                <a:gd name="T54" fmla="*/ 2147483646 w 1934"/>
                <a:gd name="T55" fmla="*/ 2147483646 h 562"/>
                <a:gd name="T56" fmla="*/ 2147483646 w 1934"/>
                <a:gd name="T57" fmla="*/ 2147483646 h 562"/>
                <a:gd name="T58" fmla="*/ 2147483646 w 1934"/>
                <a:gd name="T59" fmla="*/ 2147483646 h 562"/>
                <a:gd name="T60" fmla="*/ 2147483646 w 1934"/>
                <a:gd name="T61" fmla="*/ 2147483646 h 562"/>
                <a:gd name="T62" fmla="*/ 2147483646 w 1934"/>
                <a:gd name="T63" fmla="*/ 2147483646 h 562"/>
                <a:gd name="T64" fmla="*/ 2147483646 w 1934"/>
                <a:gd name="T65" fmla="*/ 2147483646 h 562"/>
                <a:gd name="T66" fmla="*/ 2147483646 w 1934"/>
                <a:gd name="T67" fmla="*/ 2147483646 h 562"/>
                <a:gd name="T68" fmla="*/ 2147483646 w 1934"/>
                <a:gd name="T69" fmla="*/ 2147483646 h 562"/>
                <a:gd name="T70" fmla="*/ 2147483646 w 1934"/>
                <a:gd name="T71" fmla="*/ 2147483646 h 562"/>
                <a:gd name="T72" fmla="*/ 2147483646 w 1934"/>
                <a:gd name="T73" fmla="*/ 2147483646 h 562"/>
                <a:gd name="T74" fmla="*/ 2147483646 w 1934"/>
                <a:gd name="T75" fmla="*/ 0 h 562"/>
                <a:gd name="T76" fmla="*/ 2147483646 w 1934"/>
                <a:gd name="T77" fmla="*/ 2147483646 h 562"/>
                <a:gd name="T78" fmla="*/ 2147483646 w 1934"/>
                <a:gd name="T79" fmla="*/ 2147483646 h 562"/>
                <a:gd name="T80" fmla="*/ 2147483646 w 1934"/>
                <a:gd name="T81" fmla="*/ 2147483646 h 562"/>
                <a:gd name="T82" fmla="*/ 2147483646 w 1934"/>
                <a:gd name="T83" fmla="*/ 2147483646 h 562"/>
                <a:gd name="T84" fmla="*/ 2147483646 w 1934"/>
                <a:gd name="T85" fmla="*/ 2147483646 h 562"/>
                <a:gd name="T86" fmla="*/ 2147483646 w 1934"/>
                <a:gd name="T87" fmla="*/ 2147483646 h 562"/>
                <a:gd name="T88" fmla="*/ 2147483646 w 1934"/>
                <a:gd name="T89" fmla="*/ 2147483646 h 562"/>
                <a:gd name="T90" fmla="*/ 2147483646 w 1934"/>
                <a:gd name="T91" fmla="*/ 2147483646 h 562"/>
                <a:gd name="T92" fmla="*/ 2147483646 w 1934"/>
                <a:gd name="T93" fmla="*/ 2147483646 h 562"/>
                <a:gd name="T94" fmla="*/ 2147483646 w 1934"/>
                <a:gd name="T95" fmla="*/ 2147483646 h 562"/>
                <a:gd name="T96" fmla="*/ 2147483646 w 1934"/>
                <a:gd name="T97" fmla="*/ 2147483646 h 562"/>
                <a:gd name="T98" fmla="*/ 2147483646 w 1934"/>
                <a:gd name="T99" fmla="*/ 2147483646 h 562"/>
                <a:gd name="T100" fmla="*/ 2147483646 w 1934"/>
                <a:gd name="T101" fmla="*/ 2147483646 h 562"/>
                <a:gd name="T102" fmla="*/ 2147483646 w 1934"/>
                <a:gd name="T103" fmla="*/ 2147483646 h 562"/>
                <a:gd name="T104" fmla="*/ 2147483646 w 1934"/>
                <a:gd name="T105" fmla="*/ 2147483646 h 562"/>
                <a:gd name="T106" fmla="*/ 2147483646 w 1934"/>
                <a:gd name="T107" fmla="*/ 2147483646 h 562"/>
                <a:gd name="T108" fmla="*/ 2147483646 w 1934"/>
                <a:gd name="T109" fmla="*/ 2147483646 h 562"/>
                <a:gd name="T110" fmla="*/ 2147483646 w 1934"/>
                <a:gd name="T111" fmla="*/ 2147483646 h 56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1934" h="562">
                  <a:moveTo>
                    <a:pt x="504" y="260"/>
                  </a:moveTo>
                  <a:lnTo>
                    <a:pt x="504" y="301"/>
                  </a:lnTo>
                  <a:lnTo>
                    <a:pt x="504" y="340"/>
                  </a:lnTo>
                  <a:lnTo>
                    <a:pt x="500" y="378"/>
                  </a:lnTo>
                  <a:lnTo>
                    <a:pt x="493" y="412"/>
                  </a:lnTo>
                  <a:lnTo>
                    <a:pt x="486" y="430"/>
                  </a:lnTo>
                  <a:lnTo>
                    <a:pt x="476" y="447"/>
                  </a:lnTo>
                  <a:lnTo>
                    <a:pt x="462" y="461"/>
                  </a:lnTo>
                  <a:lnTo>
                    <a:pt x="448" y="471"/>
                  </a:lnTo>
                  <a:lnTo>
                    <a:pt x="427" y="482"/>
                  </a:lnTo>
                  <a:lnTo>
                    <a:pt x="406" y="492"/>
                  </a:lnTo>
                  <a:lnTo>
                    <a:pt x="379" y="499"/>
                  </a:lnTo>
                  <a:lnTo>
                    <a:pt x="347" y="503"/>
                  </a:lnTo>
                  <a:lnTo>
                    <a:pt x="302" y="506"/>
                  </a:lnTo>
                  <a:lnTo>
                    <a:pt x="250" y="506"/>
                  </a:lnTo>
                  <a:lnTo>
                    <a:pt x="198" y="506"/>
                  </a:lnTo>
                  <a:lnTo>
                    <a:pt x="150" y="506"/>
                  </a:lnTo>
                  <a:lnTo>
                    <a:pt x="97" y="503"/>
                  </a:lnTo>
                  <a:lnTo>
                    <a:pt x="49" y="503"/>
                  </a:lnTo>
                  <a:lnTo>
                    <a:pt x="31" y="510"/>
                  </a:lnTo>
                  <a:lnTo>
                    <a:pt x="14" y="520"/>
                  </a:lnTo>
                  <a:lnTo>
                    <a:pt x="7" y="527"/>
                  </a:lnTo>
                  <a:lnTo>
                    <a:pt x="4" y="537"/>
                  </a:lnTo>
                  <a:lnTo>
                    <a:pt x="0" y="548"/>
                  </a:lnTo>
                  <a:lnTo>
                    <a:pt x="0" y="562"/>
                  </a:lnTo>
                  <a:lnTo>
                    <a:pt x="1931" y="562"/>
                  </a:lnTo>
                  <a:lnTo>
                    <a:pt x="1934" y="489"/>
                  </a:lnTo>
                  <a:lnTo>
                    <a:pt x="1934" y="381"/>
                  </a:lnTo>
                  <a:lnTo>
                    <a:pt x="1934" y="277"/>
                  </a:lnTo>
                  <a:lnTo>
                    <a:pt x="1931" y="215"/>
                  </a:lnTo>
                  <a:lnTo>
                    <a:pt x="1927" y="218"/>
                  </a:lnTo>
                  <a:lnTo>
                    <a:pt x="1924" y="225"/>
                  </a:lnTo>
                  <a:lnTo>
                    <a:pt x="1920" y="229"/>
                  </a:lnTo>
                  <a:lnTo>
                    <a:pt x="1917" y="235"/>
                  </a:lnTo>
                  <a:lnTo>
                    <a:pt x="1896" y="222"/>
                  </a:lnTo>
                  <a:lnTo>
                    <a:pt x="1868" y="215"/>
                  </a:lnTo>
                  <a:lnTo>
                    <a:pt x="1865" y="222"/>
                  </a:lnTo>
                  <a:lnTo>
                    <a:pt x="1861" y="232"/>
                  </a:lnTo>
                  <a:lnTo>
                    <a:pt x="1854" y="242"/>
                  </a:lnTo>
                  <a:lnTo>
                    <a:pt x="1847" y="246"/>
                  </a:lnTo>
                  <a:lnTo>
                    <a:pt x="1840" y="242"/>
                  </a:lnTo>
                  <a:lnTo>
                    <a:pt x="1837" y="239"/>
                  </a:lnTo>
                  <a:lnTo>
                    <a:pt x="1837" y="235"/>
                  </a:lnTo>
                  <a:lnTo>
                    <a:pt x="1833" y="229"/>
                  </a:lnTo>
                  <a:lnTo>
                    <a:pt x="1833" y="215"/>
                  </a:lnTo>
                  <a:lnTo>
                    <a:pt x="1833" y="204"/>
                  </a:lnTo>
                  <a:lnTo>
                    <a:pt x="1809" y="201"/>
                  </a:lnTo>
                  <a:lnTo>
                    <a:pt x="1788" y="201"/>
                  </a:lnTo>
                  <a:lnTo>
                    <a:pt x="1785" y="197"/>
                  </a:lnTo>
                  <a:lnTo>
                    <a:pt x="1781" y="194"/>
                  </a:lnTo>
                  <a:lnTo>
                    <a:pt x="1778" y="194"/>
                  </a:lnTo>
                  <a:lnTo>
                    <a:pt x="1767" y="194"/>
                  </a:lnTo>
                  <a:lnTo>
                    <a:pt x="1757" y="201"/>
                  </a:lnTo>
                  <a:lnTo>
                    <a:pt x="1747" y="211"/>
                  </a:lnTo>
                  <a:lnTo>
                    <a:pt x="1736" y="190"/>
                  </a:lnTo>
                  <a:lnTo>
                    <a:pt x="1625" y="190"/>
                  </a:lnTo>
                  <a:lnTo>
                    <a:pt x="1615" y="190"/>
                  </a:lnTo>
                  <a:lnTo>
                    <a:pt x="1608" y="190"/>
                  </a:lnTo>
                  <a:lnTo>
                    <a:pt x="1601" y="190"/>
                  </a:lnTo>
                  <a:lnTo>
                    <a:pt x="1597" y="197"/>
                  </a:lnTo>
                  <a:lnTo>
                    <a:pt x="1601" y="204"/>
                  </a:lnTo>
                  <a:lnTo>
                    <a:pt x="1618" y="208"/>
                  </a:lnTo>
                  <a:lnTo>
                    <a:pt x="1615" y="225"/>
                  </a:lnTo>
                  <a:lnTo>
                    <a:pt x="1611" y="232"/>
                  </a:lnTo>
                  <a:lnTo>
                    <a:pt x="1608" y="239"/>
                  </a:lnTo>
                  <a:lnTo>
                    <a:pt x="1597" y="260"/>
                  </a:lnTo>
                  <a:lnTo>
                    <a:pt x="1559" y="305"/>
                  </a:lnTo>
                  <a:lnTo>
                    <a:pt x="1556" y="305"/>
                  </a:lnTo>
                  <a:lnTo>
                    <a:pt x="1535" y="326"/>
                  </a:lnTo>
                  <a:lnTo>
                    <a:pt x="1531" y="326"/>
                  </a:lnTo>
                  <a:lnTo>
                    <a:pt x="1528" y="326"/>
                  </a:lnTo>
                  <a:lnTo>
                    <a:pt x="1528" y="329"/>
                  </a:lnTo>
                  <a:lnTo>
                    <a:pt x="1524" y="333"/>
                  </a:lnTo>
                  <a:lnTo>
                    <a:pt x="1521" y="336"/>
                  </a:lnTo>
                  <a:lnTo>
                    <a:pt x="1517" y="336"/>
                  </a:lnTo>
                  <a:lnTo>
                    <a:pt x="1500" y="347"/>
                  </a:lnTo>
                  <a:lnTo>
                    <a:pt x="1493" y="350"/>
                  </a:lnTo>
                  <a:lnTo>
                    <a:pt x="1490" y="353"/>
                  </a:lnTo>
                  <a:lnTo>
                    <a:pt x="1399" y="381"/>
                  </a:lnTo>
                  <a:lnTo>
                    <a:pt x="1372" y="381"/>
                  </a:lnTo>
                  <a:lnTo>
                    <a:pt x="1333" y="378"/>
                  </a:lnTo>
                  <a:lnTo>
                    <a:pt x="1295" y="374"/>
                  </a:lnTo>
                  <a:lnTo>
                    <a:pt x="1267" y="367"/>
                  </a:lnTo>
                  <a:lnTo>
                    <a:pt x="1254" y="357"/>
                  </a:lnTo>
                  <a:lnTo>
                    <a:pt x="1250" y="353"/>
                  </a:lnTo>
                  <a:lnTo>
                    <a:pt x="1250" y="350"/>
                  </a:lnTo>
                  <a:lnTo>
                    <a:pt x="1243" y="350"/>
                  </a:lnTo>
                  <a:lnTo>
                    <a:pt x="1219" y="336"/>
                  </a:lnTo>
                  <a:lnTo>
                    <a:pt x="1198" y="322"/>
                  </a:lnTo>
                  <a:lnTo>
                    <a:pt x="1198" y="319"/>
                  </a:lnTo>
                  <a:lnTo>
                    <a:pt x="1195" y="319"/>
                  </a:lnTo>
                  <a:lnTo>
                    <a:pt x="1195" y="312"/>
                  </a:lnTo>
                  <a:lnTo>
                    <a:pt x="1191" y="308"/>
                  </a:lnTo>
                  <a:lnTo>
                    <a:pt x="1191" y="312"/>
                  </a:lnTo>
                  <a:lnTo>
                    <a:pt x="1188" y="312"/>
                  </a:lnTo>
                  <a:lnTo>
                    <a:pt x="1177" y="301"/>
                  </a:lnTo>
                  <a:lnTo>
                    <a:pt x="1177" y="298"/>
                  </a:lnTo>
                  <a:lnTo>
                    <a:pt x="1174" y="298"/>
                  </a:lnTo>
                  <a:lnTo>
                    <a:pt x="1167" y="291"/>
                  </a:lnTo>
                  <a:lnTo>
                    <a:pt x="1163" y="291"/>
                  </a:lnTo>
                  <a:lnTo>
                    <a:pt x="1160" y="284"/>
                  </a:lnTo>
                  <a:lnTo>
                    <a:pt x="1149" y="270"/>
                  </a:lnTo>
                  <a:lnTo>
                    <a:pt x="1149" y="267"/>
                  </a:lnTo>
                  <a:lnTo>
                    <a:pt x="1136" y="253"/>
                  </a:lnTo>
                  <a:lnTo>
                    <a:pt x="1129" y="239"/>
                  </a:lnTo>
                  <a:lnTo>
                    <a:pt x="1118" y="232"/>
                  </a:lnTo>
                  <a:lnTo>
                    <a:pt x="1111" y="218"/>
                  </a:lnTo>
                  <a:lnTo>
                    <a:pt x="1108" y="215"/>
                  </a:lnTo>
                  <a:lnTo>
                    <a:pt x="1101" y="211"/>
                  </a:lnTo>
                  <a:lnTo>
                    <a:pt x="1094" y="204"/>
                  </a:lnTo>
                  <a:lnTo>
                    <a:pt x="1087" y="194"/>
                  </a:lnTo>
                  <a:lnTo>
                    <a:pt x="1083" y="194"/>
                  </a:lnTo>
                  <a:lnTo>
                    <a:pt x="1080" y="190"/>
                  </a:lnTo>
                  <a:lnTo>
                    <a:pt x="1070" y="176"/>
                  </a:lnTo>
                  <a:lnTo>
                    <a:pt x="1059" y="159"/>
                  </a:lnTo>
                  <a:lnTo>
                    <a:pt x="1056" y="152"/>
                  </a:lnTo>
                  <a:lnTo>
                    <a:pt x="1056" y="149"/>
                  </a:lnTo>
                  <a:lnTo>
                    <a:pt x="1042" y="138"/>
                  </a:lnTo>
                  <a:lnTo>
                    <a:pt x="1028" y="121"/>
                  </a:lnTo>
                  <a:lnTo>
                    <a:pt x="1021" y="114"/>
                  </a:lnTo>
                  <a:lnTo>
                    <a:pt x="1017" y="107"/>
                  </a:lnTo>
                  <a:lnTo>
                    <a:pt x="1014" y="104"/>
                  </a:lnTo>
                  <a:lnTo>
                    <a:pt x="1014" y="97"/>
                  </a:lnTo>
                  <a:lnTo>
                    <a:pt x="1014" y="86"/>
                  </a:lnTo>
                  <a:lnTo>
                    <a:pt x="990" y="90"/>
                  </a:lnTo>
                  <a:lnTo>
                    <a:pt x="986" y="79"/>
                  </a:lnTo>
                  <a:lnTo>
                    <a:pt x="983" y="69"/>
                  </a:lnTo>
                  <a:lnTo>
                    <a:pt x="976" y="55"/>
                  </a:lnTo>
                  <a:lnTo>
                    <a:pt x="965" y="45"/>
                  </a:lnTo>
                  <a:lnTo>
                    <a:pt x="958" y="34"/>
                  </a:lnTo>
                  <a:lnTo>
                    <a:pt x="945" y="20"/>
                  </a:lnTo>
                  <a:lnTo>
                    <a:pt x="945" y="17"/>
                  </a:lnTo>
                  <a:lnTo>
                    <a:pt x="941" y="17"/>
                  </a:lnTo>
                  <a:lnTo>
                    <a:pt x="941" y="13"/>
                  </a:lnTo>
                  <a:lnTo>
                    <a:pt x="938" y="10"/>
                  </a:lnTo>
                  <a:lnTo>
                    <a:pt x="927" y="0"/>
                  </a:lnTo>
                  <a:lnTo>
                    <a:pt x="708" y="0"/>
                  </a:lnTo>
                  <a:lnTo>
                    <a:pt x="705" y="10"/>
                  </a:lnTo>
                  <a:lnTo>
                    <a:pt x="698" y="13"/>
                  </a:lnTo>
                  <a:lnTo>
                    <a:pt x="691" y="13"/>
                  </a:lnTo>
                  <a:lnTo>
                    <a:pt x="688" y="17"/>
                  </a:lnTo>
                  <a:lnTo>
                    <a:pt x="681" y="17"/>
                  </a:lnTo>
                  <a:lnTo>
                    <a:pt x="677" y="20"/>
                  </a:lnTo>
                  <a:lnTo>
                    <a:pt x="674" y="24"/>
                  </a:lnTo>
                  <a:lnTo>
                    <a:pt x="674" y="34"/>
                  </a:lnTo>
                  <a:lnTo>
                    <a:pt x="688" y="38"/>
                  </a:lnTo>
                  <a:lnTo>
                    <a:pt x="702" y="38"/>
                  </a:lnTo>
                  <a:lnTo>
                    <a:pt x="705" y="41"/>
                  </a:lnTo>
                  <a:lnTo>
                    <a:pt x="712" y="45"/>
                  </a:lnTo>
                  <a:lnTo>
                    <a:pt x="712" y="48"/>
                  </a:lnTo>
                  <a:lnTo>
                    <a:pt x="712" y="58"/>
                  </a:lnTo>
                  <a:lnTo>
                    <a:pt x="695" y="65"/>
                  </a:lnTo>
                  <a:lnTo>
                    <a:pt x="674" y="69"/>
                  </a:lnTo>
                  <a:lnTo>
                    <a:pt x="674" y="79"/>
                  </a:lnTo>
                  <a:lnTo>
                    <a:pt x="677" y="86"/>
                  </a:lnTo>
                  <a:lnTo>
                    <a:pt x="684" y="86"/>
                  </a:lnTo>
                  <a:lnTo>
                    <a:pt x="691" y="86"/>
                  </a:lnTo>
                  <a:lnTo>
                    <a:pt x="698" y="86"/>
                  </a:lnTo>
                  <a:lnTo>
                    <a:pt x="702" y="90"/>
                  </a:lnTo>
                  <a:lnTo>
                    <a:pt x="705" y="97"/>
                  </a:lnTo>
                  <a:lnTo>
                    <a:pt x="705" y="111"/>
                  </a:lnTo>
                  <a:lnTo>
                    <a:pt x="684" y="114"/>
                  </a:lnTo>
                  <a:lnTo>
                    <a:pt x="663" y="117"/>
                  </a:lnTo>
                  <a:lnTo>
                    <a:pt x="663" y="124"/>
                  </a:lnTo>
                  <a:lnTo>
                    <a:pt x="667" y="128"/>
                  </a:lnTo>
                  <a:lnTo>
                    <a:pt x="670" y="131"/>
                  </a:lnTo>
                  <a:lnTo>
                    <a:pt x="681" y="135"/>
                  </a:lnTo>
                  <a:lnTo>
                    <a:pt x="691" y="145"/>
                  </a:lnTo>
                  <a:lnTo>
                    <a:pt x="695" y="152"/>
                  </a:lnTo>
                  <a:lnTo>
                    <a:pt x="688" y="159"/>
                  </a:lnTo>
                  <a:lnTo>
                    <a:pt x="681" y="159"/>
                  </a:lnTo>
                  <a:lnTo>
                    <a:pt x="663" y="159"/>
                  </a:lnTo>
                  <a:lnTo>
                    <a:pt x="646" y="156"/>
                  </a:lnTo>
                  <a:lnTo>
                    <a:pt x="653" y="176"/>
                  </a:lnTo>
                  <a:lnTo>
                    <a:pt x="667" y="201"/>
                  </a:lnTo>
                  <a:lnTo>
                    <a:pt x="636" y="197"/>
                  </a:lnTo>
                  <a:lnTo>
                    <a:pt x="618" y="197"/>
                  </a:lnTo>
                  <a:lnTo>
                    <a:pt x="622" y="208"/>
                  </a:lnTo>
                  <a:lnTo>
                    <a:pt x="629" y="225"/>
                  </a:lnTo>
                  <a:lnTo>
                    <a:pt x="632" y="232"/>
                  </a:lnTo>
                  <a:lnTo>
                    <a:pt x="632" y="239"/>
                  </a:lnTo>
                  <a:lnTo>
                    <a:pt x="629" y="242"/>
                  </a:lnTo>
                  <a:lnTo>
                    <a:pt x="618" y="242"/>
                  </a:lnTo>
                  <a:lnTo>
                    <a:pt x="608" y="235"/>
                  </a:lnTo>
                  <a:lnTo>
                    <a:pt x="597" y="229"/>
                  </a:lnTo>
                  <a:lnTo>
                    <a:pt x="597" y="225"/>
                  </a:lnTo>
                  <a:lnTo>
                    <a:pt x="594" y="222"/>
                  </a:lnTo>
                  <a:lnTo>
                    <a:pt x="590" y="222"/>
                  </a:lnTo>
                  <a:lnTo>
                    <a:pt x="583" y="225"/>
                  </a:lnTo>
                  <a:lnTo>
                    <a:pt x="583" y="239"/>
                  </a:lnTo>
                  <a:lnTo>
                    <a:pt x="590" y="270"/>
                  </a:lnTo>
                  <a:lnTo>
                    <a:pt x="580" y="274"/>
                  </a:lnTo>
                  <a:lnTo>
                    <a:pt x="573" y="270"/>
                  </a:lnTo>
                  <a:lnTo>
                    <a:pt x="566" y="267"/>
                  </a:lnTo>
                  <a:lnTo>
                    <a:pt x="566" y="263"/>
                  </a:lnTo>
                  <a:lnTo>
                    <a:pt x="563" y="256"/>
                  </a:lnTo>
                  <a:lnTo>
                    <a:pt x="559" y="253"/>
                  </a:lnTo>
                  <a:lnTo>
                    <a:pt x="556" y="249"/>
                  </a:lnTo>
                  <a:lnTo>
                    <a:pt x="545" y="246"/>
                  </a:lnTo>
                  <a:lnTo>
                    <a:pt x="545" y="270"/>
                  </a:lnTo>
                  <a:lnTo>
                    <a:pt x="542" y="294"/>
                  </a:lnTo>
                  <a:lnTo>
                    <a:pt x="531" y="291"/>
                  </a:lnTo>
                  <a:lnTo>
                    <a:pt x="524" y="288"/>
                  </a:lnTo>
                  <a:lnTo>
                    <a:pt x="521" y="284"/>
                  </a:lnTo>
                  <a:lnTo>
                    <a:pt x="518" y="277"/>
                  </a:lnTo>
                  <a:lnTo>
                    <a:pt x="518" y="274"/>
                  </a:lnTo>
                  <a:lnTo>
                    <a:pt x="514" y="267"/>
                  </a:lnTo>
                  <a:lnTo>
                    <a:pt x="511" y="263"/>
                  </a:lnTo>
                  <a:lnTo>
                    <a:pt x="504" y="26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4"/>
            <p:cNvSpPr>
              <a:spLocks noEditPoints="1"/>
            </p:cNvSpPr>
            <p:nvPr/>
          </p:nvSpPr>
          <p:spPr bwMode="auto">
            <a:xfrm>
              <a:off x="4211639" y="2860676"/>
              <a:ext cx="604837" cy="1846263"/>
            </a:xfrm>
            <a:custGeom>
              <a:avLst/>
              <a:gdLst>
                <a:gd name="T0" fmla="*/ 2147483646 w 465"/>
                <a:gd name="T1" fmla="*/ 2147483646 h 1447"/>
                <a:gd name="T2" fmla="*/ 2147483646 w 465"/>
                <a:gd name="T3" fmla="*/ 2147483646 h 1447"/>
                <a:gd name="T4" fmla="*/ 2147483646 w 465"/>
                <a:gd name="T5" fmla="*/ 2147483646 h 1447"/>
                <a:gd name="T6" fmla="*/ 2147483646 w 465"/>
                <a:gd name="T7" fmla="*/ 2147483646 h 1447"/>
                <a:gd name="T8" fmla="*/ 2147483646 w 465"/>
                <a:gd name="T9" fmla="*/ 2147483646 h 1447"/>
                <a:gd name="T10" fmla="*/ 2147483646 w 465"/>
                <a:gd name="T11" fmla="*/ 2147483646 h 1447"/>
                <a:gd name="T12" fmla="*/ 2147483646 w 465"/>
                <a:gd name="T13" fmla="*/ 2147483646 h 1447"/>
                <a:gd name="T14" fmla="*/ 2147483646 w 465"/>
                <a:gd name="T15" fmla="*/ 2147483646 h 1447"/>
                <a:gd name="T16" fmla="*/ 2147483646 w 465"/>
                <a:gd name="T17" fmla="*/ 2147483646 h 1447"/>
                <a:gd name="T18" fmla="*/ 2147483646 w 465"/>
                <a:gd name="T19" fmla="*/ 2147483646 h 1447"/>
                <a:gd name="T20" fmla="*/ 2147483646 w 465"/>
                <a:gd name="T21" fmla="*/ 2147483646 h 1447"/>
                <a:gd name="T22" fmla="*/ 2147483646 w 465"/>
                <a:gd name="T23" fmla="*/ 2147483646 h 1447"/>
                <a:gd name="T24" fmla="*/ 2147483646 w 465"/>
                <a:gd name="T25" fmla="*/ 2147483646 h 1447"/>
                <a:gd name="T26" fmla="*/ 2147483646 w 465"/>
                <a:gd name="T27" fmla="*/ 2147483646 h 1447"/>
                <a:gd name="T28" fmla="*/ 2147483646 w 465"/>
                <a:gd name="T29" fmla="*/ 2147483646 h 1447"/>
                <a:gd name="T30" fmla="*/ 2147483646 w 465"/>
                <a:gd name="T31" fmla="*/ 2147483646 h 1447"/>
                <a:gd name="T32" fmla="*/ 2147483646 w 465"/>
                <a:gd name="T33" fmla="*/ 2147483646 h 1447"/>
                <a:gd name="T34" fmla="*/ 2147483646 w 465"/>
                <a:gd name="T35" fmla="*/ 2147483646 h 1447"/>
                <a:gd name="T36" fmla="*/ 2147483646 w 465"/>
                <a:gd name="T37" fmla="*/ 2147483646 h 1447"/>
                <a:gd name="T38" fmla="*/ 2147483646 w 465"/>
                <a:gd name="T39" fmla="*/ 2147483646 h 1447"/>
                <a:gd name="T40" fmla="*/ 2147483646 w 465"/>
                <a:gd name="T41" fmla="*/ 2147483646 h 1447"/>
                <a:gd name="T42" fmla="*/ 2147483646 w 465"/>
                <a:gd name="T43" fmla="*/ 2147483646 h 1447"/>
                <a:gd name="T44" fmla="*/ 2147483646 w 465"/>
                <a:gd name="T45" fmla="*/ 2147483646 h 1447"/>
                <a:gd name="T46" fmla="*/ 2147483646 w 465"/>
                <a:gd name="T47" fmla="*/ 2147483646 h 1447"/>
                <a:gd name="T48" fmla="*/ 2147483646 w 465"/>
                <a:gd name="T49" fmla="*/ 2147483646 h 1447"/>
                <a:gd name="T50" fmla="*/ 2147483646 w 465"/>
                <a:gd name="T51" fmla="*/ 2147483646 h 1447"/>
                <a:gd name="T52" fmla="*/ 2147483646 w 465"/>
                <a:gd name="T53" fmla="*/ 2147483646 h 1447"/>
                <a:gd name="T54" fmla="*/ 2147483646 w 465"/>
                <a:gd name="T55" fmla="*/ 2147483646 h 1447"/>
                <a:gd name="T56" fmla="*/ 2147483646 w 465"/>
                <a:gd name="T57" fmla="*/ 2147483646 h 1447"/>
                <a:gd name="T58" fmla="*/ 2147483646 w 465"/>
                <a:gd name="T59" fmla="*/ 2147483646 h 1447"/>
                <a:gd name="T60" fmla="*/ 2147483646 w 465"/>
                <a:gd name="T61" fmla="*/ 2147483646 h 1447"/>
                <a:gd name="T62" fmla="*/ 2147483646 w 465"/>
                <a:gd name="T63" fmla="*/ 2147483646 h 1447"/>
                <a:gd name="T64" fmla="*/ 2147483646 w 465"/>
                <a:gd name="T65" fmla="*/ 2147483646 h 1447"/>
                <a:gd name="T66" fmla="*/ 2147483646 w 465"/>
                <a:gd name="T67" fmla="*/ 2147483646 h 1447"/>
                <a:gd name="T68" fmla="*/ 2147483646 w 465"/>
                <a:gd name="T69" fmla="*/ 2147483646 h 1447"/>
                <a:gd name="T70" fmla="*/ 2147483646 w 465"/>
                <a:gd name="T71" fmla="*/ 2147483646 h 1447"/>
                <a:gd name="T72" fmla="*/ 2147483646 w 465"/>
                <a:gd name="T73" fmla="*/ 2147483646 h 1447"/>
                <a:gd name="T74" fmla="*/ 2147483646 w 465"/>
                <a:gd name="T75" fmla="*/ 2147483646 h 1447"/>
                <a:gd name="T76" fmla="*/ 2147483646 w 465"/>
                <a:gd name="T77" fmla="*/ 2147483646 h 1447"/>
                <a:gd name="T78" fmla="*/ 2147483646 w 465"/>
                <a:gd name="T79" fmla="*/ 2147483646 h 1447"/>
                <a:gd name="T80" fmla="*/ 2147483646 w 465"/>
                <a:gd name="T81" fmla="*/ 2147483646 h 1447"/>
                <a:gd name="T82" fmla="*/ 2147483646 w 465"/>
                <a:gd name="T83" fmla="*/ 2147483646 h 1447"/>
                <a:gd name="T84" fmla="*/ 2147483646 w 465"/>
                <a:gd name="T85" fmla="*/ 2147483646 h 1447"/>
                <a:gd name="T86" fmla="*/ 2147483646 w 465"/>
                <a:gd name="T87" fmla="*/ 2147483646 h 1447"/>
                <a:gd name="T88" fmla="*/ 2147483646 w 465"/>
                <a:gd name="T89" fmla="*/ 2147483646 h 1447"/>
                <a:gd name="T90" fmla="*/ 2147483646 w 465"/>
                <a:gd name="T91" fmla="*/ 2147483646 h 1447"/>
                <a:gd name="T92" fmla="*/ 2147483646 w 465"/>
                <a:gd name="T93" fmla="*/ 2147483646 h 1447"/>
                <a:gd name="T94" fmla="*/ 2147483646 w 465"/>
                <a:gd name="T95" fmla="*/ 2147483646 h 1447"/>
                <a:gd name="T96" fmla="*/ 2147483646 w 465"/>
                <a:gd name="T97" fmla="*/ 2147483646 h 1447"/>
                <a:gd name="T98" fmla="*/ 2147483646 w 465"/>
                <a:gd name="T99" fmla="*/ 2147483646 h 1447"/>
                <a:gd name="T100" fmla="*/ 2147483646 w 465"/>
                <a:gd name="T101" fmla="*/ 2147483646 h 1447"/>
                <a:gd name="T102" fmla="*/ 2147483646 w 465"/>
                <a:gd name="T103" fmla="*/ 2147483646 h 1447"/>
                <a:gd name="T104" fmla="*/ 2147483646 w 465"/>
                <a:gd name="T105" fmla="*/ 2147483646 h 1447"/>
                <a:gd name="T106" fmla="*/ 2147483646 w 465"/>
                <a:gd name="T107" fmla="*/ 2147483646 h 1447"/>
                <a:gd name="T108" fmla="*/ 2147483646 w 465"/>
                <a:gd name="T109" fmla="*/ 2147483646 h 1447"/>
                <a:gd name="T110" fmla="*/ 2147483646 w 465"/>
                <a:gd name="T111" fmla="*/ 2147483646 h 1447"/>
                <a:gd name="T112" fmla="*/ 2147483646 w 465"/>
                <a:gd name="T113" fmla="*/ 2147483646 h 1447"/>
                <a:gd name="T114" fmla="*/ 0 w 465"/>
                <a:gd name="T115" fmla="*/ 2147483646 h 144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65" h="1447">
                  <a:moveTo>
                    <a:pt x="323" y="1180"/>
                  </a:moveTo>
                  <a:lnTo>
                    <a:pt x="399" y="1180"/>
                  </a:lnTo>
                  <a:lnTo>
                    <a:pt x="403" y="1245"/>
                  </a:lnTo>
                  <a:lnTo>
                    <a:pt x="361" y="1249"/>
                  </a:lnTo>
                  <a:lnTo>
                    <a:pt x="323" y="1245"/>
                  </a:lnTo>
                  <a:lnTo>
                    <a:pt x="323" y="1180"/>
                  </a:lnTo>
                  <a:close/>
                  <a:moveTo>
                    <a:pt x="191" y="1180"/>
                  </a:moveTo>
                  <a:lnTo>
                    <a:pt x="275" y="1180"/>
                  </a:lnTo>
                  <a:lnTo>
                    <a:pt x="275" y="1249"/>
                  </a:lnTo>
                  <a:lnTo>
                    <a:pt x="191" y="1249"/>
                  </a:lnTo>
                  <a:lnTo>
                    <a:pt x="191" y="1180"/>
                  </a:lnTo>
                  <a:close/>
                  <a:moveTo>
                    <a:pt x="63" y="1180"/>
                  </a:moveTo>
                  <a:lnTo>
                    <a:pt x="143" y="1180"/>
                  </a:lnTo>
                  <a:lnTo>
                    <a:pt x="143" y="1245"/>
                  </a:lnTo>
                  <a:lnTo>
                    <a:pt x="101" y="1249"/>
                  </a:lnTo>
                  <a:lnTo>
                    <a:pt x="59" y="1249"/>
                  </a:lnTo>
                  <a:lnTo>
                    <a:pt x="63" y="1180"/>
                  </a:lnTo>
                  <a:close/>
                  <a:moveTo>
                    <a:pt x="323" y="1065"/>
                  </a:moveTo>
                  <a:lnTo>
                    <a:pt x="403" y="1065"/>
                  </a:lnTo>
                  <a:lnTo>
                    <a:pt x="403" y="1138"/>
                  </a:lnTo>
                  <a:lnTo>
                    <a:pt x="323" y="1138"/>
                  </a:lnTo>
                  <a:lnTo>
                    <a:pt x="323" y="1065"/>
                  </a:lnTo>
                  <a:close/>
                  <a:moveTo>
                    <a:pt x="191" y="1065"/>
                  </a:moveTo>
                  <a:lnTo>
                    <a:pt x="275" y="1065"/>
                  </a:lnTo>
                  <a:lnTo>
                    <a:pt x="275" y="1138"/>
                  </a:lnTo>
                  <a:lnTo>
                    <a:pt x="191" y="1138"/>
                  </a:lnTo>
                  <a:lnTo>
                    <a:pt x="191" y="1065"/>
                  </a:lnTo>
                  <a:close/>
                  <a:moveTo>
                    <a:pt x="59" y="1065"/>
                  </a:moveTo>
                  <a:lnTo>
                    <a:pt x="143" y="1065"/>
                  </a:lnTo>
                  <a:lnTo>
                    <a:pt x="143" y="1138"/>
                  </a:lnTo>
                  <a:lnTo>
                    <a:pt x="59" y="1138"/>
                  </a:lnTo>
                  <a:lnTo>
                    <a:pt x="59" y="1065"/>
                  </a:lnTo>
                  <a:close/>
                  <a:moveTo>
                    <a:pt x="323" y="954"/>
                  </a:moveTo>
                  <a:lnTo>
                    <a:pt x="403" y="954"/>
                  </a:lnTo>
                  <a:lnTo>
                    <a:pt x="399" y="1020"/>
                  </a:lnTo>
                  <a:lnTo>
                    <a:pt x="323" y="1020"/>
                  </a:lnTo>
                  <a:lnTo>
                    <a:pt x="323" y="954"/>
                  </a:lnTo>
                  <a:close/>
                  <a:moveTo>
                    <a:pt x="191" y="954"/>
                  </a:moveTo>
                  <a:lnTo>
                    <a:pt x="275" y="954"/>
                  </a:lnTo>
                  <a:lnTo>
                    <a:pt x="275" y="1020"/>
                  </a:lnTo>
                  <a:lnTo>
                    <a:pt x="191" y="1020"/>
                  </a:lnTo>
                  <a:lnTo>
                    <a:pt x="191" y="954"/>
                  </a:lnTo>
                  <a:close/>
                  <a:moveTo>
                    <a:pt x="59" y="954"/>
                  </a:moveTo>
                  <a:lnTo>
                    <a:pt x="143" y="954"/>
                  </a:lnTo>
                  <a:lnTo>
                    <a:pt x="143" y="1020"/>
                  </a:lnTo>
                  <a:lnTo>
                    <a:pt x="59" y="1020"/>
                  </a:lnTo>
                  <a:lnTo>
                    <a:pt x="59" y="954"/>
                  </a:lnTo>
                  <a:close/>
                  <a:moveTo>
                    <a:pt x="323" y="836"/>
                  </a:moveTo>
                  <a:lnTo>
                    <a:pt x="403" y="836"/>
                  </a:lnTo>
                  <a:lnTo>
                    <a:pt x="403" y="912"/>
                  </a:lnTo>
                  <a:lnTo>
                    <a:pt x="323" y="912"/>
                  </a:lnTo>
                  <a:lnTo>
                    <a:pt x="323" y="836"/>
                  </a:lnTo>
                  <a:close/>
                  <a:moveTo>
                    <a:pt x="191" y="836"/>
                  </a:moveTo>
                  <a:lnTo>
                    <a:pt x="275" y="836"/>
                  </a:lnTo>
                  <a:lnTo>
                    <a:pt x="275" y="912"/>
                  </a:lnTo>
                  <a:lnTo>
                    <a:pt x="191" y="912"/>
                  </a:lnTo>
                  <a:lnTo>
                    <a:pt x="191" y="836"/>
                  </a:lnTo>
                  <a:close/>
                  <a:moveTo>
                    <a:pt x="59" y="836"/>
                  </a:moveTo>
                  <a:lnTo>
                    <a:pt x="143" y="836"/>
                  </a:lnTo>
                  <a:lnTo>
                    <a:pt x="143" y="912"/>
                  </a:lnTo>
                  <a:lnTo>
                    <a:pt x="59" y="912"/>
                  </a:lnTo>
                  <a:lnTo>
                    <a:pt x="59" y="836"/>
                  </a:lnTo>
                  <a:close/>
                  <a:moveTo>
                    <a:pt x="323" y="728"/>
                  </a:moveTo>
                  <a:lnTo>
                    <a:pt x="403" y="728"/>
                  </a:lnTo>
                  <a:lnTo>
                    <a:pt x="399" y="794"/>
                  </a:lnTo>
                  <a:lnTo>
                    <a:pt x="323" y="794"/>
                  </a:lnTo>
                  <a:lnTo>
                    <a:pt x="323" y="728"/>
                  </a:lnTo>
                  <a:close/>
                  <a:moveTo>
                    <a:pt x="191" y="728"/>
                  </a:moveTo>
                  <a:lnTo>
                    <a:pt x="275" y="728"/>
                  </a:lnTo>
                  <a:lnTo>
                    <a:pt x="275" y="794"/>
                  </a:lnTo>
                  <a:lnTo>
                    <a:pt x="191" y="794"/>
                  </a:lnTo>
                  <a:lnTo>
                    <a:pt x="191" y="728"/>
                  </a:lnTo>
                  <a:close/>
                  <a:moveTo>
                    <a:pt x="59" y="728"/>
                  </a:moveTo>
                  <a:lnTo>
                    <a:pt x="143" y="728"/>
                  </a:lnTo>
                  <a:lnTo>
                    <a:pt x="143" y="794"/>
                  </a:lnTo>
                  <a:lnTo>
                    <a:pt x="59" y="794"/>
                  </a:lnTo>
                  <a:lnTo>
                    <a:pt x="59" y="728"/>
                  </a:lnTo>
                  <a:close/>
                  <a:moveTo>
                    <a:pt x="323" y="617"/>
                  </a:moveTo>
                  <a:lnTo>
                    <a:pt x="403" y="617"/>
                  </a:lnTo>
                  <a:lnTo>
                    <a:pt x="399" y="683"/>
                  </a:lnTo>
                  <a:lnTo>
                    <a:pt x="323" y="683"/>
                  </a:lnTo>
                  <a:lnTo>
                    <a:pt x="323" y="617"/>
                  </a:lnTo>
                  <a:close/>
                  <a:moveTo>
                    <a:pt x="191" y="617"/>
                  </a:moveTo>
                  <a:lnTo>
                    <a:pt x="275" y="617"/>
                  </a:lnTo>
                  <a:lnTo>
                    <a:pt x="275" y="683"/>
                  </a:lnTo>
                  <a:lnTo>
                    <a:pt x="191" y="683"/>
                  </a:lnTo>
                  <a:lnTo>
                    <a:pt x="191" y="617"/>
                  </a:lnTo>
                  <a:close/>
                  <a:moveTo>
                    <a:pt x="59" y="617"/>
                  </a:moveTo>
                  <a:lnTo>
                    <a:pt x="143" y="617"/>
                  </a:lnTo>
                  <a:lnTo>
                    <a:pt x="143" y="683"/>
                  </a:lnTo>
                  <a:lnTo>
                    <a:pt x="59" y="683"/>
                  </a:lnTo>
                  <a:lnTo>
                    <a:pt x="59" y="617"/>
                  </a:lnTo>
                  <a:close/>
                  <a:moveTo>
                    <a:pt x="323" y="503"/>
                  </a:moveTo>
                  <a:lnTo>
                    <a:pt x="361" y="499"/>
                  </a:lnTo>
                  <a:lnTo>
                    <a:pt x="403" y="499"/>
                  </a:lnTo>
                  <a:lnTo>
                    <a:pt x="399" y="569"/>
                  </a:lnTo>
                  <a:lnTo>
                    <a:pt x="323" y="565"/>
                  </a:lnTo>
                  <a:lnTo>
                    <a:pt x="323" y="503"/>
                  </a:lnTo>
                  <a:close/>
                  <a:moveTo>
                    <a:pt x="59" y="499"/>
                  </a:moveTo>
                  <a:lnTo>
                    <a:pt x="101" y="499"/>
                  </a:lnTo>
                  <a:lnTo>
                    <a:pt x="143" y="503"/>
                  </a:lnTo>
                  <a:lnTo>
                    <a:pt x="143" y="569"/>
                  </a:lnTo>
                  <a:lnTo>
                    <a:pt x="59" y="569"/>
                  </a:lnTo>
                  <a:lnTo>
                    <a:pt x="59" y="499"/>
                  </a:lnTo>
                  <a:close/>
                  <a:moveTo>
                    <a:pt x="191" y="499"/>
                  </a:moveTo>
                  <a:lnTo>
                    <a:pt x="275" y="499"/>
                  </a:lnTo>
                  <a:lnTo>
                    <a:pt x="275" y="569"/>
                  </a:lnTo>
                  <a:lnTo>
                    <a:pt x="191" y="569"/>
                  </a:lnTo>
                  <a:lnTo>
                    <a:pt x="191" y="499"/>
                  </a:lnTo>
                  <a:close/>
                  <a:moveTo>
                    <a:pt x="118" y="336"/>
                  </a:moveTo>
                  <a:lnTo>
                    <a:pt x="202" y="336"/>
                  </a:lnTo>
                  <a:lnTo>
                    <a:pt x="202" y="354"/>
                  </a:lnTo>
                  <a:lnTo>
                    <a:pt x="202" y="371"/>
                  </a:lnTo>
                  <a:lnTo>
                    <a:pt x="202" y="388"/>
                  </a:lnTo>
                  <a:lnTo>
                    <a:pt x="198" y="406"/>
                  </a:lnTo>
                  <a:lnTo>
                    <a:pt x="118" y="406"/>
                  </a:lnTo>
                  <a:lnTo>
                    <a:pt x="118" y="336"/>
                  </a:lnTo>
                  <a:close/>
                  <a:moveTo>
                    <a:pt x="247" y="336"/>
                  </a:moveTo>
                  <a:lnTo>
                    <a:pt x="327" y="340"/>
                  </a:lnTo>
                  <a:lnTo>
                    <a:pt x="327" y="406"/>
                  </a:lnTo>
                  <a:lnTo>
                    <a:pt x="243" y="406"/>
                  </a:lnTo>
                  <a:lnTo>
                    <a:pt x="247" y="336"/>
                  </a:lnTo>
                  <a:close/>
                  <a:moveTo>
                    <a:pt x="247" y="229"/>
                  </a:moveTo>
                  <a:lnTo>
                    <a:pt x="327" y="229"/>
                  </a:lnTo>
                  <a:lnTo>
                    <a:pt x="327" y="295"/>
                  </a:lnTo>
                  <a:lnTo>
                    <a:pt x="243" y="295"/>
                  </a:lnTo>
                  <a:lnTo>
                    <a:pt x="247" y="229"/>
                  </a:lnTo>
                  <a:close/>
                  <a:moveTo>
                    <a:pt x="118" y="229"/>
                  </a:moveTo>
                  <a:lnTo>
                    <a:pt x="202" y="229"/>
                  </a:lnTo>
                  <a:lnTo>
                    <a:pt x="202" y="295"/>
                  </a:lnTo>
                  <a:lnTo>
                    <a:pt x="118" y="295"/>
                  </a:lnTo>
                  <a:lnTo>
                    <a:pt x="118" y="229"/>
                  </a:lnTo>
                  <a:close/>
                  <a:moveTo>
                    <a:pt x="0" y="597"/>
                  </a:moveTo>
                  <a:lnTo>
                    <a:pt x="0" y="1447"/>
                  </a:lnTo>
                  <a:lnTo>
                    <a:pt x="52" y="1447"/>
                  </a:lnTo>
                  <a:lnTo>
                    <a:pt x="52" y="1412"/>
                  </a:lnTo>
                  <a:lnTo>
                    <a:pt x="52" y="1367"/>
                  </a:lnTo>
                  <a:lnTo>
                    <a:pt x="52" y="1325"/>
                  </a:lnTo>
                  <a:lnTo>
                    <a:pt x="59" y="1298"/>
                  </a:lnTo>
                  <a:lnTo>
                    <a:pt x="111" y="1294"/>
                  </a:lnTo>
                  <a:lnTo>
                    <a:pt x="226" y="1294"/>
                  </a:lnTo>
                  <a:lnTo>
                    <a:pt x="344" y="1294"/>
                  </a:lnTo>
                  <a:lnTo>
                    <a:pt x="410" y="1294"/>
                  </a:lnTo>
                  <a:lnTo>
                    <a:pt x="413" y="1447"/>
                  </a:lnTo>
                  <a:lnTo>
                    <a:pt x="465" y="1447"/>
                  </a:lnTo>
                  <a:lnTo>
                    <a:pt x="465" y="867"/>
                  </a:lnTo>
                  <a:lnTo>
                    <a:pt x="465" y="423"/>
                  </a:lnTo>
                  <a:lnTo>
                    <a:pt x="393" y="420"/>
                  </a:lnTo>
                  <a:lnTo>
                    <a:pt x="389" y="184"/>
                  </a:lnTo>
                  <a:lnTo>
                    <a:pt x="344" y="184"/>
                  </a:lnTo>
                  <a:lnTo>
                    <a:pt x="344" y="149"/>
                  </a:lnTo>
                  <a:lnTo>
                    <a:pt x="347" y="111"/>
                  </a:lnTo>
                  <a:lnTo>
                    <a:pt x="347" y="90"/>
                  </a:lnTo>
                  <a:lnTo>
                    <a:pt x="344" y="73"/>
                  </a:lnTo>
                  <a:lnTo>
                    <a:pt x="340" y="59"/>
                  </a:lnTo>
                  <a:lnTo>
                    <a:pt x="334" y="45"/>
                  </a:lnTo>
                  <a:lnTo>
                    <a:pt x="313" y="27"/>
                  </a:lnTo>
                  <a:lnTo>
                    <a:pt x="285" y="10"/>
                  </a:lnTo>
                  <a:lnTo>
                    <a:pt x="257" y="3"/>
                  </a:lnTo>
                  <a:lnTo>
                    <a:pt x="229" y="0"/>
                  </a:lnTo>
                  <a:lnTo>
                    <a:pt x="198" y="3"/>
                  </a:lnTo>
                  <a:lnTo>
                    <a:pt x="174" y="10"/>
                  </a:lnTo>
                  <a:lnTo>
                    <a:pt x="146" y="24"/>
                  </a:lnTo>
                  <a:lnTo>
                    <a:pt x="125" y="45"/>
                  </a:lnTo>
                  <a:lnTo>
                    <a:pt x="122" y="55"/>
                  </a:lnTo>
                  <a:lnTo>
                    <a:pt x="118" y="69"/>
                  </a:lnTo>
                  <a:lnTo>
                    <a:pt x="115" y="86"/>
                  </a:lnTo>
                  <a:lnTo>
                    <a:pt x="115" y="107"/>
                  </a:lnTo>
                  <a:lnTo>
                    <a:pt x="115" y="149"/>
                  </a:lnTo>
                  <a:lnTo>
                    <a:pt x="118" y="184"/>
                  </a:lnTo>
                  <a:lnTo>
                    <a:pt x="66" y="184"/>
                  </a:lnTo>
                  <a:lnTo>
                    <a:pt x="63" y="420"/>
                  </a:lnTo>
                  <a:lnTo>
                    <a:pt x="0" y="423"/>
                  </a:lnTo>
                  <a:lnTo>
                    <a:pt x="0" y="597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Freeform 15"/>
            <p:cNvSpPr>
              <a:spLocks noEditPoints="1"/>
            </p:cNvSpPr>
            <p:nvPr/>
          </p:nvSpPr>
          <p:spPr bwMode="auto">
            <a:xfrm>
              <a:off x="5376864" y="3406776"/>
              <a:ext cx="714375" cy="1262063"/>
            </a:xfrm>
            <a:custGeom>
              <a:avLst/>
              <a:gdLst>
                <a:gd name="T0" fmla="*/ 2147483646 w 549"/>
                <a:gd name="T1" fmla="*/ 2147483646 h 989"/>
                <a:gd name="T2" fmla="*/ 2147483646 w 549"/>
                <a:gd name="T3" fmla="*/ 2147483646 h 989"/>
                <a:gd name="T4" fmla="*/ 2147483646 w 549"/>
                <a:gd name="T5" fmla="*/ 2147483646 h 989"/>
                <a:gd name="T6" fmla="*/ 2147483646 w 549"/>
                <a:gd name="T7" fmla="*/ 2147483646 h 989"/>
                <a:gd name="T8" fmla="*/ 2147483646 w 549"/>
                <a:gd name="T9" fmla="*/ 2147483646 h 989"/>
                <a:gd name="T10" fmla="*/ 2147483646 w 549"/>
                <a:gd name="T11" fmla="*/ 2147483646 h 989"/>
                <a:gd name="T12" fmla="*/ 2147483646 w 549"/>
                <a:gd name="T13" fmla="*/ 2147483646 h 989"/>
                <a:gd name="T14" fmla="*/ 2147483646 w 549"/>
                <a:gd name="T15" fmla="*/ 2147483646 h 989"/>
                <a:gd name="T16" fmla="*/ 2147483646 w 549"/>
                <a:gd name="T17" fmla="*/ 2147483646 h 989"/>
                <a:gd name="T18" fmla="*/ 2147483646 w 549"/>
                <a:gd name="T19" fmla="*/ 2147483646 h 989"/>
                <a:gd name="T20" fmla="*/ 2147483646 w 549"/>
                <a:gd name="T21" fmla="*/ 2147483646 h 989"/>
                <a:gd name="T22" fmla="*/ 2147483646 w 549"/>
                <a:gd name="T23" fmla="*/ 2147483646 h 989"/>
                <a:gd name="T24" fmla="*/ 2147483646 w 549"/>
                <a:gd name="T25" fmla="*/ 2147483646 h 989"/>
                <a:gd name="T26" fmla="*/ 2147483646 w 549"/>
                <a:gd name="T27" fmla="*/ 2147483646 h 989"/>
                <a:gd name="T28" fmla="*/ 2147483646 w 549"/>
                <a:gd name="T29" fmla="*/ 2147483646 h 989"/>
                <a:gd name="T30" fmla="*/ 2147483646 w 549"/>
                <a:gd name="T31" fmla="*/ 2147483646 h 989"/>
                <a:gd name="T32" fmla="*/ 2147483646 w 549"/>
                <a:gd name="T33" fmla="*/ 2147483646 h 989"/>
                <a:gd name="T34" fmla="*/ 2147483646 w 549"/>
                <a:gd name="T35" fmla="*/ 2147483646 h 989"/>
                <a:gd name="T36" fmla="*/ 2147483646 w 549"/>
                <a:gd name="T37" fmla="*/ 2147483646 h 989"/>
                <a:gd name="T38" fmla="*/ 2147483646 w 549"/>
                <a:gd name="T39" fmla="*/ 2147483646 h 989"/>
                <a:gd name="T40" fmla="*/ 2147483646 w 549"/>
                <a:gd name="T41" fmla="*/ 2147483646 h 989"/>
                <a:gd name="T42" fmla="*/ 2147483646 w 549"/>
                <a:gd name="T43" fmla="*/ 2147483646 h 989"/>
                <a:gd name="T44" fmla="*/ 2147483646 w 549"/>
                <a:gd name="T45" fmla="*/ 2147483646 h 989"/>
                <a:gd name="T46" fmla="*/ 2147483646 w 549"/>
                <a:gd name="T47" fmla="*/ 2147483646 h 989"/>
                <a:gd name="T48" fmla="*/ 2147483646 w 549"/>
                <a:gd name="T49" fmla="*/ 2147483646 h 989"/>
                <a:gd name="T50" fmla="*/ 2147483646 w 549"/>
                <a:gd name="T51" fmla="*/ 2147483646 h 989"/>
                <a:gd name="T52" fmla="*/ 2147483646 w 549"/>
                <a:gd name="T53" fmla="*/ 2147483646 h 989"/>
                <a:gd name="T54" fmla="*/ 2147483646 w 549"/>
                <a:gd name="T55" fmla="*/ 2147483646 h 989"/>
                <a:gd name="T56" fmla="*/ 2147483646 w 549"/>
                <a:gd name="T57" fmla="*/ 2147483646 h 989"/>
                <a:gd name="T58" fmla="*/ 2147483646 w 549"/>
                <a:gd name="T59" fmla="*/ 2147483646 h 989"/>
                <a:gd name="T60" fmla="*/ 2147483646 w 549"/>
                <a:gd name="T61" fmla="*/ 2147483646 h 989"/>
                <a:gd name="T62" fmla="*/ 2147483646 w 549"/>
                <a:gd name="T63" fmla="*/ 2147483646 h 989"/>
                <a:gd name="T64" fmla="*/ 2147483646 w 549"/>
                <a:gd name="T65" fmla="*/ 2147483646 h 989"/>
                <a:gd name="T66" fmla="*/ 2147483646 w 549"/>
                <a:gd name="T67" fmla="*/ 2147483646 h 989"/>
                <a:gd name="T68" fmla="*/ 2147483646 w 549"/>
                <a:gd name="T69" fmla="*/ 2147483646 h 989"/>
                <a:gd name="T70" fmla="*/ 2147483646 w 549"/>
                <a:gd name="T71" fmla="*/ 2147483646 h 989"/>
                <a:gd name="T72" fmla="*/ 2147483646 w 549"/>
                <a:gd name="T73" fmla="*/ 2147483646 h 989"/>
                <a:gd name="T74" fmla="*/ 2147483646 w 549"/>
                <a:gd name="T75" fmla="*/ 2147483646 h 989"/>
                <a:gd name="T76" fmla="*/ 2147483646 w 549"/>
                <a:gd name="T77" fmla="*/ 2147483646 h 989"/>
                <a:gd name="T78" fmla="*/ 2147483646 w 549"/>
                <a:gd name="T79" fmla="*/ 2147483646 h 989"/>
                <a:gd name="T80" fmla="*/ 2147483646 w 549"/>
                <a:gd name="T81" fmla="*/ 2147483646 h 989"/>
                <a:gd name="T82" fmla="*/ 2147483646 w 549"/>
                <a:gd name="T83" fmla="*/ 2147483646 h 989"/>
                <a:gd name="T84" fmla="*/ 0 w 549"/>
                <a:gd name="T85" fmla="*/ 2147483646 h 989"/>
                <a:gd name="T86" fmla="*/ 2147483646 w 549"/>
                <a:gd name="T87" fmla="*/ 2147483646 h 989"/>
                <a:gd name="T88" fmla="*/ 2147483646 w 549"/>
                <a:gd name="T89" fmla="*/ 2147483646 h 989"/>
                <a:gd name="T90" fmla="*/ 2147483646 w 549"/>
                <a:gd name="T91" fmla="*/ 2147483646 h 989"/>
                <a:gd name="T92" fmla="*/ 2147483646 w 549"/>
                <a:gd name="T93" fmla="*/ 2147483646 h 989"/>
                <a:gd name="T94" fmla="*/ 2147483646 w 549"/>
                <a:gd name="T95" fmla="*/ 2147483646 h 989"/>
                <a:gd name="T96" fmla="*/ 2147483646 w 549"/>
                <a:gd name="T97" fmla="*/ 0 h 989"/>
                <a:gd name="T98" fmla="*/ 2147483646 w 549"/>
                <a:gd name="T99" fmla="*/ 2147483646 h 98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49" h="989">
                  <a:moveTo>
                    <a:pt x="445" y="853"/>
                  </a:moveTo>
                  <a:lnTo>
                    <a:pt x="511" y="853"/>
                  </a:lnTo>
                  <a:lnTo>
                    <a:pt x="511" y="919"/>
                  </a:lnTo>
                  <a:lnTo>
                    <a:pt x="445" y="919"/>
                  </a:lnTo>
                  <a:lnTo>
                    <a:pt x="445" y="853"/>
                  </a:lnTo>
                  <a:close/>
                  <a:moveTo>
                    <a:pt x="320" y="853"/>
                  </a:moveTo>
                  <a:lnTo>
                    <a:pt x="386" y="853"/>
                  </a:lnTo>
                  <a:lnTo>
                    <a:pt x="386" y="919"/>
                  </a:lnTo>
                  <a:lnTo>
                    <a:pt x="316" y="919"/>
                  </a:lnTo>
                  <a:lnTo>
                    <a:pt x="320" y="853"/>
                  </a:lnTo>
                  <a:close/>
                  <a:moveTo>
                    <a:pt x="56" y="853"/>
                  </a:moveTo>
                  <a:lnTo>
                    <a:pt x="122" y="853"/>
                  </a:lnTo>
                  <a:lnTo>
                    <a:pt x="122" y="919"/>
                  </a:lnTo>
                  <a:lnTo>
                    <a:pt x="56" y="919"/>
                  </a:lnTo>
                  <a:lnTo>
                    <a:pt x="56" y="853"/>
                  </a:lnTo>
                  <a:close/>
                  <a:moveTo>
                    <a:pt x="445" y="722"/>
                  </a:moveTo>
                  <a:lnTo>
                    <a:pt x="511" y="722"/>
                  </a:lnTo>
                  <a:lnTo>
                    <a:pt x="514" y="739"/>
                  </a:lnTo>
                  <a:lnTo>
                    <a:pt x="514" y="756"/>
                  </a:lnTo>
                  <a:lnTo>
                    <a:pt x="514" y="774"/>
                  </a:lnTo>
                  <a:lnTo>
                    <a:pt x="511" y="791"/>
                  </a:lnTo>
                  <a:lnTo>
                    <a:pt x="445" y="787"/>
                  </a:lnTo>
                  <a:lnTo>
                    <a:pt x="445" y="722"/>
                  </a:lnTo>
                  <a:close/>
                  <a:moveTo>
                    <a:pt x="320" y="722"/>
                  </a:moveTo>
                  <a:lnTo>
                    <a:pt x="386" y="722"/>
                  </a:lnTo>
                  <a:lnTo>
                    <a:pt x="386" y="787"/>
                  </a:lnTo>
                  <a:lnTo>
                    <a:pt x="372" y="791"/>
                  </a:lnTo>
                  <a:lnTo>
                    <a:pt x="351" y="791"/>
                  </a:lnTo>
                  <a:lnTo>
                    <a:pt x="334" y="791"/>
                  </a:lnTo>
                  <a:lnTo>
                    <a:pt x="316" y="787"/>
                  </a:lnTo>
                  <a:lnTo>
                    <a:pt x="320" y="722"/>
                  </a:lnTo>
                  <a:close/>
                  <a:moveTo>
                    <a:pt x="56" y="722"/>
                  </a:moveTo>
                  <a:lnTo>
                    <a:pt x="122" y="722"/>
                  </a:lnTo>
                  <a:lnTo>
                    <a:pt x="122" y="791"/>
                  </a:lnTo>
                  <a:lnTo>
                    <a:pt x="56" y="787"/>
                  </a:lnTo>
                  <a:lnTo>
                    <a:pt x="56" y="722"/>
                  </a:lnTo>
                  <a:close/>
                  <a:moveTo>
                    <a:pt x="445" y="590"/>
                  </a:moveTo>
                  <a:lnTo>
                    <a:pt x="511" y="590"/>
                  </a:lnTo>
                  <a:lnTo>
                    <a:pt x="511" y="607"/>
                  </a:lnTo>
                  <a:lnTo>
                    <a:pt x="514" y="624"/>
                  </a:lnTo>
                  <a:lnTo>
                    <a:pt x="511" y="642"/>
                  </a:lnTo>
                  <a:lnTo>
                    <a:pt x="511" y="659"/>
                  </a:lnTo>
                  <a:lnTo>
                    <a:pt x="445" y="659"/>
                  </a:lnTo>
                  <a:lnTo>
                    <a:pt x="445" y="590"/>
                  </a:lnTo>
                  <a:close/>
                  <a:moveTo>
                    <a:pt x="320" y="590"/>
                  </a:moveTo>
                  <a:lnTo>
                    <a:pt x="386" y="590"/>
                  </a:lnTo>
                  <a:lnTo>
                    <a:pt x="386" y="656"/>
                  </a:lnTo>
                  <a:lnTo>
                    <a:pt x="372" y="659"/>
                  </a:lnTo>
                  <a:lnTo>
                    <a:pt x="351" y="659"/>
                  </a:lnTo>
                  <a:lnTo>
                    <a:pt x="334" y="659"/>
                  </a:lnTo>
                  <a:lnTo>
                    <a:pt x="316" y="656"/>
                  </a:lnTo>
                  <a:lnTo>
                    <a:pt x="320" y="590"/>
                  </a:lnTo>
                  <a:close/>
                  <a:moveTo>
                    <a:pt x="56" y="590"/>
                  </a:moveTo>
                  <a:lnTo>
                    <a:pt x="122" y="590"/>
                  </a:lnTo>
                  <a:lnTo>
                    <a:pt x="122" y="659"/>
                  </a:lnTo>
                  <a:lnTo>
                    <a:pt x="73" y="659"/>
                  </a:lnTo>
                  <a:lnTo>
                    <a:pt x="56" y="659"/>
                  </a:lnTo>
                  <a:lnTo>
                    <a:pt x="56" y="590"/>
                  </a:lnTo>
                  <a:close/>
                  <a:moveTo>
                    <a:pt x="445" y="465"/>
                  </a:moveTo>
                  <a:lnTo>
                    <a:pt x="511" y="465"/>
                  </a:lnTo>
                  <a:lnTo>
                    <a:pt x="511" y="527"/>
                  </a:lnTo>
                  <a:lnTo>
                    <a:pt x="445" y="527"/>
                  </a:lnTo>
                  <a:lnTo>
                    <a:pt x="445" y="465"/>
                  </a:lnTo>
                  <a:close/>
                  <a:moveTo>
                    <a:pt x="316" y="465"/>
                  </a:moveTo>
                  <a:lnTo>
                    <a:pt x="334" y="465"/>
                  </a:lnTo>
                  <a:lnTo>
                    <a:pt x="351" y="461"/>
                  </a:lnTo>
                  <a:lnTo>
                    <a:pt x="372" y="465"/>
                  </a:lnTo>
                  <a:lnTo>
                    <a:pt x="386" y="465"/>
                  </a:lnTo>
                  <a:lnTo>
                    <a:pt x="386" y="524"/>
                  </a:lnTo>
                  <a:lnTo>
                    <a:pt x="372" y="527"/>
                  </a:lnTo>
                  <a:lnTo>
                    <a:pt x="351" y="527"/>
                  </a:lnTo>
                  <a:lnTo>
                    <a:pt x="334" y="527"/>
                  </a:lnTo>
                  <a:lnTo>
                    <a:pt x="316" y="524"/>
                  </a:lnTo>
                  <a:lnTo>
                    <a:pt x="316" y="465"/>
                  </a:lnTo>
                  <a:close/>
                  <a:moveTo>
                    <a:pt x="56" y="465"/>
                  </a:moveTo>
                  <a:lnTo>
                    <a:pt x="122" y="465"/>
                  </a:lnTo>
                  <a:lnTo>
                    <a:pt x="122" y="527"/>
                  </a:lnTo>
                  <a:lnTo>
                    <a:pt x="56" y="527"/>
                  </a:lnTo>
                  <a:lnTo>
                    <a:pt x="56" y="465"/>
                  </a:lnTo>
                  <a:close/>
                  <a:moveTo>
                    <a:pt x="386" y="395"/>
                  </a:moveTo>
                  <a:lnTo>
                    <a:pt x="361" y="395"/>
                  </a:lnTo>
                  <a:lnTo>
                    <a:pt x="341" y="399"/>
                  </a:lnTo>
                  <a:lnTo>
                    <a:pt x="330" y="395"/>
                  </a:lnTo>
                  <a:lnTo>
                    <a:pt x="323" y="392"/>
                  </a:lnTo>
                  <a:lnTo>
                    <a:pt x="316" y="385"/>
                  </a:lnTo>
                  <a:lnTo>
                    <a:pt x="316" y="371"/>
                  </a:lnTo>
                  <a:lnTo>
                    <a:pt x="316" y="357"/>
                  </a:lnTo>
                  <a:lnTo>
                    <a:pt x="316" y="336"/>
                  </a:lnTo>
                  <a:lnTo>
                    <a:pt x="334" y="333"/>
                  </a:lnTo>
                  <a:lnTo>
                    <a:pt x="351" y="329"/>
                  </a:lnTo>
                  <a:lnTo>
                    <a:pt x="372" y="333"/>
                  </a:lnTo>
                  <a:lnTo>
                    <a:pt x="386" y="336"/>
                  </a:lnTo>
                  <a:lnTo>
                    <a:pt x="386" y="395"/>
                  </a:lnTo>
                  <a:close/>
                  <a:moveTo>
                    <a:pt x="56" y="333"/>
                  </a:moveTo>
                  <a:lnTo>
                    <a:pt x="122" y="333"/>
                  </a:lnTo>
                  <a:lnTo>
                    <a:pt x="122" y="395"/>
                  </a:lnTo>
                  <a:lnTo>
                    <a:pt x="56" y="395"/>
                  </a:lnTo>
                  <a:lnTo>
                    <a:pt x="56" y="333"/>
                  </a:lnTo>
                  <a:close/>
                  <a:moveTo>
                    <a:pt x="292" y="215"/>
                  </a:moveTo>
                  <a:lnTo>
                    <a:pt x="344" y="218"/>
                  </a:lnTo>
                  <a:lnTo>
                    <a:pt x="344" y="267"/>
                  </a:lnTo>
                  <a:lnTo>
                    <a:pt x="292" y="267"/>
                  </a:lnTo>
                  <a:lnTo>
                    <a:pt x="292" y="215"/>
                  </a:lnTo>
                  <a:close/>
                  <a:moveTo>
                    <a:pt x="195" y="215"/>
                  </a:moveTo>
                  <a:lnTo>
                    <a:pt x="243" y="215"/>
                  </a:lnTo>
                  <a:lnTo>
                    <a:pt x="243" y="267"/>
                  </a:lnTo>
                  <a:lnTo>
                    <a:pt x="191" y="267"/>
                  </a:lnTo>
                  <a:lnTo>
                    <a:pt x="195" y="215"/>
                  </a:lnTo>
                  <a:close/>
                  <a:moveTo>
                    <a:pt x="94" y="215"/>
                  </a:moveTo>
                  <a:lnTo>
                    <a:pt x="139" y="218"/>
                  </a:lnTo>
                  <a:lnTo>
                    <a:pt x="139" y="267"/>
                  </a:lnTo>
                  <a:lnTo>
                    <a:pt x="91" y="267"/>
                  </a:lnTo>
                  <a:lnTo>
                    <a:pt x="94" y="215"/>
                  </a:lnTo>
                  <a:close/>
                  <a:moveTo>
                    <a:pt x="292" y="128"/>
                  </a:moveTo>
                  <a:lnTo>
                    <a:pt x="344" y="128"/>
                  </a:lnTo>
                  <a:lnTo>
                    <a:pt x="344" y="180"/>
                  </a:lnTo>
                  <a:lnTo>
                    <a:pt x="292" y="177"/>
                  </a:lnTo>
                  <a:lnTo>
                    <a:pt x="292" y="128"/>
                  </a:lnTo>
                  <a:close/>
                  <a:moveTo>
                    <a:pt x="191" y="128"/>
                  </a:moveTo>
                  <a:lnTo>
                    <a:pt x="243" y="128"/>
                  </a:lnTo>
                  <a:lnTo>
                    <a:pt x="243" y="180"/>
                  </a:lnTo>
                  <a:lnTo>
                    <a:pt x="191" y="180"/>
                  </a:lnTo>
                  <a:lnTo>
                    <a:pt x="191" y="128"/>
                  </a:lnTo>
                  <a:close/>
                  <a:moveTo>
                    <a:pt x="94" y="128"/>
                  </a:moveTo>
                  <a:lnTo>
                    <a:pt x="139" y="128"/>
                  </a:lnTo>
                  <a:lnTo>
                    <a:pt x="139" y="180"/>
                  </a:lnTo>
                  <a:lnTo>
                    <a:pt x="91" y="177"/>
                  </a:lnTo>
                  <a:lnTo>
                    <a:pt x="94" y="128"/>
                  </a:lnTo>
                  <a:close/>
                  <a:moveTo>
                    <a:pt x="0" y="336"/>
                  </a:moveTo>
                  <a:lnTo>
                    <a:pt x="0" y="961"/>
                  </a:lnTo>
                  <a:lnTo>
                    <a:pt x="21" y="975"/>
                  </a:lnTo>
                  <a:lnTo>
                    <a:pt x="38" y="989"/>
                  </a:lnTo>
                  <a:lnTo>
                    <a:pt x="181" y="989"/>
                  </a:lnTo>
                  <a:lnTo>
                    <a:pt x="181" y="326"/>
                  </a:lnTo>
                  <a:lnTo>
                    <a:pt x="257" y="326"/>
                  </a:lnTo>
                  <a:lnTo>
                    <a:pt x="261" y="989"/>
                  </a:lnTo>
                  <a:lnTo>
                    <a:pt x="549" y="989"/>
                  </a:lnTo>
                  <a:lnTo>
                    <a:pt x="549" y="489"/>
                  </a:lnTo>
                  <a:lnTo>
                    <a:pt x="545" y="409"/>
                  </a:lnTo>
                  <a:lnTo>
                    <a:pt x="438" y="406"/>
                  </a:lnTo>
                  <a:lnTo>
                    <a:pt x="434" y="288"/>
                  </a:lnTo>
                  <a:lnTo>
                    <a:pt x="382" y="288"/>
                  </a:lnTo>
                  <a:lnTo>
                    <a:pt x="382" y="118"/>
                  </a:lnTo>
                  <a:lnTo>
                    <a:pt x="351" y="93"/>
                  </a:lnTo>
                  <a:lnTo>
                    <a:pt x="299" y="55"/>
                  </a:lnTo>
                  <a:lnTo>
                    <a:pt x="247" y="21"/>
                  </a:lnTo>
                  <a:lnTo>
                    <a:pt x="219" y="0"/>
                  </a:lnTo>
                  <a:lnTo>
                    <a:pt x="49" y="114"/>
                  </a:lnTo>
                  <a:lnTo>
                    <a:pt x="49" y="288"/>
                  </a:lnTo>
                  <a:lnTo>
                    <a:pt x="4" y="288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Freeform 16"/>
            <p:cNvSpPr>
              <a:spLocks noEditPoints="1"/>
            </p:cNvSpPr>
            <p:nvPr/>
          </p:nvSpPr>
          <p:spPr bwMode="auto">
            <a:xfrm>
              <a:off x="3443289" y="3440113"/>
              <a:ext cx="725487" cy="1225550"/>
            </a:xfrm>
            <a:custGeom>
              <a:avLst/>
              <a:gdLst>
                <a:gd name="T0" fmla="*/ 2147483646 w 559"/>
                <a:gd name="T1" fmla="*/ 2147483646 h 961"/>
                <a:gd name="T2" fmla="*/ 2147483646 w 559"/>
                <a:gd name="T3" fmla="*/ 2147483646 h 961"/>
                <a:gd name="T4" fmla="*/ 2147483646 w 559"/>
                <a:gd name="T5" fmla="*/ 2147483646 h 961"/>
                <a:gd name="T6" fmla="*/ 2147483646 w 559"/>
                <a:gd name="T7" fmla="*/ 2147483646 h 961"/>
                <a:gd name="T8" fmla="*/ 2147483646 w 559"/>
                <a:gd name="T9" fmla="*/ 2147483646 h 961"/>
                <a:gd name="T10" fmla="*/ 2147483646 w 559"/>
                <a:gd name="T11" fmla="*/ 2147483646 h 961"/>
                <a:gd name="T12" fmla="*/ 2147483646 w 559"/>
                <a:gd name="T13" fmla="*/ 2147483646 h 961"/>
                <a:gd name="T14" fmla="*/ 2147483646 w 559"/>
                <a:gd name="T15" fmla="*/ 2147483646 h 961"/>
                <a:gd name="T16" fmla="*/ 2147483646 w 559"/>
                <a:gd name="T17" fmla="*/ 2147483646 h 961"/>
                <a:gd name="T18" fmla="*/ 2147483646 w 559"/>
                <a:gd name="T19" fmla="*/ 2147483646 h 961"/>
                <a:gd name="T20" fmla="*/ 2147483646 w 559"/>
                <a:gd name="T21" fmla="*/ 2147483646 h 961"/>
                <a:gd name="T22" fmla="*/ 2147483646 w 559"/>
                <a:gd name="T23" fmla="*/ 2147483646 h 961"/>
                <a:gd name="T24" fmla="*/ 2147483646 w 559"/>
                <a:gd name="T25" fmla="*/ 2147483646 h 961"/>
                <a:gd name="T26" fmla="*/ 2147483646 w 559"/>
                <a:gd name="T27" fmla="*/ 2147483646 h 961"/>
                <a:gd name="T28" fmla="*/ 2147483646 w 559"/>
                <a:gd name="T29" fmla="*/ 2147483646 h 961"/>
                <a:gd name="T30" fmla="*/ 2147483646 w 559"/>
                <a:gd name="T31" fmla="*/ 2147483646 h 961"/>
                <a:gd name="T32" fmla="*/ 2147483646 w 559"/>
                <a:gd name="T33" fmla="*/ 2147483646 h 961"/>
                <a:gd name="T34" fmla="*/ 2147483646 w 559"/>
                <a:gd name="T35" fmla="*/ 2147483646 h 961"/>
                <a:gd name="T36" fmla="*/ 2147483646 w 559"/>
                <a:gd name="T37" fmla="*/ 2147483646 h 961"/>
                <a:gd name="T38" fmla="*/ 2147483646 w 559"/>
                <a:gd name="T39" fmla="*/ 2147483646 h 961"/>
                <a:gd name="T40" fmla="*/ 2147483646 w 559"/>
                <a:gd name="T41" fmla="*/ 2147483646 h 961"/>
                <a:gd name="T42" fmla="*/ 2147483646 w 559"/>
                <a:gd name="T43" fmla="*/ 2147483646 h 961"/>
                <a:gd name="T44" fmla="*/ 2147483646 w 559"/>
                <a:gd name="T45" fmla="*/ 2147483646 h 961"/>
                <a:gd name="T46" fmla="*/ 2147483646 w 559"/>
                <a:gd name="T47" fmla="*/ 2147483646 h 961"/>
                <a:gd name="T48" fmla="*/ 2147483646 w 559"/>
                <a:gd name="T49" fmla="*/ 2147483646 h 961"/>
                <a:gd name="T50" fmla="*/ 2147483646 w 559"/>
                <a:gd name="T51" fmla="*/ 2147483646 h 961"/>
                <a:gd name="T52" fmla="*/ 2147483646 w 559"/>
                <a:gd name="T53" fmla="*/ 2147483646 h 961"/>
                <a:gd name="T54" fmla="*/ 2147483646 w 559"/>
                <a:gd name="T55" fmla="*/ 2147483646 h 961"/>
                <a:gd name="T56" fmla="*/ 2147483646 w 559"/>
                <a:gd name="T57" fmla="*/ 2147483646 h 961"/>
                <a:gd name="T58" fmla="*/ 2147483646 w 559"/>
                <a:gd name="T59" fmla="*/ 2147483646 h 961"/>
                <a:gd name="T60" fmla="*/ 2147483646 w 559"/>
                <a:gd name="T61" fmla="*/ 2147483646 h 961"/>
                <a:gd name="T62" fmla="*/ 2147483646 w 559"/>
                <a:gd name="T63" fmla="*/ 2147483646 h 961"/>
                <a:gd name="T64" fmla="*/ 2147483646 w 559"/>
                <a:gd name="T65" fmla="*/ 2147483646 h 961"/>
                <a:gd name="T66" fmla="*/ 2147483646 w 559"/>
                <a:gd name="T67" fmla="*/ 2147483646 h 961"/>
                <a:gd name="T68" fmla="*/ 2147483646 w 559"/>
                <a:gd name="T69" fmla="*/ 2147483646 h 961"/>
                <a:gd name="T70" fmla="*/ 2147483646 w 559"/>
                <a:gd name="T71" fmla="*/ 2147483646 h 961"/>
                <a:gd name="T72" fmla="*/ 2147483646 w 559"/>
                <a:gd name="T73" fmla="*/ 2147483646 h 961"/>
                <a:gd name="T74" fmla="*/ 2147483646 w 559"/>
                <a:gd name="T75" fmla="*/ 2147483646 h 961"/>
                <a:gd name="T76" fmla="*/ 2147483646 w 559"/>
                <a:gd name="T77" fmla="*/ 2147483646 h 961"/>
                <a:gd name="T78" fmla="*/ 2147483646 w 559"/>
                <a:gd name="T79" fmla="*/ 2147483646 h 961"/>
                <a:gd name="T80" fmla="*/ 2147483646 w 559"/>
                <a:gd name="T81" fmla="*/ 2147483646 h 961"/>
                <a:gd name="T82" fmla="*/ 2147483646 w 559"/>
                <a:gd name="T83" fmla="*/ 2147483646 h 961"/>
                <a:gd name="T84" fmla="*/ 2147483646 w 559"/>
                <a:gd name="T85" fmla="*/ 0 h 961"/>
                <a:gd name="T86" fmla="*/ 2147483646 w 559"/>
                <a:gd name="T87" fmla="*/ 2147483646 h 961"/>
                <a:gd name="T88" fmla="*/ 2147483646 w 559"/>
                <a:gd name="T89" fmla="*/ 2147483646 h 961"/>
                <a:gd name="T90" fmla="*/ 2147483646 w 559"/>
                <a:gd name="T91" fmla="*/ 2147483646 h 961"/>
                <a:gd name="T92" fmla="*/ 2147483646 w 559"/>
                <a:gd name="T93" fmla="*/ 2147483646 h 961"/>
                <a:gd name="T94" fmla="*/ 2147483646 w 559"/>
                <a:gd name="T95" fmla="*/ 2147483646 h 96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59" h="961">
                  <a:moveTo>
                    <a:pt x="70" y="773"/>
                  </a:moveTo>
                  <a:lnTo>
                    <a:pt x="157" y="773"/>
                  </a:lnTo>
                  <a:lnTo>
                    <a:pt x="157" y="857"/>
                  </a:lnTo>
                  <a:lnTo>
                    <a:pt x="70" y="857"/>
                  </a:lnTo>
                  <a:lnTo>
                    <a:pt x="70" y="773"/>
                  </a:lnTo>
                  <a:close/>
                  <a:moveTo>
                    <a:pt x="389" y="624"/>
                  </a:moveTo>
                  <a:lnTo>
                    <a:pt x="480" y="628"/>
                  </a:lnTo>
                  <a:lnTo>
                    <a:pt x="480" y="707"/>
                  </a:lnTo>
                  <a:lnTo>
                    <a:pt x="389" y="707"/>
                  </a:lnTo>
                  <a:lnTo>
                    <a:pt x="389" y="624"/>
                  </a:lnTo>
                  <a:close/>
                  <a:moveTo>
                    <a:pt x="233" y="624"/>
                  </a:moveTo>
                  <a:lnTo>
                    <a:pt x="320" y="624"/>
                  </a:lnTo>
                  <a:lnTo>
                    <a:pt x="320" y="707"/>
                  </a:lnTo>
                  <a:lnTo>
                    <a:pt x="233" y="707"/>
                  </a:lnTo>
                  <a:lnTo>
                    <a:pt x="233" y="624"/>
                  </a:lnTo>
                  <a:close/>
                  <a:moveTo>
                    <a:pt x="70" y="624"/>
                  </a:moveTo>
                  <a:lnTo>
                    <a:pt x="157" y="624"/>
                  </a:lnTo>
                  <a:lnTo>
                    <a:pt x="157" y="707"/>
                  </a:lnTo>
                  <a:lnTo>
                    <a:pt x="70" y="707"/>
                  </a:lnTo>
                  <a:lnTo>
                    <a:pt x="70" y="624"/>
                  </a:lnTo>
                  <a:close/>
                  <a:moveTo>
                    <a:pt x="389" y="471"/>
                  </a:moveTo>
                  <a:lnTo>
                    <a:pt x="480" y="475"/>
                  </a:lnTo>
                  <a:lnTo>
                    <a:pt x="480" y="555"/>
                  </a:lnTo>
                  <a:lnTo>
                    <a:pt x="389" y="555"/>
                  </a:lnTo>
                  <a:lnTo>
                    <a:pt x="389" y="471"/>
                  </a:lnTo>
                  <a:close/>
                  <a:moveTo>
                    <a:pt x="233" y="471"/>
                  </a:moveTo>
                  <a:lnTo>
                    <a:pt x="320" y="475"/>
                  </a:lnTo>
                  <a:lnTo>
                    <a:pt x="320" y="555"/>
                  </a:lnTo>
                  <a:lnTo>
                    <a:pt x="303" y="555"/>
                  </a:lnTo>
                  <a:lnTo>
                    <a:pt x="278" y="558"/>
                  </a:lnTo>
                  <a:lnTo>
                    <a:pt x="250" y="555"/>
                  </a:lnTo>
                  <a:lnTo>
                    <a:pt x="233" y="555"/>
                  </a:lnTo>
                  <a:lnTo>
                    <a:pt x="233" y="471"/>
                  </a:lnTo>
                  <a:close/>
                  <a:moveTo>
                    <a:pt x="70" y="471"/>
                  </a:moveTo>
                  <a:lnTo>
                    <a:pt x="157" y="471"/>
                  </a:lnTo>
                  <a:lnTo>
                    <a:pt x="157" y="555"/>
                  </a:lnTo>
                  <a:lnTo>
                    <a:pt x="70" y="555"/>
                  </a:lnTo>
                  <a:lnTo>
                    <a:pt x="70" y="471"/>
                  </a:lnTo>
                  <a:close/>
                  <a:moveTo>
                    <a:pt x="389" y="319"/>
                  </a:moveTo>
                  <a:lnTo>
                    <a:pt x="480" y="319"/>
                  </a:lnTo>
                  <a:lnTo>
                    <a:pt x="480" y="409"/>
                  </a:lnTo>
                  <a:lnTo>
                    <a:pt x="389" y="409"/>
                  </a:lnTo>
                  <a:lnTo>
                    <a:pt x="389" y="319"/>
                  </a:lnTo>
                  <a:close/>
                  <a:moveTo>
                    <a:pt x="233" y="319"/>
                  </a:moveTo>
                  <a:lnTo>
                    <a:pt x="320" y="319"/>
                  </a:lnTo>
                  <a:lnTo>
                    <a:pt x="320" y="409"/>
                  </a:lnTo>
                  <a:lnTo>
                    <a:pt x="233" y="409"/>
                  </a:lnTo>
                  <a:lnTo>
                    <a:pt x="233" y="319"/>
                  </a:lnTo>
                  <a:close/>
                  <a:moveTo>
                    <a:pt x="70" y="319"/>
                  </a:moveTo>
                  <a:lnTo>
                    <a:pt x="157" y="319"/>
                  </a:lnTo>
                  <a:lnTo>
                    <a:pt x="157" y="409"/>
                  </a:lnTo>
                  <a:lnTo>
                    <a:pt x="70" y="409"/>
                  </a:lnTo>
                  <a:lnTo>
                    <a:pt x="70" y="319"/>
                  </a:lnTo>
                  <a:close/>
                  <a:moveTo>
                    <a:pt x="4" y="246"/>
                  </a:moveTo>
                  <a:lnTo>
                    <a:pt x="0" y="961"/>
                  </a:lnTo>
                  <a:lnTo>
                    <a:pt x="233" y="961"/>
                  </a:lnTo>
                  <a:lnTo>
                    <a:pt x="233" y="773"/>
                  </a:lnTo>
                  <a:lnTo>
                    <a:pt x="320" y="773"/>
                  </a:lnTo>
                  <a:lnTo>
                    <a:pt x="320" y="874"/>
                  </a:lnTo>
                  <a:lnTo>
                    <a:pt x="341" y="871"/>
                  </a:lnTo>
                  <a:lnTo>
                    <a:pt x="355" y="871"/>
                  </a:lnTo>
                  <a:lnTo>
                    <a:pt x="372" y="874"/>
                  </a:lnTo>
                  <a:lnTo>
                    <a:pt x="389" y="877"/>
                  </a:lnTo>
                  <a:lnTo>
                    <a:pt x="389" y="773"/>
                  </a:lnTo>
                  <a:lnTo>
                    <a:pt x="480" y="773"/>
                  </a:lnTo>
                  <a:lnTo>
                    <a:pt x="480" y="801"/>
                  </a:lnTo>
                  <a:lnTo>
                    <a:pt x="500" y="794"/>
                  </a:lnTo>
                  <a:lnTo>
                    <a:pt x="518" y="791"/>
                  </a:lnTo>
                  <a:lnTo>
                    <a:pt x="535" y="794"/>
                  </a:lnTo>
                  <a:lnTo>
                    <a:pt x="559" y="798"/>
                  </a:lnTo>
                  <a:lnTo>
                    <a:pt x="559" y="246"/>
                  </a:lnTo>
                  <a:lnTo>
                    <a:pt x="466" y="246"/>
                  </a:lnTo>
                  <a:lnTo>
                    <a:pt x="462" y="218"/>
                  </a:lnTo>
                  <a:lnTo>
                    <a:pt x="455" y="201"/>
                  </a:lnTo>
                  <a:lnTo>
                    <a:pt x="448" y="187"/>
                  </a:lnTo>
                  <a:lnTo>
                    <a:pt x="438" y="170"/>
                  </a:lnTo>
                  <a:lnTo>
                    <a:pt x="417" y="156"/>
                  </a:lnTo>
                  <a:lnTo>
                    <a:pt x="403" y="149"/>
                  </a:lnTo>
                  <a:lnTo>
                    <a:pt x="386" y="145"/>
                  </a:lnTo>
                  <a:lnTo>
                    <a:pt x="355" y="145"/>
                  </a:lnTo>
                  <a:lnTo>
                    <a:pt x="327" y="145"/>
                  </a:lnTo>
                  <a:lnTo>
                    <a:pt x="299" y="145"/>
                  </a:lnTo>
                  <a:lnTo>
                    <a:pt x="271" y="145"/>
                  </a:lnTo>
                  <a:lnTo>
                    <a:pt x="243" y="142"/>
                  </a:lnTo>
                  <a:lnTo>
                    <a:pt x="243" y="0"/>
                  </a:lnTo>
                  <a:lnTo>
                    <a:pt x="205" y="0"/>
                  </a:lnTo>
                  <a:lnTo>
                    <a:pt x="205" y="142"/>
                  </a:lnTo>
                  <a:lnTo>
                    <a:pt x="178" y="145"/>
                  </a:lnTo>
                  <a:lnTo>
                    <a:pt x="153" y="145"/>
                  </a:lnTo>
                  <a:lnTo>
                    <a:pt x="136" y="152"/>
                  </a:lnTo>
                  <a:lnTo>
                    <a:pt x="118" y="166"/>
                  </a:lnTo>
                  <a:lnTo>
                    <a:pt x="101" y="190"/>
                  </a:lnTo>
                  <a:lnTo>
                    <a:pt x="94" y="211"/>
                  </a:lnTo>
                  <a:lnTo>
                    <a:pt x="91" y="229"/>
                  </a:lnTo>
                  <a:lnTo>
                    <a:pt x="84" y="246"/>
                  </a:lnTo>
                  <a:lnTo>
                    <a:pt x="4" y="246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" name="Freeform 17"/>
            <p:cNvSpPr>
              <a:spLocks noEditPoints="1"/>
            </p:cNvSpPr>
            <p:nvPr/>
          </p:nvSpPr>
          <p:spPr bwMode="auto">
            <a:xfrm>
              <a:off x="4806950" y="3067050"/>
              <a:ext cx="565150" cy="1625600"/>
            </a:xfrm>
            <a:custGeom>
              <a:avLst/>
              <a:gdLst>
                <a:gd name="T0" fmla="*/ 2147483646 w 434"/>
                <a:gd name="T1" fmla="*/ 2147483646 h 1274"/>
                <a:gd name="T2" fmla="*/ 2147483646 w 434"/>
                <a:gd name="T3" fmla="*/ 2147483646 h 1274"/>
                <a:gd name="T4" fmla="*/ 2147483646 w 434"/>
                <a:gd name="T5" fmla="*/ 2147483646 h 1274"/>
                <a:gd name="T6" fmla="*/ 2147483646 w 434"/>
                <a:gd name="T7" fmla="*/ 2147483646 h 1274"/>
                <a:gd name="T8" fmla="*/ 2147483646 w 434"/>
                <a:gd name="T9" fmla="*/ 2147483646 h 1274"/>
                <a:gd name="T10" fmla="*/ 2147483646 w 434"/>
                <a:gd name="T11" fmla="*/ 2147483646 h 1274"/>
                <a:gd name="T12" fmla="*/ 2147483646 w 434"/>
                <a:gd name="T13" fmla="*/ 2147483646 h 1274"/>
                <a:gd name="T14" fmla="*/ 2147483646 w 434"/>
                <a:gd name="T15" fmla="*/ 2147483646 h 1274"/>
                <a:gd name="T16" fmla="*/ 2147483646 w 434"/>
                <a:gd name="T17" fmla="*/ 2147483646 h 1274"/>
                <a:gd name="T18" fmla="*/ 2147483646 w 434"/>
                <a:gd name="T19" fmla="*/ 2147483646 h 1274"/>
                <a:gd name="T20" fmla="*/ 2147483646 w 434"/>
                <a:gd name="T21" fmla="*/ 2147483646 h 1274"/>
                <a:gd name="T22" fmla="*/ 2147483646 w 434"/>
                <a:gd name="T23" fmla="*/ 2147483646 h 1274"/>
                <a:gd name="T24" fmla="*/ 2147483646 w 434"/>
                <a:gd name="T25" fmla="*/ 2147483646 h 1274"/>
                <a:gd name="T26" fmla="*/ 2147483646 w 434"/>
                <a:gd name="T27" fmla="*/ 2147483646 h 1274"/>
                <a:gd name="T28" fmla="*/ 2147483646 w 434"/>
                <a:gd name="T29" fmla="*/ 2147483646 h 1274"/>
                <a:gd name="T30" fmla="*/ 2147483646 w 434"/>
                <a:gd name="T31" fmla="*/ 2147483646 h 1274"/>
                <a:gd name="T32" fmla="*/ 2147483646 w 434"/>
                <a:gd name="T33" fmla="*/ 2147483646 h 1274"/>
                <a:gd name="T34" fmla="*/ 2147483646 w 434"/>
                <a:gd name="T35" fmla="*/ 2147483646 h 1274"/>
                <a:gd name="T36" fmla="*/ 2147483646 w 434"/>
                <a:gd name="T37" fmla="*/ 2147483646 h 1274"/>
                <a:gd name="T38" fmla="*/ 2147483646 w 434"/>
                <a:gd name="T39" fmla="*/ 2147483646 h 1274"/>
                <a:gd name="T40" fmla="*/ 2147483646 w 434"/>
                <a:gd name="T41" fmla="*/ 2147483646 h 1274"/>
                <a:gd name="T42" fmla="*/ 2147483646 w 434"/>
                <a:gd name="T43" fmla="*/ 2147483646 h 1274"/>
                <a:gd name="T44" fmla="*/ 2147483646 w 434"/>
                <a:gd name="T45" fmla="*/ 2147483646 h 1274"/>
                <a:gd name="T46" fmla="*/ 2147483646 w 434"/>
                <a:gd name="T47" fmla="*/ 2147483646 h 1274"/>
                <a:gd name="T48" fmla="*/ 2147483646 w 434"/>
                <a:gd name="T49" fmla="*/ 2147483646 h 1274"/>
                <a:gd name="T50" fmla="*/ 2147483646 w 434"/>
                <a:gd name="T51" fmla="*/ 2147483646 h 1274"/>
                <a:gd name="T52" fmla="*/ 2147483646 w 434"/>
                <a:gd name="T53" fmla="*/ 2147483646 h 1274"/>
                <a:gd name="T54" fmla="*/ 2147483646 w 434"/>
                <a:gd name="T55" fmla="*/ 2147483646 h 1274"/>
                <a:gd name="T56" fmla="*/ 2147483646 w 434"/>
                <a:gd name="T57" fmla="*/ 2147483646 h 1274"/>
                <a:gd name="T58" fmla="*/ 2147483646 w 434"/>
                <a:gd name="T59" fmla="*/ 2147483646 h 1274"/>
                <a:gd name="T60" fmla="*/ 2147483646 w 434"/>
                <a:gd name="T61" fmla="*/ 2147483646 h 1274"/>
                <a:gd name="T62" fmla="*/ 2147483646 w 434"/>
                <a:gd name="T63" fmla="*/ 2147483646 h 1274"/>
                <a:gd name="T64" fmla="*/ 2147483646 w 434"/>
                <a:gd name="T65" fmla="*/ 2147483646 h 1274"/>
                <a:gd name="T66" fmla="*/ 2147483646 w 434"/>
                <a:gd name="T67" fmla="*/ 2147483646 h 1274"/>
                <a:gd name="T68" fmla="*/ 2147483646 w 434"/>
                <a:gd name="T69" fmla="*/ 2147483646 h 1274"/>
                <a:gd name="T70" fmla="*/ 2147483646 w 434"/>
                <a:gd name="T71" fmla="*/ 2147483646 h 1274"/>
                <a:gd name="T72" fmla="*/ 2147483646 w 434"/>
                <a:gd name="T73" fmla="*/ 2147483646 h 1274"/>
                <a:gd name="T74" fmla="*/ 2147483646 w 434"/>
                <a:gd name="T75" fmla="*/ 2147483646 h 1274"/>
                <a:gd name="T76" fmla="*/ 2147483646 w 434"/>
                <a:gd name="T77" fmla="*/ 2147483646 h 1274"/>
                <a:gd name="T78" fmla="*/ 2147483646 w 434"/>
                <a:gd name="T79" fmla="*/ 2147483646 h 1274"/>
                <a:gd name="T80" fmla="*/ 2147483646 w 434"/>
                <a:gd name="T81" fmla="*/ 2147483646 h 1274"/>
                <a:gd name="T82" fmla="*/ 0 w 434"/>
                <a:gd name="T83" fmla="*/ 2147483646 h 1274"/>
                <a:gd name="T84" fmla="*/ 2147483646 w 434"/>
                <a:gd name="T85" fmla="*/ 2147483646 h 1274"/>
                <a:gd name="T86" fmla="*/ 2147483646 w 434"/>
                <a:gd name="T87" fmla="*/ 2147483646 h 1274"/>
                <a:gd name="T88" fmla="*/ 2147483646 w 434"/>
                <a:gd name="T89" fmla="*/ 2147483646 h 1274"/>
                <a:gd name="T90" fmla="*/ 2147483646 w 434"/>
                <a:gd name="T91" fmla="*/ 2147483646 h 1274"/>
                <a:gd name="T92" fmla="*/ 2147483646 w 434"/>
                <a:gd name="T93" fmla="*/ 0 h 1274"/>
                <a:gd name="T94" fmla="*/ 2147483646 w 434"/>
                <a:gd name="T95" fmla="*/ 2147483646 h 1274"/>
                <a:gd name="T96" fmla="*/ 2147483646 w 434"/>
                <a:gd name="T97" fmla="*/ 2147483646 h 12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434" h="1274">
                  <a:moveTo>
                    <a:pt x="195" y="1204"/>
                  </a:moveTo>
                  <a:lnTo>
                    <a:pt x="104" y="1208"/>
                  </a:lnTo>
                  <a:lnTo>
                    <a:pt x="101" y="1184"/>
                  </a:lnTo>
                  <a:lnTo>
                    <a:pt x="101" y="1152"/>
                  </a:lnTo>
                  <a:lnTo>
                    <a:pt x="101" y="1121"/>
                  </a:lnTo>
                  <a:lnTo>
                    <a:pt x="101" y="1093"/>
                  </a:lnTo>
                  <a:lnTo>
                    <a:pt x="104" y="1066"/>
                  </a:lnTo>
                  <a:lnTo>
                    <a:pt x="111" y="1045"/>
                  </a:lnTo>
                  <a:lnTo>
                    <a:pt x="115" y="1034"/>
                  </a:lnTo>
                  <a:lnTo>
                    <a:pt x="125" y="1027"/>
                  </a:lnTo>
                  <a:lnTo>
                    <a:pt x="136" y="1024"/>
                  </a:lnTo>
                  <a:lnTo>
                    <a:pt x="149" y="1020"/>
                  </a:lnTo>
                  <a:lnTo>
                    <a:pt x="163" y="1020"/>
                  </a:lnTo>
                  <a:lnTo>
                    <a:pt x="174" y="1024"/>
                  </a:lnTo>
                  <a:lnTo>
                    <a:pt x="184" y="1031"/>
                  </a:lnTo>
                  <a:lnTo>
                    <a:pt x="191" y="1041"/>
                  </a:lnTo>
                  <a:lnTo>
                    <a:pt x="198" y="1062"/>
                  </a:lnTo>
                  <a:lnTo>
                    <a:pt x="198" y="1090"/>
                  </a:lnTo>
                  <a:lnTo>
                    <a:pt x="198" y="1118"/>
                  </a:lnTo>
                  <a:lnTo>
                    <a:pt x="198" y="1149"/>
                  </a:lnTo>
                  <a:lnTo>
                    <a:pt x="198" y="1184"/>
                  </a:lnTo>
                  <a:lnTo>
                    <a:pt x="195" y="1204"/>
                  </a:lnTo>
                  <a:close/>
                  <a:moveTo>
                    <a:pt x="327" y="1204"/>
                  </a:moveTo>
                  <a:lnTo>
                    <a:pt x="233" y="1204"/>
                  </a:lnTo>
                  <a:lnTo>
                    <a:pt x="233" y="1177"/>
                  </a:lnTo>
                  <a:lnTo>
                    <a:pt x="233" y="1149"/>
                  </a:lnTo>
                  <a:lnTo>
                    <a:pt x="233" y="1118"/>
                  </a:lnTo>
                  <a:lnTo>
                    <a:pt x="233" y="1090"/>
                  </a:lnTo>
                  <a:lnTo>
                    <a:pt x="233" y="1062"/>
                  </a:lnTo>
                  <a:lnTo>
                    <a:pt x="240" y="1041"/>
                  </a:lnTo>
                  <a:lnTo>
                    <a:pt x="247" y="1034"/>
                  </a:lnTo>
                  <a:lnTo>
                    <a:pt x="254" y="1027"/>
                  </a:lnTo>
                  <a:lnTo>
                    <a:pt x="264" y="1024"/>
                  </a:lnTo>
                  <a:lnTo>
                    <a:pt x="281" y="1020"/>
                  </a:lnTo>
                  <a:lnTo>
                    <a:pt x="295" y="1024"/>
                  </a:lnTo>
                  <a:lnTo>
                    <a:pt x="306" y="1027"/>
                  </a:lnTo>
                  <a:lnTo>
                    <a:pt x="313" y="1034"/>
                  </a:lnTo>
                  <a:lnTo>
                    <a:pt x="320" y="1041"/>
                  </a:lnTo>
                  <a:lnTo>
                    <a:pt x="327" y="1062"/>
                  </a:lnTo>
                  <a:lnTo>
                    <a:pt x="327" y="1090"/>
                  </a:lnTo>
                  <a:lnTo>
                    <a:pt x="327" y="1118"/>
                  </a:lnTo>
                  <a:lnTo>
                    <a:pt x="327" y="1149"/>
                  </a:lnTo>
                  <a:lnTo>
                    <a:pt x="327" y="1177"/>
                  </a:lnTo>
                  <a:lnTo>
                    <a:pt x="327" y="1204"/>
                  </a:lnTo>
                  <a:close/>
                  <a:moveTo>
                    <a:pt x="104" y="913"/>
                  </a:moveTo>
                  <a:lnTo>
                    <a:pt x="101" y="902"/>
                  </a:lnTo>
                  <a:lnTo>
                    <a:pt x="104" y="895"/>
                  </a:lnTo>
                  <a:lnTo>
                    <a:pt x="108" y="889"/>
                  </a:lnTo>
                  <a:lnTo>
                    <a:pt x="111" y="885"/>
                  </a:lnTo>
                  <a:lnTo>
                    <a:pt x="122" y="878"/>
                  </a:lnTo>
                  <a:lnTo>
                    <a:pt x="139" y="875"/>
                  </a:lnTo>
                  <a:lnTo>
                    <a:pt x="177" y="875"/>
                  </a:lnTo>
                  <a:lnTo>
                    <a:pt x="212" y="875"/>
                  </a:lnTo>
                  <a:lnTo>
                    <a:pt x="247" y="875"/>
                  </a:lnTo>
                  <a:lnTo>
                    <a:pt x="285" y="875"/>
                  </a:lnTo>
                  <a:lnTo>
                    <a:pt x="306" y="875"/>
                  </a:lnTo>
                  <a:lnTo>
                    <a:pt x="320" y="878"/>
                  </a:lnTo>
                  <a:lnTo>
                    <a:pt x="330" y="885"/>
                  </a:lnTo>
                  <a:lnTo>
                    <a:pt x="337" y="895"/>
                  </a:lnTo>
                  <a:lnTo>
                    <a:pt x="340" y="906"/>
                  </a:lnTo>
                  <a:lnTo>
                    <a:pt x="337" y="913"/>
                  </a:lnTo>
                  <a:lnTo>
                    <a:pt x="337" y="920"/>
                  </a:lnTo>
                  <a:lnTo>
                    <a:pt x="330" y="923"/>
                  </a:lnTo>
                  <a:lnTo>
                    <a:pt x="320" y="930"/>
                  </a:lnTo>
                  <a:lnTo>
                    <a:pt x="302" y="934"/>
                  </a:lnTo>
                  <a:lnTo>
                    <a:pt x="264" y="937"/>
                  </a:lnTo>
                  <a:lnTo>
                    <a:pt x="229" y="934"/>
                  </a:lnTo>
                  <a:lnTo>
                    <a:pt x="198" y="937"/>
                  </a:lnTo>
                  <a:lnTo>
                    <a:pt x="156" y="937"/>
                  </a:lnTo>
                  <a:lnTo>
                    <a:pt x="139" y="934"/>
                  </a:lnTo>
                  <a:lnTo>
                    <a:pt x="122" y="930"/>
                  </a:lnTo>
                  <a:lnTo>
                    <a:pt x="108" y="923"/>
                  </a:lnTo>
                  <a:lnTo>
                    <a:pt x="104" y="913"/>
                  </a:lnTo>
                  <a:close/>
                  <a:moveTo>
                    <a:pt x="104" y="757"/>
                  </a:moveTo>
                  <a:lnTo>
                    <a:pt x="101" y="750"/>
                  </a:lnTo>
                  <a:lnTo>
                    <a:pt x="104" y="743"/>
                  </a:lnTo>
                  <a:lnTo>
                    <a:pt x="108" y="736"/>
                  </a:lnTo>
                  <a:lnTo>
                    <a:pt x="115" y="729"/>
                  </a:lnTo>
                  <a:lnTo>
                    <a:pt x="136" y="725"/>
                  </a:lnTo>
                  <a:lnTo>
                    <a:pt x="160" y="722"/>
                  </a:lnTo>
                  <a:lnTo>
                    <a:pt x="222" y="722"/>
                  </a:lnTo>
                  <a:lnTo>
                    <a:pt x="285" y="722"/>
                  </a:lnTo>
                  <a:lnTo>
                    <a:pt x="302" y="722"/>
                  </a:lnTo>
                  <a:lnTo>
                    <a:pt x="320" y="725"/>
                  </a:lnTo>
                  <a:lnTo>
                    <a:pt x="327" y="729"/>
                  </a:lnTo>
                  <a:lnTo>
                    <a:pt x="330" y="732"/>
                  </a:lnTo>
                  <a:lnTo>
                    <a:pt x="337" y="739"/>
                  </a:lnTo>
                  <a:lnTo>
                    <a:pt x="337" y="746"/>
                  </a:lnTo>
                  <a:lnTo>
                    <a:pt x="337" y="757"/>
                  </a:lnTo>
                  <a:lnTo>
                    <a:pt x="337" y="764"/>
                  </a:lnTo>
                  <a:lnTo>
                    <a:pt x="333" y="767"/>
                  </a:lnTo>
                  <a:lnTo>
                    <a:pt x="330" y="774"/>
                  </a:lnTo>
                  <a:lnTo>
                    <a:pt x="316" y="781"/>
                  </a:lnTo>
                  <a:lnTo>
                    <a:pt x="299" y="784"/>
                  </a:lnTo>
                  <a:lnTo>
                    <a:pt x="261" y="784"/>
                  </a:lnTo>
                  <a:lnTo>
                    <a:pt x="229" y="781"/>
                  </a:lnTo>
                  <a:lnTo>
                    <a:pt x="195" y="784"/>
                  </a:lnTo>
                  <a:lnTo>
                    <a:pt x="156" y="784"/>
                  </a:lnTo>
                  <a:lnTo>
                    <a:pt x="136" y="781"/>
                  </a:lnTo>
                  <a:lnTo>
                    <a:pt x="122" y="778"/>
                  </a:lnTo>
                  <a:lnTo>
                    <a:pt x="108" y="771"/>
                  </a:lnTo>
                  <a:lnTo>
                    <a:pt x="104" y="757"/>
                  </a:lnTo>
                  <a:close/>
                  <a:moveTo>
                    <a:pt x="143" y="628"/>
                  </a:moveTo>
                  <a:lnTo>
                    <a:pt x="129" y="628"/>
                  </a:lnTo>
                  <a:lnTo>
                    <a:pt x="118" y="625"/>
                  </a:lnTo>
                  <a:lnTo>
                    <a:pt x="111" y="618"/>
                  </a:lnTo>
                  <a:lnTo>
                    <a:pt x="104" y="611"/>
                  </a:lnTo>
                  <a:lnTo>
                    <a:pt x="101" y="601"/>
                  </a:lnTo>
                  <a:lnTo>
                    <a:pt x="101" y="594"/>
                  </a:lnTo>
                  <a:lnTo>
                    <a:pt x="108" y="583"/>
                  </a:lnTo>
                  <a:lnTo>
                    <a:pt x="115" y="576"/>
                  </a:lnTo>
                  <a:lnTo>
                    <a:pt x="149" y="569"/>
                  </a:lnTo>
                  <a:lnTo>
                    <a:pt x="219" y="569"/>
                  </a:lnTo>
                  <a:lnTo>
                    <a:pt x="288" y="569"/>
                  </a:lnTo>
                  <a:lnTo>
                    <a:pt x="327" y="576"/>
                  </a:lnTo>
                  <a:lnTo>
                    <a:pt x="333" y="583"/>
                  </a:lnTo>
                  <a:lnTo>
                    <a:pt x="337" y="590"/>
                  </a:lnTo>
                  <a:lnTo>
                    <a:pt x="340" y="601"/>
                  </a:lnTo>
                  <a:lnTo>
                    <a:pt x="337" y="607"/>
                  </a:lnTo>
                  <a:lnTo>
                    <a:pt x="333" y="618"/>
                  </a:lnTo>
                  <a:lnTo>
                    <a:pt x="323" y="625"/>
                  </a:lnTo>
                  <a:lnTo>
                    <a:pt x="313" y="628"/>
                  </a:lnTo>
                  <a:lnTo>
                    <a:pt x="295" y="628"/>
                  </a:lnTo>
                  <a:lnTo>
                    <a:pt x="143" y="628"/>
                  </a:lnTo>
                  <a:close/>
                  <a:moveTo>
                    <a:pt x="143" y="476"/>
                  </a:moveTo>
                  <a:lnTo>
                    <a:pt x="125" y="476"/>
                  </a:lnTo>
                  <a:lnTo>
                    <a:pt x="111" y="469"/>
                  </a:lnTo>
                  <a:lnTo>
                    <a:pt x="104" y="458"/>
                  </a:lnTo>
                  <a:lnTo>
                    <a:pt x="101" y="448"/>
                  </a:lnTo>
                  <a:lnTo>
                    <a:pt x="104" y="437"/>
                  </a:lnTo>
                  <a:lnTo>
                    <a:pt x="111" y="427"/>
                  </a:lnTo>
                  <a:lnTo>
                    <a:pt x="125" y="420"/>
                  </a:lnTo>
                  <a:lnTo>
                    <a:pt x="143" y="417"/>
                  </a:lnTo>
                  <a:lnTo>
                    <a:pt x="302" y="417"/>
                  </a:lnTo>
                  <a:lnTo>
                    <a:pt x="316" y="420"/>
                  </a:lnTo>
                  <a:lnTo>
                    <a:pt x="330" y="427"/>
                  </a:lnTo>
                  <a:lnTo>
                    <a:pt x="337" y="437"/>
                  </a:lnTo>
                  <a:lnTo>
                    <a:pt x="340" y="448"/>
                  </a:lnTo>
                  <a:lnTo>
                    <a:pt x="337" y="458"/>
                  </a:lnTo>
                  <a:lnTo>
                    <a:pt x="330" y="469"/>
                  </a:lnTo>
                  <a:lnTo>
                    <a:pt x="316" y="476"/>
                  </a:lnTo>
                  <a:lnTo>
                    <a:pt x="295" y="476"/>
                  </a:lnTo>
                  <a:lnTo>
                    <a:pt x="143" y="476"/>
                  </a:lnTo>
                  <a:close/>
                  <a:moveTo>
                    <a:pt x="143" y="323"/>
                  </a:moveTo>
                  <a:lnTo>
                    <a:pt x="125" y="323"/>
                  </a:lnTo>
                  <a:lnTo>
                    <a:pt x="111" y="316"/>
                  </a:lnTo>
                  <a:lnTo>
                    <a:pt x="104" y="306"/>
                  </a:lnTo>
                  <a:lnTo>
                    <a:pt x="101" y="295"/>
                  </a:lnTo>
                  <a:lnTo>
                    <a:pt x="104" y="285"/>
                  </a:lnTo>
                  <a:lnTo>
                    <a:pt x="111" y="274"/>
                  </a:lnTo>
                  <a:lnTo>
                    <a:pt x="125" y="267"/>
                  </a:lnTo>
                  <a:lnTo>
                    <a:pt x="143" y="264"/>
                  </a:lnTo>
                  <a:lnTo>
                    <a:pt x="302" y="264"/>
                  </a:lnTo>
                  <a:lnTo>
                    <a:pt x="320" y="267"/>
                  </a:lnTo>
                  <a:lnTo>
                    <a:pt x="330" y="274"/>
                  </a:lnTo>
                  <a:lnTo>
                    <a:pt x="337" y="285"/>
                  </a:lnTo>
                  <a:lnTo>
                    <a:pt x="340" y="295"/>
                  </a:lnTo>
                  <a:lnTo>
                    <a:pt x="337" y="306"/>
                  </a:lnTo>
                  <a:lnTo>
                    <a:pt x="330" y="316"/>
                  </a:lnTo>
                  <a:lnTo>
                    <a:pt x="316" y="323"/>
                  </a:lnTo>
                  <a:lnTo>
                    <a:pt x="299" y="323"/>
                  </a:lnTo>
                  <a:lnTo>
                    <a:pt x="143" y="323"/>
                  </a:lnTo>
                  <a:close/>
                  <a:moveTo>
                    <a:pt x="42" y="691"/>
                  </a:moveTo>
                  <a:lnTo>
                    <a:pt x="38" y="1208"/>
                  </a:lnTo>
                  <a:lnTo>
                    <a:pt x="18" y="1215"/>
                  </a:lnTo>
                  <a:lnTo>
                    <a:pt x="7" y="1229"/>
                  </a:lnTo>
                  <a:lnTo>
                    <a:pt x="4" y="1236"/>
                  </a:lnTo>
                  <a:lnTo>
                    <a:pt x="0" y="1246"/>
                  </a:lnTo>
                  <a:lnTo>
                    <a:pt x="0" y="1260"/>
                  </a:lnTo>
                  <a:lnTo>
                    <a:pt x="0" y="1274"/>
                  </a:lnTo>
                  <a:lnTo>
                    <a:pt x="375" y="1274"/>
                  </a:lnTo>
                  <a:lnTo>
                    <a:pt x="386" y="1263"/>
                  </a:lnTo>
                  <a:lnTo>
                    <a:pt x="396" y="1253"/>
                  </a:lnTo>
                  <a:lnTo>
                    <a:pt x="406" y="1249"/>
                  </a:lnTo>
                  <a:lnTo>
                    <a:pt x="420" y="1243"/>
                  </a:lnTo>
                  <a:lnTo>
                    <a:pt x="427" y="1239"/>
                  </a:lnTo>
                  <a:lnTo>
                    <a:pt x="431" y="1239"/>
                  </a:lnTo>
                  <a:lnTo>
                    <a:pt x="431" y="1236"/>
                  </a:lnTo>
                  <a:lnTo>
                    <a:pt x="434" y="1229"/>
                  </a:lnTo>
                  <a:lnTo>
                    <a:pt x="424" y="1218"/>
                  </a:lnTo>
                  <a:lnTo>
                    <a:pt x="417" y="1211"/>
                  </a:lnTo>
                  <a:lnTo>
                    <a:pt x="403" y="1208"/>
                  </a:lnTo>
                  <a:lnTo>
                    <a:pt x="386" y="1204"/>
                  </a:lnTo>
                  <a:lnTo>
                    <a:pt x="386" y="618"/>
                  </a:lnTo>
                  <a:lnTo>
                    <a:pt x="386" y="84"/>
                  </a:lnTo>
                  <a:lnTo>
                    <a:pt x="313" y="111"/>
                  </a:lnTo>
                  <a:lnTo>
                    <a:pt x="313" y="4"/>
                  </a:lnTo>
                  <a:lnTo>
                    <a:pt x="278" y="0"/>
                  </a:lnTo>
                  <a:lnTo>
                    <a:pt x="243" y="4"/>
                  </a:lnTo>
                  <a:lnTo>
                    <a:pt x="243" y="35"/>
                  </a:lnTo>
                  <a:lnTo>
                    <a:pt x="243" y="77"/>
                  </a:lnTo>
                  <a:lnTo>
                    <a:pt x="243" y="115"/>
                  </a:lnTo>
                  <a:lnTo>
                    <a:pt x="240" y="142"/>
                  </a:lnTo>
                  <a:lnTo>
                    <a:pt x="191" y="163"/>
                  </a:lnTo>
                  <a:lnTo>
                    <a:pt x="139" y="184"/>
                  </a:lnTo>
                  <a:lnTo>
                    <a:pt x="87" y="205"/>
                  </a:lnTo>
                  <a:lnTo>
                    <a:pt x="42" y="229"/>
                  </a:lnTo>
                  <a:lnTo>
                    <a:pt x="42" y="691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Freeform 18"/>
            <p:cNvSpPr>
              <a:spLocks noEditPoints="1"/>
            </p:cNvSpPr>
            <p:nvPr/>
          </p:nvSpPr>
          <p:spPr bwMode="auto">
            <a:xfrm>
              <a:off x="6118226" y="3770314"/>
              <a:ext cx="754063" cy="873125"/>
            </a:xfrm>
            <a:custGeom>
              <a:avLst/>
              <a:gdLst>
                <a:gd name="T0" fmla="*/ 2147483646 w 580"/>
                <a:gd name="T1" fmla="*/ 2147483646 h 684"/>
                <a:gd name="T2" fmla="*/ 2147483646 w 580"/>
                <a:gd name="T3" fmla="*/ 2147483646 h 684"/>
                <a:gd name="T4" fmla="*/ 2147483646 w 580"/>
                <a:gd name="T5" fmla="*/ 2147483646 h 684"/>
                <a:gd name="T6" fmla="*/ 2147483646 w 580"/>
                <a:gd name="T7" fmla="*/ 2147483646 h 684"/>
                <a:gd name="T8" fmla="*/ 2147483646 w 580"/>
                <a:gd name="T9" fmla="*/ 2147483646 h 684"/>
                <a:gd name="T10" fmla="*/ 2147483646 w 580"/>
                <a:gd name="T11" fmla="*/ 2147483646 h 684"/>
                <a:gd name="T12" fmla="*/ 2147483646 w 580"/>
                <a:gd name="T13" fmla="*/ 2147483646 h 684"/>
                <a:gd name="T14" fmla="*/ 2147483646 w 580"/>
                <a:gd name="T15" fmla="*/ 2147483646 h 684"/>
                <a:gd name="T16" fmla="*/ 2147483646 w 580"/>
                <a:gd name="T17" fmla="*/ 2147483646 h 684"/>
                <a:gd name="T18" fmla="*/ 2147483646 w 580"/>
                <a:gd name="T19" fmla="*/ 2147483646 h 684"/>
                <a:gd name="T20" fmla="*/ 2147483646 w 580"/>
                <a:gd name="T21" fmla="*/ 2147483646 h 684"/>
                <a:gd name="T22" fmla="*/ 2147483646 w 580"/>
                <a:gd name="T23" fmla="*/ 2147483646 h 684"/>
                <a:gd name="T24" fmla="*/ 2147483646 w 580"/>
                <a:gd name="T25" fmla="*/ 2147483646 h 684"/>
                <a:gd name="T26" fmla="*/ 2147483646 w 580"/>
                <a:gd name="T27" fmla="*/ 2147483646 h 684"/>
                <a:gd name="T28" fmla="*/ 2147483646 w 580"/>
                <a:gd name="T29" fmla="*/ 2147483646 h 684"/>
                <a:gd name="T30" fmla="*/ 2147483646 w 580"/>
                <a:gd name="T31" fmla="*/ 2147483646 h 684"/>
                <a:gd name="T32" fmla="*/ 2147483646 w 580"/>
                <a:gd name="T33" fmla="*/ 2147483646 h 684"/>
                <a:gd name="T34" fmla="*/ 2147483646 w 580"/>
                <a:gd name="T35" fmla="*/ 2147483646 h 684"/>
                <a:gd name="T36" fmla="*/ 2147483646 w 580"/>
                <a:gd name="T37" fmla="*/ 2147483646 h 684"/>
                <a:gd name="T38" fmla="*/ 0 w 580"/>
                <a:gd name="T39" fmla="*/ 2147483646 h 684"/>
                <a:gd name="T40" fmla="*/ 2147483646 w 580"/>
                <a:gd name="T41" fmla="*/ 2147483646 h 684"/>
                <a:gd name="T42" fmla="*/ 2147483646 w 580"/>
                <a:gd name="T43" fmla="*/ 2147483646 h 684"/>
                <a:gd name="T44" fmla="*/ 2147483646 w 580"/>
                <a:gd name="T45" fmla="*/ 2147483646 h 684"/>
                <a:gd name="T46" fmla="*/ 2147483646 w 580"/>
                <a:gd name="T47" fmla="*/ 2147483646 h 684"/>
                <a:gd name="T48" fmla="*/ 2147483646 w 580"/>
                <a:gd name="T49" fmla="*/ 2147483646 h 684"/>
                <a:gd name="T50" fmla="*/ 2147483646 w 580"/>
                <a:gd name="T51" fmla="*/ 2147483646 h 684"/>
                <a:gd name="T52" fmla="*/ 2147483646 w 580"/>
                <a:gd name="T53" fmla="*/ 2147483646 h 684"/>
                <a:gd name="T54" fmla="*/ 2147483646 w 580"/>
                <a:gd name="T55" fmla="*/ 2147483646 h 684"/>
                <a:gd name="T56" fmla="*/ 2147483646 w 580"/>
                <a:gd name="T57" fmla="*/ 2147483646 h 684"/>
                <a:gd name="T58" fmla="*/ 2147483646 w 580"/>
                <a:gd name="T59" fmla="*/ 2147483646 h 684"/>
                <a:gd name="T60" fmla="*/ 2147483646 w 580"/>
                <a:gd name="T61" fmla="*/ 2147483646 h 684"/>
                <a:gd name="T62" fmla="*/ 2147483646 w 580"/>
                <a:gd name="T63" fmla="*/ 2147483646 h 684"/>
                <a:gd name="T64" fmla="*/ 2147483646 w 580"/>
                <a:gd name="T65" fmla="*/ 2147483646 h 684"/>
                <a:gd name="T66" fmla="*/ 2147483646 w 580"/>
                <a:gd name="T67" fmla="*/ 0 h 684"/>
                <a:gd name="T68" fmla="*/ 2147483646 w 580"/>
                <a:gd name="T69" fmla="*/ 0 h 684"/>
                <a:gd name="T70" fmla="*/ 2147483646 w 580"/>
                <a:gd name="T71" fmla="*/ 2147483646 h 684"/>
                <a:gd name="T72" fmla="*/ 2147483646 w 580"/>
                <a:gd name="T73" fmla="*/ 2147483646 h 684"/>
                <a:gd name="T74" fmla="*/ 2147483646 w 580"/>
                <a:gd name="T75" fmla="*/ 2147483646 h 684"/>
                <a:gd name="T76" fmla="*/ 2147483646 w 580"/>
                <a:gd name="T77" fmla="*/ 2147483646 h 684"/>
                <a:gd name="T78" fmla="*/ 2147483646 w 580"/>
                <a:gd name="T79" fmla="*/ 2147483646 h 684"/>
                <a:gd name="T80" fmla="*/ 2147483646 w 580"/>
                <a:gd name="T81" fmla="*/ 2147483646 h 684"/>
                <a:gd name="T82" fmla="*/ 2147483646 w 580"/>
                <a:gd name="T83" fmla="*/ 2147483646 h 684"/>
                <a:gd name="T84" fmla="*/ 2147483646 w 580"/>
                <a:gd name="T85" fmla="*/ 2147483646 h 684"/>
                <a:gd name="T86" fmla="*/ 2147483646 w 580"/>
                <a:gd name="T87" fmla="*/ 2147483646 h 684"/>
                <a:gd name="T88" fmla="*/ 2147483646 w 580"/>
                <a:gd name="T89" fmla="*/ 2147483646 h 68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580" h="684">
                  <a:moveTo>
                    <a:pt x="180" y="521"/>
                  </a:moveTo>
                  <a:lnTo>
                    <a:pt x="250" y="521"/>
                  </a:lnTo>
                  <a:lnTo>
                    <a:pt x="246" y="590"/>
                  </a:lnTo>
                  <a:lnTo>
                    <a:pt x="180" y="587"/>
                  </a:lnTo>
                  <a:lnTo>
                    <a:pt x="180" y="521"/>
                  </a:lnTo>
                  <a:close/>
                  <a:moveTo>
                    <a:pt x="48" y="521"/>
                  </a:moveTo>
                  <a:lnTo>
                    <a:pt x="118" y="521"/>
                  </a:lnTo>
                  <a:lnTo>
                    <a:pt x="114" y="590"/>
                  </a:lnTo>
                  <a:lnTo>
                    <a:pt x="48" y="587"/>
                  </a:lnTo>
                  <a:lnTo>
                    <a:pt x="48" y="521"/>
                  </a:lnTo>
                  <a:close/>
                  <a:moveTo>
                    <a:pt x="462" y="469"/>
                  </a:moveTo>
                  <a:lnTo>
                    <a:pt x="458" y="434"/>
                  </a:lnTo>
                  <a:lnTo>
                    <a:pt x="462" y="399"/>
                  </a:lnTo>
                  <a:lnTo>
                    <a:pt x="527" y="399"/>
                  </a:lnTo>
                  <a:lnTo>
                    <a:pt x="527" y="469"/>
                  </a:lnTo>
                  <a:lnTo>
                    <a:pt x="462" y="469"/>
                  </a:lnTo>
                  <a:close/>
                  <a:moveTo>
                    <a:pt x="316" y="403"/>
                  </a:moveTo>
                  <a:lnTo>
                    <a:pt x="333" y="399"/>
                  </a:lnTo>
                  <a:lnTo>
                    <a:pt x="350" y="399"/>
                  </a:lnTo>
                  <a:lnTo>
                    <a:pt x="368" y="399"/>
                  </a:lnTo>
                  <a:lnTo>
                    <a:pt x="385" y="403"/>
                  </a:lnTo>
                  <a:lnTo>
                    <a:pt x="385" y="469"/>
                  </a:lnTo>
                  <a:lnTo>
                    <a:pt x="316" y="469"/>
                  </a:lnTo>
                  <a:lnTo>
                    <a:pt x="316" y="403"/>
                  </a:lnTo>
                  <a:close/>
                  <a:moveTo>
                    <a:pt x="180" y="399"/>
                  </a:moveTo>
                  <a:lnTo>
                    <a:pt x="250" y="399"/>
                  </a:lnTo>
                  <a:lnTo>
                    <a:pt x="250" y="469"/>
                  </a:lnTo>
                  <a:lnTo>
                    <a:pt x="180" y="469"/>
                  </a:lnTo>
                  <a:lnTo>
                    <a:pt x="180" y="399"/>
                  </a:lnTo>
                  <a:close/>
                  <a:moveTo>
                    <a:pt x="48" y="399"/>
                  </a:moveTo>
                  <a:lnTo>
                    <a:pt x="118" y="399"/>
                  </a:lnTo>
                  <a:lnTo>
                    <a:pt x="118" y="469"/>
                  </a:lnTo>
                  <a:lnTo>
                    <a:pt x="48" y="469"/>
                  </a:lnTo>
                  <a:lnTo>
                    <a:pt x="48" y="399"/>
                  </a:lnTo>
                  <a:close/>
                  <a:moveTo>
                    <a:pt x="69" y="247"/>
                  </a:moveTo>
                  <a:lnTo>
                    <a:pt x="66" y="305"/>
                  </a:lnTo>
                  <a:lnTo>
                    <a:pt x="62" y="323"/>
                  </a:lnTo>
                  <a:lnTo>
                    <a:pt x="55" y="330"/>
                  </a:lnTo>
                  <a:lnTo>
                    <a:pt x="41" y="347"/>
                  </a:lnTo>
                  <a:lnTo>
                    <a:pt x="0" y="347"/>
                  </a:lnTo>
                  <a:lnTo>
                    <a:pt x="0" y="684"/>
                  </a:lnTo>
                  <a:lnTo>
                    <a:pt x="316" y="684"/>
                  </a:lnTo>
                  <a:lnTo>
                    <a:pt x="316" y="649"/>
                  </a:lnTo>
                  <a:lnTo>
                    <a:pt x="312" y="604"/>
                  </a:lnTo>
                  <a:lnTo>
                    <a:pt x="316" y="562"/>
                  </a:lnTo>
                  <a:lnTo>
                    <a:pt x="319" y="535"/>
                  </a:lnTo>
                  <a:lnTo>
                    <a:pt x="357" y="531"/>
                  </a:lnTo>
                  <a:lnTo>
                    <a:pt x="427" y="528"/>
                  </a:lnTo>
                  <a:lnTo>
                    <a:pt x="496" y="531"/>
                  </a:lnTo>
                  <a:lnTo>
                    <a:pt x="541" y="531"/>
                  </a:lnTo>
                  <a:lnTo>
                    <a:pt x="545" y="684"/>
                  </a:lnTo>
                  <a:lnTo>
                    <a:pt x="580" y="684"/>
                  </a:lnTo>
                  <a:lnTo>
                    <a:pt x="576" y="347"/>
                  </a:lnTo>
                  <a:lnTo>
                    <a:pt x="302" y="347"/>
                  </a:lnTo>
                  <a:lnTo>
                    <a:pt x="295" y="337"/>
                  </a:lnTo>
                  <a:lnTo>
                    <a:pt x="291" y="330"/>
                  </a:lnTo>
                  <a:lnTo>
                    <a:pt x="284" y="323"/>
                  </a:lnTo>
                  <a:lnTo>
                    <a:pt x="281" y="323"/>
                  </a:lnTo>
                  <a:lnTo>
                    <a:pt x="281" y="312"/>
                  </a:lnTo>
                  <a:lnTo>
                    <a:pt x="278" y="288"/>
                  </a:lnTo>
                  <a:lnTo>
                    <a:pt x="278" y="260"/>
                  </a:lnTo>
                  <a:lnTo>
                    <a:pt x="271" y="49"/>
                  </a:lnTo>
                  <a:lnTo>
                    <a:pt x="267" y="35"/>
                  </a:lnTo>
                  <a:lnTo>
                    <a:pt x="267" y="21"/>
                  </a:lnTo>
                  <a:lnTo>
                    <a:pt x="267" y="11"/>
                  </a:lnTo>
                  <a:lnTo>
                    <a:pt x="260" y="0"/>
                  </a:lnTo>
                  <a:lnTo>
                    <a:pt x="253" y="0"/>
                  </a:lnTo>
                  <a:lnTo>
                    <a:pt x="239" y="0"/>
                  </a:lnTo>
                  <a:lnTo>
                    <a:pt x="225" y="0"/>
                  </a:lnTo>
                  <a:lnTo>
                    <a:pt x="215" y="4"/>
                  </a:lnTo>
                  <a:lnTo>
                    <a:pt x="208" y="35"/>
                  </a:lnTo>
                  <a:lnTo>
                    <a:pt x="205" y="94"/>
                  </a:lnTo>
                  <a:lnTo>
                    <a:pt x="205" y="153"/>
                  </a:lnTo>
                  <a:lnTo>
                    <a:pt x="201" y="191"/>
                  </a:lnTo>
                  <a:lnTo>
                    <a:pt x="201" y="236"/>
                  </a:lnTo>
                  <a:lnTo>
                    <a:pt x="201" y="278"/>
                  </a:lnTo>
                  <a:lnTo>
                    <a:pt x="198" y="299"/>
                  </a:lnTo>
                  <a:lnTo>
                    <a:pt x="194" y="316"/>
                  </a:lnTo>
                  <a:lnTo>
                    <a:pt x="187" y="330"/>
                  </a:lnTo>
                  <a:lnTo>
                    <a:pt x="177" y="340"/>
                  </a:lnTo>
                  <a:lnTo>
                    <a:pt x="166" y="347"/>
                  </a:lnTo>
                  <a:lnTo>
                    <a:pt x="159" y="347"/>
                  </a:lnTo>
                  <a:lnTo>
                    <a:pt x="153" y="344"/>
                  </a:lnTo>
                  <a:lnTo>
                    <a:pt x="146" y="333"/>
                  </a:lnTo>
                  <a:lnTo>
                    <a:pt x="139" y="326"/>
                  </a:lnTo>
                  <a:lnTo>
                    <a:pt x="135" y="323"/>
                  </a:lnTo>
                  <a:lnTo>
                    <a:pt x="121" y="59"/>
                  </a:lnTo>
                  <a:lnTo>
                    <a:pt x="76" y="59"/>
                  </a:lnTo>
                  <a:lnTo>
                    <a:pt x="69" y="247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7" name="Freeform 19"/>
            <p:cNvSpPr>
              <a:spLocks noEditPoints="1"/>
            </p:cNvSpPr>
            <p:nvPr/>
          </p:nvSpPr>
          <p:spPr bwMode="auto">
            <a:xfrm>
              <a:off x="2989264" y="5203826"/>
              <a:ext cx="979487" cy="974725"/>
            </a:xfrm>
            <a:custGeom>
              <a:avLst/>
              <a:gdLst>
                <a:gd name="T0" fmla="*/ 2147483646 w 753"/>
                <a:gd name="T1" fmla="*/ 2147483646 h 764"/>
                <a:gd name="T2" fmla="*/ 2147483646 w 753"/>
                <a:gd name="T3" fmla="*/ 2147483646 h 764"/>
                <a:gd name="T4" fmla="*/ 2147483646 w 753"/>
                <a:gd name="T5" fmla="*/ 2147483646 h 764"/>
                <a:gd name="T6" fmla="*/ 2147483646 w 753"/>
                <a:gd name="T7" fmla="*/ 2147483646 h 764"/>
                <a:gd name="T8" fmla="*/ 2147483646 w 753"/>
                <a:gd name="T9" fmla="*/ 2147483646 h 764"/>
                <a:gd name="T10" fmla="*/ 2147483646 w 753"/>
                <a:gd name="T11" fmla="*/ 2147483646 h 764"/>
                <a:gd name="T12" fmla="*/ 2147483646 w 753"/>
                <a:gd name="T13" fmla="*/ 2147483646 h 764"/>
                <a:gd name="T14" fmla="*/ 2147483646 w 753"/>
                <a:gd name="T15" fmla="*/ 2147483646 h 764"/>
                <a:gd name="T16" fmla="*/ 2147483646 w 753"/>
                <a:gd name="T17" fmla="*/ 2147483646 h 764"/>
                <a:gd name="T18" fmla="*/ 2147483646 w 753"/>
                <a:gd name="T19" fmla="*/ 2147483646 h 764"/>
                <a:gd name="T20" fmla="*/ 2147483646 w 753"/>
                <a:gd name="T21" fmla="*/ 2147483646 h 764"/>
                <a:gd name="T22" fmla="*/ 2147483646 w 753"/>
                <a:gd name="T23" fmla="*/ 2147483646 h 764"/>
                <a:gd name="T24" fmla="*/ 2147483646 w 753"/>
                <a:gd name="T25" fmla="*/ 2147483646 h 764"/>
                <a:gd name="T26" fmla="*/ 2147483646 w 753"/>
                <a:gd name="T27" fmla="*/ 2147483646 h 764"/>
                <a:gd name="T28" fmla="*/ 2147483646 w 753"/>
                <a:gd name="T29" fmla="*/ 2147483646 h 764"/>
                <a:gd name="T30" fmla="*/ 2147483646 w 753"/>
                <a:gd name="T31" fmla="*/ 2147483646 h 764"/>
                <a:gd name="T32" fmla="*/ 2147483646 w 753"/>
                <a:gd name="T33" fmla="*/ 2147483646 h 764"/>
                <a:gd name="T34" fmla="*/ 2147483646 w 753"/>
                <a:gd name="T35" fmla="*/ 2147483646 h 764"/>
                <a:gd name="T36" fmla="*/ 2147483646 w 753"/>
                <a:gd name="T37" fmla="*/ 2147483646 h 764"/>
                <a:gd name="T38" fmla="*/ 2147483646 w 753"/>
                <a:gd name="T39" fmla="*/ 2147483646 h 764"/>
                <a:gd name="T40" fmla="*/ 2147483646 w 753"/>
                <a:gd name="T41" fmla="*/ 2147483646 h 764"/>
                <a:gd name="T42" fmla="*/ 2147483646 w 753"/>
                <a:gd name="T43" fmla="*/ 2147483646 h 764"/>
                <a:gd name="T44" fmla="*/ 2147483646 w 753"/>
                <a:gd name="T45" fmla="*/ 2147483646 h 764"/>
                <a:gd name="T46" fmla="*/ 2147483646 w 753"/>
                <a:gd name="T47" fmla="*/ 2147483646 h 764"/>
                <a:gd name="T48" fmla="*/ 2147483646 w 753"/>
                <a:gd name="T49" fmla="*/ 2147483646 h 764"/>
                <a:gd name="T50" fmla="*/ 2147483646 w 753"/>
                <a:gd name="T51" fmla="*/ 2147483646 h 764"/>
                <a:gd name="T52" fmla="*/ 2147483646 w 753"/>
                <a:gd name="T53" fmla="*/ 2147483646 h 764"/>
                <a:gd name="T54" fmla="*/ 2147483646 w 753"/>
                <a:gd name="T55" fmla="*/ 2147483646 h 764"/>
                <a:gd name="T56" fmla="*/ 2147483646 w 753"/>
                <a:gd name="T57" fmla="*/ 2147483646 h 764"/>
                <a:gd name="T58" fmla="*/ 2147483646 w 753"/>
                <a:gd name="T59" fmla="*/ 2147483646 h 764"/>
                <a:gd name="T60" fmla="*/ 2147483646 w 753"/>
                <a:gd name="T61" fmla="*/ 2147483646 h 764"/>
                <a:gd name="T62" fmla="*/ 2147483646 w 753"/>
                <a:gd name="T63" fmla="*/ 2147483646 h 764"/>
                <a:gd name="T64" fmla="*/ 2147483646 w 753"/>
                <a:gd name="T65" fmla="*/ 2147483646 h 764"/>
                <a:gd name="T66" fmla="*/ 2147483646 w 753"/>
                <a:gd name="T67" fmla="*/ 2147483646 h 764"/>
                <a:gd name="T68" fmla="*/ 2147483646 w 753"/>
                <a:gd name="T69" fmla="*/ 2147483646 h 764"/>
                <a:gd name="T70" fmla="*/ 2147483646 w 753"/>
                <a:gd name="T71" fmla="*/ 2147483646 h 764"/>
                <a:gd name="T72" fmla="*/ 2147483646 w 753"/>
                <a:gd name="T73" fmla="*/ 2147483646 h 764"/>
                <a:gd name="T74" fmla="*/ 2147483646 w 753"/>
                <a:gd name="T75" fmla="*/ 2147483646 h 764"/>
                <a:gd name="T76" fmla="*/ 2147483646 w 753"/>
                <a:gd name="T77" fmla="*/ 2147483646 h 764"/>
                <a:gd name="T78" fmla="*/ 2147483646 w 753"/>
                <a:gd name="T79" fmla="*/ 2147483646 h 764"/>
                <a:gd name="T80" fmla="*/ 2147483646 w 753"/>
                <a:gd name="T81" fmla="*/ 2147483646 h 764"/>
                <a:gd name="T82" fmla="*/ 2147483646 w 753"/>
                <a:gd name="T83" fmla="*/ 2147483646 h 764"/>
                <a:gd name="T84" fmla="*/ 2147483646 w 753"/>
                <a:gd name="T85" fmla="*/ 2147483646 h 764"/>
                <a:gd name="T86" fmla="*/ 2147483646 w 753"/>
                <a:gd name="T87" fmla="*/ 2147483646 h 764"/>
                <a:gd name="T88" fmla="*/ 2147483646 w 753"/>
                <a:gd name="T89" fmla="*/ 2147483646 h 764"/>
                <a:gd name="T90" fmla="*/ 2147483646 w 753"/>
                <a:gd name="T91" fmla="*/ 2147483646 h 764"/>
                <a:gd name="T92" fmla="*/ 2147483646 w 753"/>
                <a:gd name="T93" fmla="*/ 2147483646 h 764"/>
                <a:gd name="T94" fmla="*/ 2147483646 w 753"/>
                <a:gd name="T95" fmla="*/ 2147483646 h 764"/>
                <a:gd name="T96" fmla="*/ 2147483646 w 753"/>
                <a:gd name="T97" fmla="*/ 2147483646 h 764"/>
                <a:gd name="T98" fmla="*/ 2147483646 w 753"/>
                <a:gd name="T99" fmla="*/ 2147483646 h 764"/>
                <a:gd name="T100" fmla="*/ 2147483646 w 753"/>
                <a:gd name="T101" fmla="*/ 2147483646 h 764"/>
                <a:gd name="T102" fmla="*/ 2147483646 w 753"/>
                <a:gd name="T103" fmla="*/ 2147483646 h 764"/>
                <a:gd name="T104" fmla="*/ 2147483646 w 753"/>
                <a:gd name="T105" fmla="*/ 2147483646 h 764"/>
                <a:gd name="T106" fmla="*/ 2147483646 w 753"/>
                <a:gd name="T107" fmla="*/ 2147483646 h 764"/>
                <a:gd name="T108" fmla="*/ 2147483646 w 753"/>
                <a:gd name="T109" fmla="*/ 2147483646 h 764"/>
                <a:gd name="T110" fmla="*/ 2147483646 w 753"/>
                <a:gd name="T111" fmla="*/ 2147483646 h 764"/>
                <a:gd name="T112" fmla="*/ 2147483646 w 753"/>
                <a:gd name="T113" fmla="*/ 2147483646 h 764"/>
                <a:gd name="T114" fmla="*/ 2147483646 w 753"/>
                <a:gd name="T115" fmla="*/ 2147483646 h 764"/>
                <a:gd name="T116" fmla="*/ 2147483646 w 753"/>
                <a:gd name="T117" fmla="*/ 2147483646 h 764"/>
                <a:gd name="T118" fmla="*/ 2147483646 w 753"/>
                <a:gd name="T119" fmla="*/ 2147483646 h 764"/>
                <a:gd name="T120" fmla="*/ 2147483646 w 753"/>
                <a:gd name="T121" fmla="*/ 2147483646 h 764"/>
                <a:gd name="T122" fmla="*/ 2147483646 w 753"/>
                <a:gd name="T123" fmla="*/ 2147483646 h 764"/>
                <a:gd name="T124" fmla="*/ 2147483646 w 753"/>
                <a:gd name="T125" fmla="*/ 2147483646 h 76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753" h="764">
                  <a:moveTo>
                    <a:pt x="489" y="361"/>
                  </a:moveTo>
                  <a:lnTo>
                    <a:pt x="503" y="358"/>
                  </a:lnTo>
                  <a:lnTo>
                    <a:pt x="517" y="361"/>
                  </a:lnTo>
                  <a:lnTo>
                    <a:pt x="527" y="372"/>
                  </a:lnTo>
                  <a:lnTo>
                    <a:pt x="531" y="382"/>
                  </a:lnTo>
                  <a:lnTo>
                    <a:pt x="534" y="396"/>
                  </a:lnTo>
                  <a:lnTo>
                    <a:pt x="534" y="406"/>
                  </a:lnTo>
                  <a:lnTo>
                    <a:pt x="527" y="417"/>
                  </a:lnTo>
                  <a:lnTo>
                    <a:pt x="513" y="427"/>
                  </a:lnTo>
                  <a:lnTo>
                    <a:pt x="496" y="431"/>
                  </a:lnTo>
                  <a:lnTo>
                    <a:pt x="486" y="427"/>
                  </a:lnTo>
                  <a:lnTo>
                    <a:pt x="475" y="420"/>
                  </a:lnTo>
                  <a:lnTo>
                    <a:pt x="468" y="406"/>
                  </a:lnTo>
                  <a:lnTo>
                    <a:pt x="465" y="396"/>
                  </a:lnTo>
                  <a:lnTo>
                    <a:pt x="468" y="382"/>
                  </a:lnTo>
                  <a:lnTo>
                    <a:pt x="475" y="372"/>
                  </a:lnTo>
                  <a:lnTo>
                    <a:pt x="489" y="361"/>
                  </a:lnTo>
                  <a:close/>
                  <a:moveTo>
                    <a:pt x="486" y="181"/>
                  </a:moveTo>
                  <a:lnTo>
                    <a:pt x="503" y="177"/>
                  </a:lnTo>
                  <a:lnTo>
                    <a:pt x="517" y="177"/>
                  </a:lnTo>
                  <a:lnTo>
                    <a:pt x="531" y="181"/>
                  </a:lnTo>
                  <a:lnTo>
                    <a:pt x="545" y="188"/>
                  </a:lnTo>
                  <a:lnTo>
                    <a:pt x="555" y="198"/>
                  </a:lnTo>
                  <a:lnTo>
                    <a:pt x="562" y="208"/>
                  </a:lnTo>
                  <a:lnTo>
                    <a:pt x="569" y="222"/>
                  </a:lnTo>
                  <a:lnTo>
                    <a:pt x="572" y="236"/>
                  </a:lnTo>
                  <a:lnTo>
                    <a:pt x="576" y="250"/>
                  </a:lnTo>
                  <a:lnTo>
                    <a:pt x="576" y="264"/>
                  </a:lnTo>
                  <a:lnTo>
                    <a:pt x="572" y="278"/>
                  </a:lnTo>
                  <a:lnTo>
                    <a:pt x="569" y="292"/>
                  </a:lnTo>
                  <a:lnTo>
                    <a:pt x="559" y="302"/>
                  </a:lnTo>
                  <a:lnTo>
                    <a:pt x="548" y="313"/>
                  </a:lnTo>
                  <a:lnTo>
                    <a:pt x="538" y="323"/>
                  </a:lnTo>
                  <a:lnTo>
                    <a:pt x="520" y="326"/>
                  </a:lnTo>
                  <a:lnTo>
                    <a:pt x="503" y="330"/>
                  </a:lnTo>
                  <a:lnTo>
                    <a:pt x="486" y="326"/>
                  </a:lnTo>
                  <a:lnTo>
                    <a:pt x="472" y="323"/>
                  </a:lnTo>
                  <a:lnTo>
                    <a:pt x="458" y="316"/>
                  </a:lnTo>
                  <a:lnTo>
                    <a:pt x="447" y="309"/>
                  </a:lnTo>
                  <a:lnTo>
                    <a:pt x="437" y="299"/>
                  </a:lnTo>
                  <a:lnTo>
                    <a:pt x="430" y="285"/>
                  </a:lnTo>
                  <a:lnTo>
                    <a:pt x="427" y="271"/>
                  </a:lnTo>
                  <a:lnTo>
                    <a:pt x="423" y="257"/>
                  </a:lnTo>
                  <a:lnTo>
                    <a:pt x="423" y="243"/>
                  </a:lnTo>
                  <a:lnTo>
                    <a:pt x="427" y="229"/>
                  </a:lnTo>
                  <a:lnTo>
                    <a:pt x="434" y="215"/>
                  </a:lnTo>
                  <a:lnTo>
                    <a:pt x="440" y="205"/>
                  </a:lnTo>
                  <a:lnTo>
                    <a:pt x="451" y="195"/>
                  </a:lnTo>
                  <a:lnTo>
                    <a:pt x="468" y="184"/>
                  </a:lnTo>
                  <a:lnTo>
                    <a:pt x="486" y="181"/>
                  </a:lnTo>
                  <a:close/>
                  <a:moveTo>
                    <a:pt x="628" y="222"/>
                  </a:moveTo>
                  <a:lnTo>
                    <a:pt x="642" y="219"/>
                  </a:lnTo>
                  <a:lnTo>
                    <a:pt x="656" y="219"/>
                  </a:lnTo>
                  <a:lnTo>
                    <a:pt x="666" y="229"/>
                  </a:lnTo>
                  <a:lnTo>
                    <a:pt x="673" y="240"/>
                  </a:lnTo>
                  <a:lnTo>
                    <a:pt x="677" y="254"/>
                  </a:lnTo>
                  <a:lnTo>
                    <a:pt x="673" y="267"/>
                  </a:lnTo>
                  <a:lnTo>
                    <a:pt x="666" y="278"/>
                  </a:lnTo>
                  <a:lnTo>
                    <a:pt x="652" y="285"/>
                  </a:lnTo>
                  <a:lnTo>
                    <a:pt x="638" y="288"/>
                  </a:lnTo>
                  <a:lnTo>
                    <a:pt x="624" y="285"/>
                  </a:lnTo>
                  <a:lnTo>
                    <a:pt x="614" y="278"/>
                  </a:lnTo>
                  <a:lnTo>
                    <a:pt x="607" y="267"/>
                  </a:lnTo>
                  <a:lnTo>
                    <a:pt x="607" y="254"/>
                  </a:lnTo>
                  <a:lnTo>
                    <a:pt x="607" y="243"/>
                  </a:lnTo>
                  <a:lnTo>
                    <a:pt x="614" y="229"/>
                  </a:lnTo>
                  <a:lnTo>
                    <a:pt x="628" y="222"/>
                  </a:lnTo>
                  <a:close/>
                  <a:moveTo>
                    <a:pt x="347" y="222"/>
                  </a:moveTo>
                  <a:lnTo>
                    <a:pt x="364" y="219"/>
                  </a:lnTo>
                  <a:lnTo>
                    <a:pt x="375" y="222"/>
                  </a:lnTo>
                  <a:lnTo>
                    <a:pt x="385" y="229"/>
                  </a:lnTo>
                  <a:lnTo>
                    <a:pt x="392" y="243"/>
                  </a:lnTo>
                  <a:lnTo>
                    <a:pt x="392" y="257"/>
                  </a:lnTo>
                  <a:lnTo>
                    <a:pt x="392" y="271"/>
                  </a:lnTo>
                  <a:lnTo>
                    <a:pt x="381" y="281"/>
                  </a:lnTo>
                  <a:lnTo>
                    <a:pt x="371" y="288"/>
                  </a:lnTo>
                  <a:lnTo>
                    <a:pt x="354" y="288"/>
                  </a:lnTo>
                  <a:lnTo>
                    <a:pt x="343" y="285"/>
                  </a:lnTo>
                  <a:lnTo>
                    <a:pt x="333" y="278"/>
                  </a:lnTo>
                  <a:lnTo>
                    <a:pt x="326" y="264"/>
                  </a:lnTo>
                  <a:lnTo>
                    <a:pt x="322" y="254"/>
                  </a:lnTo>
                  <a:lnTo>
                    <a:pt x="326" y="240"/>
                  </a:lnTo>
                  <a:lnTo>
                    <a:pt x="333" y="229"/>
                  </a:lnTo>
                  <a:lnTo>
                    <a:pt x="347" y="222"/>
                  </a:lnTo>
                  <a:close/>
                  <a:moveTo>
                    <a:pt x="482" y="80"/>
                  </a:moveTo>
                  <a:lnTo>
                    <a:pt x="499" y="77"/>
                  </a:lnTo>
                  <a:lnTo>
                    <a:pt x="513" y="77"/>
                  </a:lnTo>
                  <a:lnTo>
                    <a:pt x="524" y="84"/>
                  </a:lnTo>
                  <a:lnTo>
                    <a:pt x="531" y="94"/>
                  </a:lnTo>
                  <a:lnTo>
                    <a:pt x="534" y="108"/>
                  </a:lnTo>
                  <a:lnTo>
                    <a:pt x="534" y="122"/>
                  </a:lnTo>
                  <a:lnTo>
                    <a:pt x="531" y="132"/>
                  </a:lnTo>
                  <a:lnTo>
                    <a:pt x="517" y="143"/>
                  </a:lnTo>
                  <a:lnTo>
                    <a:pt x="503" y="146"/>
                  </a:lnTo>
                  <a:lnTo>
                    <a:pt x="489" y="146"/>
                  </a:lnTo>
                  <a:lnTo>
                    <a:pt x="479" y="139"/>
                  </a:lnTo>
                  <a:lnTo>
                    <a:pt x="468" y="129"/>
                  </a:lnTo>
                  <a:lnTo>
                    <a:pt x="465" y="118"/>
                  </a:lnTo>
                  <a:lnTo>
                    <a:pt x="465" y="104"/>
                  </a:lnTo>
                  <a:lnTo>
                    <a:pt x="472" y="94"/>
                  </a:lnTo>
                  <a:lnTo>
                    <a:pt x="482" y="80"/>
                  </a:lnTo>
                  <a:close/>
                  <a:moveTo>
                    <a:pt x="267" y="163"/>
                  </a:moveTo>
                  <a:lnTo>
                    <a:pt x="281" y="167"/>
                  </a:lnTo>
                  <a:lnTo>
                    <a:pt x="291" y="174"/>
                  </a:lnTo>
                  <a:lnTo>
                    <a:pt x="295" y="181"/>
                  </a:lnTo>
                  <a:lnTo>
                    <a:pt x="298" y="188"/>
                  </a:lnTo>
                  <a:lnTo>
                    <a:pt x="288" y="191"/>
                  </a:lnTo>
                  <a:lnTo>
                    <a:pt x="274" y="191"/>
                  </a:lnTo>
                  <a:lnTo>
                    <a:pt x="263" y="191"/>
                  </a:lnTo>
                  <a:lnTo>
                    <a:pt x="253" y="195"/>
                  </a:lnTo>
                  <a:lnTo>
                    <a:pt x="267" y="215"/>
                  </a:lnTo>
                  <a:lnTo>
                    <a:pt x="288" y="236"/>
                  </a:lnTo>
                  <a:lnTo>
                    <a:pt x="270" y="240"/>
                  </a:lnTo>
                  <a:lnTo>
                    <a:pt x="256" y="240"/>
                  </a:lnTo>
                  <a:lnTo>
                    <a:pt x="253" y="243"/>
                  </a:lnTo>
                  <a:lnTo>
                    <a:pt x="250" y="247"/>
                  </a:lnTo>
                  <a:lnTo>
                    <a:pt x="246" y="254"/>
                  </a:lnTo>
                  <a:lnTo>
                    <a:pt x="246" y="260"/>
                  </a:lnTo>
                  <a:lnTo>
                    <a:pt x="267" y="267"/>
                  </a:lnTo>
                  <a:lnTo>
                    <a:pt x="288" y="274"/>
                  </a:lnTo>
                  <a:lnTo>
                    <a:pt x="270" y="288"/>
                  </a:lnTo>
                  <a:lnTo>
                    <a:pt x="253" y="302"/>
                  </a:lnTo>
                  <a:lnTo>
                    <a:pt x="253" y="306"/>
                  </a:lnTo>
                  <a:lnTo>
                    <a:pt x="253" y="313"/>
                  </a:lnTo>
                  <a:lnTo>
                    <a:pt x="256" y="313"/>
                  </a:lnTo>
                  <a:lnTo>
                    <a:pt x="260" y="316"/>
                  </a:lnTo>
                  <a:lnTo>
                    <a:pt x="270" y="316"/>
                  </a:lnTo>
                  <a:lnTo>
                    <a:pt x="274" y="316"/>
                  </a:lnTo>
                  <a:lnTo>
                    <a:pt x="291" y="316"/>
                  </a:lnTo>
                  <a:lnTo>
                    <a:pt x="298" y="319"/>
                  </a:lnTo>
                  <a:lnTo>
                    <a:pt x="295" y="330"/>
                  </a:lnTo>
                  <a:lnTo>
                    <a:pt x="288" y="333"/>
                  </a:lnTo>
                  <a:lnTo>
                    <a:pt x="284" y="333"/>
                  </a:lnTo>
                  <a:lnTo>
                    <a:pt x="277" y="340"/>
                  </a:lnTo>
                  <a:lnTo>
                    <a:pt x="267" y="347"/>
                  </a:lnTo>
                  <a:lnTo>
                    <a:pt x="267" y="354"/>
                  </a:lnTo>
                  <a:lnTo>
                    <a:pt x="270" y="361"/>
                  </a:lnTo>
                  <a:lnTo>
                    <a:pt x="277" y="361"/>
                  </a:lnTo>
                  <a:lnTo>
                    <a:pt x="284" y="365"/>
                  </a:lnTo>
                  <a:lnTo>
                    <a:pt x="281" y="365"/>
                  </a:lnTo>
                  <a:lnTo>
                    <a:pt x="274" y="365"/>
                  </a:lnTo>
                  <a:lnTo>
                    <a:pt x="284" y="361"/>
                  </a:lnTo>
                  <a:lnTo>
                    <a:pt x="288" y="361"/>
                  </a:lnTo>
                  <a:lnTo>
                    <a:pt x="295" y="361"/>
                  </a:lnTo>
                  <a:lnTo>
                    <a:pt x="305" y="358"/>
                  </a:lnTo>
                  <a:lnTo>
                    <a:pt x="315" y="358"/>
                  </a:lnTo>
                  <a:lnTo>
                    <a:pt x="305" y="378"/>
                  </a:lnTo>
                  <a:lnTo>
                    <a:pt x="295" y="403"/>
                  </a:lnTo>
                  <a:lnTo>
                    <a:pt x="319" y="403"/>
                  </a:lnTo>
                  <a:lnTo>
                    <a:pt x="340" y="396"/>
                  </a:lnTo>
                  <a:lnTo>
                    <a:pt x="336" y="417"/>
                  </a:lnTo>
                  <a:lnTo>
                    <a:pt x="326" y="441"/>
                  </a:lnTo>
                  <a:lnTo>
                    <a:pt x="336" y="444"/>
                  </a:lnTo>
                  <a:lnTo>
                    <a:pt x="347" y="444"/>
                  </a:lnTo>
                  <a:lnTo>
                    <a:pt x="350" y="441"/>
                  </a:lnTo>
                  <a:lnTo>
                    <a:pt x="354" y="437"/>
                  </a:lnTo>
                  <a:lnTo>
                    <a:pt x="361" y="427"/>
                  </a:lnTo>
                  <a:lnTo>
                    <a:pt x="375" y="424"/>
                  </a:lnTo>
                  <a:lnTo>
                    <a:pt x="375" y="448"/>
                  </a:lnTo>
                  <a:lnTo>
                    <a:pt x="368" y="472"/>
                  </a:lnTo>
                  <a:lnTo>
                    <a:pt x="381" y="476"/>
                  </a:lnTo>
                  <a:lnTo>
                    <a:pt x="388" y="472"/>
                  </a:lnTo>
                  <a:lnTo>
                    <a:pt x="392" y="469"/>
                  </a:lnTo>
                  <a:lnTo>
                    <a:pt x="395" y="465"/>
                  </a:lnTo>
                  <a:lnTo>
                    <a:pt x="395" y="458"/>
                  </a:lnTo>
                  <a:lnTo>
                    <a:pt x="399" y="455"/>
                  </a:lnTo>
                  <a:lnTo>
                    <a:pt x="406" y="451"/>
                  </a:lnTo>
                  <a:lnTo>
                    <a:pt x="416" y="448"/>
                  </a:lnTo>
                  <a:lnTo>
                    <a:pt x="416" y="472"/>
                  </a:lnTo>
                  <a:lnTo>
                    <a:pt x="416" y="493"/>
                  </a:lnTo>
                  <a:lnTo>
                    <a:pt x="420" y="496"/>
                  </a:lnTo>
                  <a:lnTo>
                    <a:pt x="430" y="493"/>
                  </a:lnTo>
                  <a:lnTo>
                    <a:pt x="440" y="483"/>
                  </a:lnTo>
                  <a:lnTo>
                    <a:pt x="444" y="472"/>
                  </a:lnTo>
                  <a:lnTo>
                    <a:pt x="444" y="465"/>
                  </a:lnTo>
                  <a:lnTo>
                    <a:pt x="447" y="465"/>
                  </a:lnTo>
                  <a:lnTo>
                    <a:pt x="458" y="462"/>
                  </a:lnTo>
                  <a:lnTo>
                    <a:pt x="465" y="483"/>
                  </a:lnTo>
                  <a:lnTo>
                    <a:pt x="465" y="507"/>
                  </a:lnTo>
                  <a:lnTo>
                    <a:pt x="482" y="507"/>
                  </a:lnTo>
                  <a:lnTo>
                    <a:pt x="496" y="465"/>
                  </a:lnTo>
                  <a:lnTo>
                    <a:pt x="499" y="469"/>
                  </a:lnTo>
                  <a:lnTo>
                    <a:pt x="503" y="472"/>
                  </a:lnTo>
                  <a:lnTo>
                    <a:pt x="503" y="483"/>
                  </a:lnTo>
                  <a:lnTo>
                    <a:pt x="503" y="507"/>
                  </a:lnTo>
                  <a:lnTo>
                    <a:pt x="503" y="535"/>
                  </a:lnTo>
                  <a:lnTo>
                    <a:pt x="503" y="559"/>
                  </a:lnTo>
                  <a:lnTo>
                    <a:pt x="503" y="580"/>
                  </a:lnTo>
                  <a:lnTo>
                    <a:pt x="496" y="597"/>
                  </a:lnTo>
                  <a:lnTo>
                    <a:pt x="489" y="611"/>
                  </a:lnTo>
                  <a:lnTo>
                    <a:pt x="482" y="625"/>
                  </a:lnTo>
                  <a:lnTo>
                    <a:pt x="472" y="635"/>
                  </a:lnTo>
                  <a:lnTo>
                    <a:pt x="458" y="642"/>
                  </a:lnTo>
                  <a:lnTo>
                    <a:pt x="447" y="649"/>
                  </a:lnTo>
                  <a:lnTo>
                    <a:pt x="430" y="656"/>
                  </a:lnTo>
                  <a:lnTo>
                    <a:pt x="399" y="660"/>
                  </a:lnTo>
                  <a:lnTo>
                    <a:pt x="368" y="663"/>
                  </a:lnTo>
                  <a:lnTo>
                    <a:pt x="333" y="663"/>
                  </a:lnTo>
                  <a:lnTo>
                    <a:pt x="302" y="663"/>
                  </a:lnTo>
                  <a:lnTo>
                    <a:pt x="253" y="663"/>
                  </a:lnTo>
                  <a:lnTo>
                    <a:pt x="201" y="660"/>
                  </a:lnTo>
                  <a:lnTo>
                    <a:pt x="149" y="660"/>
                  </a:lnTo>
                  <a:lnTo>
                    <a:pt x="100" y="663"/>
                  </a:lnTo>
                  <a:lnTo>
                    <a:pt x="79" y="666"/>
                  </a:lnTo>
                  <a:lnTo>
                    <a:pt x="59" y="673"/>
                  </a:lnTo>
                  <a:lnTo>
                    <a:pt x="41" y="680"/>
                  </a:lnTo>
                  <a:lnTo>
                    <a:pt x="27" y="691"/>
                  </a:lnTo>
                  <a:lnTo>
                    <a:pt x="13" y="701"/>
                  </a:lnTo>
                  <a:lnTo>
                    <a:pt x="6" y="719"/>
                  </a:lnTo>
                  <a:lnTo>
                    <a:pt x="3" y="739"/>
                  </a:lnTo>
                  <a:lnTo>
                    <a:pt x="0" y="764"/>
                  </a:lnTo>
                  <a:lnTo>
                    <a:pt x="6" y="764"/>
                  </a:lnTo>
                  <a:lnTo>
                    <a:pt x="6" y="739"/>
                  </a:lnTo>
                  <a:lnTo>
                    <a:pt x="10" y="719"/>
                  </a:lnTo>
                  <a:lnTo>
                    <a:pt x="20" y="705"/>
                  </a:lnTo>
                  <a:lnTo>
                    <a:pt x="31" y="691"/>
                  </a:lnTo>
                  <a:lnTo>
                    <a:pt x="45" y="680"/>
                  </a:lnTo>
                  <a:lnTo>
                    <a:pt x="66" y="673"/>
                  </a:lnTo>
                  <a:lnTo>
                    <a:pt x="86" y="670"/>
                  </a:lnTo>
                  <a:lnTo>
                    <a:pt x="111" y="666"/>
                  </a:lnTo>
                  <a:lnTo>
                    <a:pt x="156" y="666"/>
                  </a:lnTo>
                  <a:lnTo>
                    <a:pt x="208" y="666"/>
                  </a:lnTo>
                  <a:lnTo>
                    <a:pt x="256" y="666"/>
                  </a:lnTo>
                  <a:lnTo>
                    <a:pt x="305" y="666"/>
                  </a:lnTo>
                  <a:lnTo>
                    <a:pt x="350" y="666"/>
                  </a:lnTo>
                  <a:lnTo>
                    <a:pt x="399" y="666"/>
                  </a:lnTo>
                  <a:lnTo>
                    <a:pt x="420" y="663"/>
                  </a:lnTo>
                  <a:lnTo>
                    <a:pt x="437" y="660"/>
                  </a:lnTo>
                  <a:lnTo>
                    <a:pt x="458" y="649"/>
                  </a:lnTo>
                  <a:lnTo>
                    <a:pt x="472" y="639"/>
                  </a:lnTo>
                  <a:lnTo>
                    <a:pt x="489" y="621"/>
                  </a:lnTo>
                  <a:lnTo>
                    <a:pt x="499" y="607"/>
                  </a:lnTo>
                  <a:lnTo>
                    <a:pt x="503" y="590"/>
                  </a:lnTo>
                  <a:lnTo>
                    <a:pt x="506" y="573"/>
                  </a:lnTo>
                  <a:lnTo>
                    <a:pt x="506" y="531"/>
                  </a:lnTo>
                  <a:lnTo>
                    <a:pt x="510" y="479"/>
                  </a:lnTo>
                  <a:lnTo>
                    <a:pt x="513" y="496"/>
                  </a:lnTo>
                  <a:lnTo>
                    <a:pt x="517" y="507"/>
                  </a:lnTo>
                  <a:lnTo>
                    <a:pt x="534" y="507"/>
                  </a:lnTo>
                  <a:lnTo>
                    <a:pt x="538" y="496"/>
                  </a:lnTo>
                  <a:lnTo>
                    <a:pt x="538" y="486"/>
                  </a:lnTo>
                  <a:lnTo>
                    <a:pt x="538" y="476"/>
                  </a:lnTo>
                  <a:lnTo>
                    <a:pt x="538" y="472"/>
                  </a:lnTo>
                  <a:lnTo>
                    <a:pt x="538" y="469"/>
                  </a:lnTo>
                  <a:lnTo>
                    <a:pt x="545" y="462"/>
                  </a:lnTo>
                  <a:lnTo>
                    <a:pt x="552" y="465"/>
                  </a:lnTo>
                  <a:lnTo>
                    <a:pt x="555" y="469"/>
                  </a:lnTo>
                  <a:lnTo>
                    <a:pt x="559" y="476"/>
                  </a:lnTo>
                  <a:lnTo>
                    <a:pt x="559" y="479"/>
                  </a:lnTo>
                  <a:lnTo>
                    <a:pt x="562" y="486"/>
                  </a:lnTo>
                  <a:lnTo>
                    <a:pt x="565" y="490"/>
                  </a:lnTo>
                  <a:lnTo>
                    <a:pt x="572" y="493"/>
                  </a:lnTo>
                  <a:lnTo>
                    <a:pt x="583" y="496"/>
                  </a:lnTo>
                  <a:lnTo>
                    <a:pt x="586" y="472"/>
                  </a:lnTo>
                  <a:lnTo>
                    <a:pt x="586" y="448"/>
                  </a:lnTo>
                  <a:lnTo>
                    <a:pt x="597" y="451"/>
                  </a:lnTo>
                  <a:lnTo>
                    <a:pt x="600" y="455"/>
                  </a:lnTo>
                  <a:lnTo>
                    <a:pt x="604" y="458"/>
                  </a:lnTo>
                  <a:lnTo>
                    <a:pt x="607" y="465"/>
                  </a:lnTo>
                  <a:lnTo>
                    <a:pt x="607" y="469"/>
                  </a:lnTo>
                  <a:lnTo>
                    <a:pt x="614" y="472"/>
                  </a:lnTo>
                  <a:lnTo>
                    <a:pt x="621" y="476"/>
                  </a:lnTo>
                  <a:lnTo>
                    <a:pt x="631" y="472"/>
                  </a:lnTo>
                  <a:lnTo>
                    <a:pt x="624" y="441"/>
                  </a:lnTo>
                  <a:lnTo>
                    <a:pt x="624" y="427"/>
                  </a:lnTo>
                  <a:lnTo>
                    <a:pt x="631" y="424"/>
                  </a:lnTo>
                  <a:lnTo>
                    <a:pt x="635" y="424"/>
                  </a:lnTo>
                  <a:lnTo>
                    <a:pt x="638" y="427"/>
                  </a:lnTo>
                  <a:lnTo>
                    <a:pt x="638" y="431"/>
                  </a:lnTo>
                  <a:lnTo>
                    <a:pt x="649" y="437"/>
                  </a:lnTo>
                  <a:lnTo>
                    <a:pt x="659" y="444"/>
                  </a:lnTo>
                  <a:lnTo>
                    <a:pt x="670" y="444"/>
                  </a:lnTo>
                  <a:lnTo>
                    <a:pt x="673" y="441"/>
                  </a:lnTo>
                  <a:lnTo>
                    <a:pt x="673" y="434"/>
                  </a:lnTo>
                  <a:lnTo>
                    <a:pt x="670" y="427"/>
                  </a:lnTo>
                  <a:lnTo>
                    <a:pt x="663" y="410"/>
                  </a:lnTo>
                  <a:lnTo>
                    <a:pt x="659" y="399"/>
                  </a:lnTo>
                  <a:lnTo>
                    <a:pt x="677" y="399"/>
                  </a:lnTo>
                  <a:lnTo>
                    <a:pt x="708" y="403"/>
                  </a:lnTo>
                  <a:lnTo>
                    <a:pt x="694" y="378"/>
                  </a:lnTo>
                  <a:lnTo>
                    <a:pt x="687" y="358"/>
                  </a:lnTo>
                  <a:lnTo>
                    <a:pt x="704" y="361"/>
                  </a:lnTo>
                  <a:lnTo>
                    <a:pt x="722" y="361"/>
                  </a:lnTo>
                  <a:lnTo>
                    <a:pt x="729" y="361"/>
                  </a:lnTo>
                  <a:lnTo>
                    <a:pt x="736" y="354"/>
                  </a:lnTo>
                  <a:lnTo>
                    <a:pt x="732" y="347"/>
                  </a:lnTo>
                  <a:lnTo>
                    <a:pt x="722" y="337"/>
                  </a:lnTo>
                  <a:lnTo>
                    <a:pt x="711" y="333"/>
                  </a:lnTo>
                  <a:lnTo>
                    <a:pt x="708" y="330"/>
                  </a:lnTo>
                  <a:lnTo>
                    <a:pt x="704" y="326"/>
                  </a:lnTo>
                  <a:lnTo>
                    <a:pt x="704" y="319"/>
                  </a:lnTo>
                  <a:lnTo>
                    <a:pt x="725" y="316"/>
                  </a:lnTo>
                  <a:lnTo>
                    <a:pt x="746" y="313"/>
                  </a:lnTo>
                  <a:lnTo>
                    <a:pt x="746" y="299"/>
                  </a:lnTo>
                  <a:lnTo>
                    <a:pt x="743" y="292"/>
                  </a:lnTo>
                  <a:lnTo>
                    <a:pt x="739" y="288"/>
                  </a:lnTo>
                  <a:lnTo>
                    <a:pt x="732" y="288"/>
                  </a:lnTo>
                  <a:lnTo>
                    <a:pt x="725" y="288"/>
                  </a:lnTo>
                  <a:lnTo>
                    <a:pt x="718" y="288"/>
                  </a:lnTo>
                  <a:lnTo>
                    <a:pt x="715" y="281"/>
                  </a:lnTo>
                  <a:lnTo>
                    <a:pt x="715" y="271"/>
                  </a:lnTo>
                  <a:lnTo>
                    <a:pt x="736" y="267"/>
                  </a:lnTo>
                  <a:lnTo>
                    <a:pt x="753" y="260"/>
                  </a:lnTo>
                  <a:lnTo>
                    <a:pt x="753" y="250"/>
                  </a:lnTo>
                  <a:lnTo>
                    <a:pt x="753" y="247"/>
                  </a:lnTo>
                  <a:lnTo>
                    <a:pt x="746" y="243"/>
                  </a:lnTo>
                  <a:lnTo>
                    <a:pt x="743" y="240"/>
                  </a:lnTo>
                  <a:lnTo>
                    <a:pt x="729" y="240"/>
                  </a:lnTo>
                  <a:lnTo>
                    <a:pt x="715" y="236"/>
                  </a:lnTo>
                  <a:lnTo>
                    <a:pt x="715" y="226"/>
                  </a:lnTo>
                  <a:lnTo>
                    <a:pt x="718" y="222"/>
                  </a:lnTo>
                  <a:lnTo>
                    <a:pt x="722" y="219"/>
                  </a:lnTo>
                  <a:lnTo>
                    <a:pt x="729" y="219"/>
                  </a:lnTo>
                  <a:lnTo>
                    <a:pt x="732" y="215"/>
                  </a:lnTo>
                  <a:lnTo>
                    <a:pt x="739" y="215"/>
                  </a:lnTo>
                  <a:lnTo>
                    <a:pt x="746" y="212"/>
                  </a:lnTo>
                  <a:lnTo>
                    <a:pt x="749" y="202"/>
                  </a:lnTo>
                  <a:lnTo>
                    <a:pt x="746" y="195"/>
                  </a:lnTo>
                  <a:lnTo>
                    <a:pt x="743" y="191"/>
                  </a:lnTo>
                  <a:lnTo>
                    <a:pt x="739" y="191"/>
                  </a:lnTo>
                  <a:lnTo>
                    <a:pt x="732" y="191"/>
                  </a:lnTo>
                  <a:lnTo>
                    <a:pt x="722" y="191"/>
                  </a:lnTo>
                  <a:lnTo>
                    <a:pt x="704" y="191"/>
                  </a:lnTo>
                  <a:lnTo>
                    <a:pt x="704" y="181"/>
                  </a:lnTo>
                  <a:lnTo>
                    <a:pt x="704" y="177"/>
                  </a:lnTo>
                  <a:lnTo>
                    <a:pt x="711" y="174"/>
                  </a:lnTo>
                  <a:lnTo>
                    <a:pt x="718" y="170"/>
                  </a:lnTo>
                  <a:lnTo>
                    <a:pt x="722" y="160"/>
                  </a:lnTo>
                  <a:lnTo>
                    <a:pt x="722" y="156"/>
                  </a:lnTo>
                  <a:lnTo>
                    <a:pt x="725" y="156"/>
                  </a:lnTo>
                  <a:lnTo>
                    <a:pt x="736" y="156"/>
                  </a:lnTo>
                  <a:lnTo>
                    <a:pt x="729" y="143"/>
                  </a:lnTo>
                  <a:lnTo>
                    <a:pt x="684" y="149"/>
                  </a:lnTo>
                  <a:lnTo>
                    <a:pt x="684" y="139"/>
                  </a:lnTo>
                  <a:lnTo>
                    <a:pt x="684" y="136"/>
                  </a:lnTo>
                  <a:lnTo>
                    <a:pt x="687" y="136"/>
                  </a:lnTo>
                  <a:lnTo>
                    <a:pt x="690" y="129"/>
                  </a:lnTo>
                  <a:lnTo>
                    <a:pt x="694" y="118"/>
                  </a:lnTo>
                  <a:lnTo>
                    <a:pt x="697" y="118"/>
                  </a:lnTo>
                  <a:lnTo>
                    <a:pt x="704" y="115"/>
                  </a:lnTo>
                  <a:lnTo>
                    <a:pt x="704" y="101"/>
                  </a:lnTo>
                  <a:lnTo>
                    <a:pt x="680" y="104"/>
                  </a:lnTo>
                  <a:lnTo>
                    <a:pt x="656" y="111"/>
                  </a:lnTo>
                  <a:lnTo>
                    <a:pt x="663" y="94"/>
                  </a:lnTo>
                  <a:lnTo>
                    <a:pt x="670" y="87"/>
                  </a:lnTo>
                  <a:lnTo>
                    <a:pt x="673" y="80"/>
                  </a:lnTo>
                  <a:lnTo>
                    <a:pt x="673" y="77"/>
                  </a:lnTo>
                  <a:lnTo>
                    <a:pt x="673" y="73"/>
                  </a:lnTo>
                  <a:lnTo>
                    <a:pt x="670" y="63"/>
                  </a:lnTo>
                  <a:lnTo>
                    <a:pt x="663" y="63"/>
                  </a:lnTo>
                  <a:lnTo>
                    <a:pt x="659" y="63"/>
                  </a:lnTo>
                  <a:lnTo>
                    <a:pt x="652" y="63"/>
                  </a:lnTo>
                  <a:lnTo>
                    <a:pt x="649" y="70"/>
                  </a:lnTo>
                  <a:lnTo>
                    <a:pt x="638" y="77"/>
                  </a:lnTo>
                  <a:lnTo>
                    <a:pt x="624" y="80"/>
                  </a:lnTo>
                  <a:lnTo>
                    <a:pt x="628" y="56"/>
                  </a:lnTo>
                  <a:lnTo>
                    <a:pt x="631" y="31"/>
                  </a:lnTo>
                  <a:lnTo>
                    <a:pt x="604" y="45"/>
                  </a:lnTo>
                  <a:lnTo>
                    <a:pt x="583" y="59"/>
                  </a:lnTo>
                  <a:lnTo>
                    <a:pt x="583" y="35"/>
                  </a:lnTo>
                  <a:lnTo>
                    <a:pt x="583" y="11"/>
                  </a:lnTo>
                  <a:lnTo>
                    <a:pt x="572" y="11"/>
                  </a:lnTo>
                  <a:lnTo>
                    <a:pt x="565" y="14"/>
                  </a:lnTo>
                  <a:lnTo>
                    <a:pt x="562" y="18"/>
                  </a:lnTo>
                  <a:lnTo>
                    <a:pt x="562" y="25"/>
                  </a:lnTo>
                  <a:lnTo>
                    <a:pt x="559" y="28"/>
                  </a:lnTo>
                  <a:lnTo>
                    <a:pt x="559" y="35"/>
                  </a:lnTo>
                  <a:lnTo>
                    <a:pt x="552" y="42"/>
                  </a:lnTo>
                  <a:lnTo>
                    <a:pt x="545" y="45"/>
                  </a:lnTo>
                  <a:lnTo>
                    <a:pt x="541" y="42"/>
                  </a:lnTo>
                  <a:lnTo>
                    <a:pt x="538" y="35"/>
                  </a:lnTo>
                  <a:lnTo>
                    <a:pt x="538" y="18"/>
                  </a:lnTo>
                  <a:lnTo>
                    <a:pt x="534" y="4"/>
                  </a:lnTo>
                  <a:lnTo>
                    <a:pt x="524" y="0"/>
                  </a:lnTo>
                  <a:lnTo>
                    <a:pt x="517" y="4"/>
                  </a:lnTo>
                  <a:lnTo>
                    <a:pt x="513" y="7"/>
                  </a:lnTo>
                  <a:lnTo>
                    <a:pt x="513" y="14"/>
                  </a:lnTo>
                  <a:lnTo>
                    <a:pt x="513" y="21"/>
                  </a:lnTo>
                  <a:lnTo>
                    <a:pt x="510" y="28"/>
                  </a:lnTo>
                  <a:lnTo>
                    <a:pt x="506" y="35"/>
                  </a:lnTo>
                  <a:lnTo>
                    <a:pt x="499" y="42"/>
                  </a:lnTo>
                  <a:lnTo>
                    <a:pt x="493" y="35"/>
                  </a:lnTo>
                  <a:lnTo>
                    <a:pt x="489" y="28"/>
                  </a:lnTo>
                  <a:lnTo>
                    <a:pt x="489" y="21"/>
                  </a:lnTo>
                  <a:lnTo>
                    <a:pt x="489" y="14"/>
                  </a:lnTo>
                  <a:lnTo>
                    <a:pt x="489" y="7"/>
                  </a:lnTo>
                  <a:lnTo>
                    <a:pt x="486" y="4"/>
                  </a:lnTo>
                  <a:lnTo>
                    <a:pt x="479" y="0"/>
                  </a:lnTo>
                  <a:lnTo>
                    <a:pt x="465" y="4"/>
                  </a:lnTo>
                  <a:lnTo>
                    <a:pt x="465" y="25"/>
                  </a:lnTo>
                  <a:lnTo>
                    <a:pt x="458" y="45"/>
                  </a:lnTo>
                  <a:lnTo>
                    <a:pt x="447" y="42"/>
                  </a:lnTo>
                  <a:lnTo>
                    <a:pt x="444" y="42"/>
                  </a:lnTo>
                  <a:lnTo>
                    <a:pt x="444" y="35"/>
                  </a:lnTo>
                  <a:lnTo>
                    <a:pt x="440" y="25"/>
                  </a:lnTo>
                  <a:lnTo>
                    <a:pt x="437" y="18"/>
                  </a:lnTo>
                  <a:lnTo>
                    <a:pt x="434" y="11"/>
                  </a:lnTo>
                  <a:lnTo>
                    <a:pt x="427" y="11"/>
                  </a:lnTo>
                  <a:lnTo>
                    <a:pt x="416" y="11"/>
                  </a:lnTo>
                  <a:lnTo>
                    <a:pt x="416" y="31"/>
                  </a:lnTo>
                  <a:lnTo>
                    <a:pt x="416" y="59"/>
                  </a:lnTo>
                  <a:lnTo>
                    <a:pt x="406" y="56"/>
                  </a:lnTo>
                  <a:lnTo>
                    <a:pt x="399" y="56"/>
                  </a:lnTo>
                  <a:lnTo>
                    <a:pt x="399" y="52"/>
                  </a:lnTo>
                  <a:lnTo>
                    <a:pt x="392" y="42"/>
                  </a:lnTo>
                  <a:lnTo>
                    <a:pt x="388" y="35"/>
                  </a:lnTo>
                  <a:lnTo>
                    <a:pt x="385" y="31"/>
                  </a:lnTo>
                  <a:lnTo>
                    <a:pt x="378" y="31"/>
                  </a:lnTo>
                  <a:lnTo>
                    <a:pt x="371" y="31"/>
                  </a:lnTo>
                  <a:lnTo>
                    <a:pt x="371" y="59"/>
                  </a:lnTo>
                  <a:lnTo>
                    <a:pt x="378" y="80"/>
                  </a:lnTo>
                  <a:lnTo>
                    <a:pt x="368" y="80"/>
                  </a:lnTo>
                  <a:lnTo>
                    <a:pt x="361" y="80"/>
                  </a:lnTo>
                  <a:lnTo>
                    <a:pt x="357" y="77"/>
                  </a:lnTo>
                  <a:lnTo>
                    <a:pt x="350" y="70"/>
                  </a:lnTo>
                  <a:lnTo>
                    <a:pt x="347" y="66"/>
                  </a:lnTo>
                  <a:lnTo>
                    <a:pt x="340" y="63"/>
                  </a:lnTo>
                  <a:lnTo>
                    <a:pt x="333" y="63"/>
                  </a:lnTo>
                  <a:lnTo>
                    <a:pt x="329" y="66"/>
                  </a:lnTo>
                  <a:lnTo>
                    <a:pt x="333" y="87"/>
                  </a:lnTo>
                  <a:lnTo>
                    <a:pt x="343" y="111"/>
                  </a:lnTo>
                  <a:lnTo>
                    <a:pt x="315" y="104"/>
                  </a:lnTo>
                  <a:lnTo>
                    <a:pt x="295" y="101"/>
                  </a:lnTo>
                  <a:lnTo>
                    <a:pt x="291" y="108"/>
                  </a:lnTo>
                  <a:lnTo>
                    <a:pt x="291" y="111"/>
                  </a:lnTo>
                  <a:lnTo>
                    <a:pt x="295" y="118"/>
                  </a:lnTo>
                  <a:lnTo>
                    <a:pt x="298" y="122"/>
                  </a:lnTo>
                  <a:lnTo>
                    <a:pt x="309" y="132"/>
                  </a:lnTo>
                  <a:lnTo>
                    <a:pt x="315" y="139"/>
                  </a:lnTo>
                  <a:lnTo>
                    <a:pt x="315" y="146"/>
                  </a:lnTo>
                  <a:lnTo>
                    <a:pt x="315" y="149"/>
                  </a:lnTo>
                  <a:lnTo>
                    <a:pt x="309" y="149"/>
                  </a:lnTo>
                  <a:lnTo>
                    <a:pt x="305" y="149"/>
                  </a:lnTo>
                  <a:lnTo>
                    <a:pt x="288" y="146"/>
                  </a:lnTo>
                  <a:lnTo>
                    <a:pt x="270" y="146"/>
                  </a:lnTo>
                  <a:lnTo>
                    <a:pt x="267" y="153"/>
                  </a:lnTo>
                  <a:lnTo>
                    <a:pt x="267" y="163"/>
                  </a:lnTo>
                  <a:close/>
                </a:path>
              </a:pathLst>
            </a:custGeom>
            <a:solidFill>
              <a:srgbClr val="5C5B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" name="Freeform 20"/>
            <p:cNvSpPr>
              <a:spLocks/>
            </p:cNvSpPr>
            <p:nvPr/>
          </p:nvSpPr>
          <p:spPr bwMode="auto">
            <a:xfrm>
              <a:off x="5422900" y="3794126"/>
              <a:ext cx="1746250" cy="893763"/>
            </a:xfrm>
            <a:custGeom>
              <a:avLst/>
              <a:gdLst>
                <a:gd name="T0" fmla="*/ 0 w 1344"/>
                <a:gd name="T1" fmla="*/ 2147483646 h 701"/>
                <a:gd name="T2" fmla="*/ 2147483646 w 1344"/>
                <a:gd name="T3" fmla="*/ 2147483646 h 701"/>
                <a:gd name="T4" fmla="*/ 2147483646 w 1344"/>
                <a:gd name="T5" fmla="*/ 2147483646 h 701"/>
                <a:gd name="T6" fmla="*/ 2147483646 w 1344"/>
                <a:gd name="T7" fmla="*/ 2147483646 h 701"/>
                <a:gd name="T8" fmla="*/ 2147483646 w 1344"/>
                <a:gd name="T9" fmla="*/ 2147483646 h 701"/>
                <a:gd name="T10" fmla="*/ 2147483646 w 1344"/>
                <a:gd name="T11" fmla="*/ 2147483646 h 701"/>
                <a:gd name="T12" fmla="*/ 2147483646 w 1344"/>
                <a:gd name="T13" fmla="*/ 2147483646 h 701"/>
                <a:gd name="T14" fmla="*/ 2147483646 w 1344"/>
                <a:gd name="T15" fmla="*/ 2147483646 h 701"/>
                <a:gd name="T16" fmla="*/ 2147483646 w 1344"/>
                <a:gd name="T17" fmla="*/ 2147483646 h 701"/>
                <a:gd name="T18" fmla="*/ 2147483646 w 1344"/>
                <a:gd name="T19" fmla="*/ 2147483646 h 701"/>
                <a:gd name="T20" fmla="*/ 2147483646 w 1344"/>
                <a:gd name="T21" fmla="*/ 2147483646 h 701"/>
                <a:gd name="T22" fmla="*/ 2147483646 w 1344"/>
                <a:gd name="T23" fmla="*/ 2147483646 h 701"/>
                <a:gd name="T24" fmla="*/ 2147483646 w 1344"/>
                <a:gd name="T25" fmla="*/ 2147483646 h 701"/>
                <a:gd name="T26" fmla="*/ 2147483646 w 1344"/>
                <a:gd name="T27" fmla="*/ 2147483646 h 701"/>
                <a:gd name="T28" fmla="*/ 2147483646 w 1344"/>
                <a:gd name="T29" fmla="*/ 2147483646 h 701"/>
                <a:gd name="T30" fmla="*/ 2147483646 w 1344"/>
                <a:gd name="T31" fmla="*/ 2147483646 h 701"/>
                <a:gd name="T32" fmla="*/ 2147483646 w 1344"/>
                <a:gd name="T33" fmla="*/ 2147483646 h 701"/>
                <a:gd name="T34" fmla="*/ 2147483646 w 1344"/>
                <a:gd name="T35" fmla="*/ 2147483646 h 701"/>
                <a:gd name="T36" fmla="*/ 2147483646 w 1344"/>
                <a:gd name="T37" fmla="*/ 0 h 701"/>
                <a:gd name="T38" fmla="*/ 2147483646 w 1344"/>
                <a:gd name="T39" fmla="*/ 0 h 701"/>
                <a:gd name="T40" fmla="*/ 2147483646 w 1344"/>
                <a:gd name="T41" fmla="*/ 2147483646 h 701"/>
                <a:gd name="T42" fmla="*/ 0 w 1344"/>
                <a:gd name="T43" fmla="*/ 2147483646 h 70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344" h="701">
                  <a:moveTo>
                    <a:pt x="0" y="663"/>
                  </a:moveTo>
                  <a:lnTo>
                    <a:pt x="7" y="701"/>
                  </a:lnTo>
                  <a:lnTo>
                    <a:pt x="1344" y="701"/>
                  </a:lnTo>
                  <a:lnTo>
                    <a:pt x="1344" y="663"/>
                  </a:lnTo>
                  <a:lnTo>
                    <a:pt x="1164" y="663"/>
                  </a:lnTo>
                  <a:lnTo>
                    <a:pt x="1129" y="663"/>
                  </a:lnTo>
                  <a:lnTo>
                    <a:pt x="1125" y="510"/>
                  </a:lnTo>
                  <a:lnTo>
                    <a:pt x="1080" y="510"/>
                  </a:lnTo>
                  <a:lnTo>
                    <a:pt x="1011" y="507"/>
                  </a:lnTo>
                  <a:lnTo>
                    <a:pt x="941" y="510"/>
                  </a:lnTo>
                  <a:lnTo>
                    <a:pt x="903" y="514"/>
                  </a:lnTo>
                  <a:lnTo>
                    <a:pt x="900" y="541"/>
                  </a:lnTo>
                  <a:lnTo>
                    <a:pt x="896" y="583"/>
                  </a:lnTo>
                  <a:lnTo>
                    <a:pt x="900" y="628"/>
                  </a:lnTo>
                  <a:lnTo>
                    <a:pt x="900" y="663"/>
                  </a:lnTo>
                  <a:lnTo>
                    <a:pt x="584" y="663"/>
                  </a:lnTo>
                  <a:lnTo>
                    <a:pt x="511" y="663"/>
                  </a:lnTo>
                  <a:lnTo>
                    <a:pt x="223" y="663"/>
                  </a:lnTo>
                  <a:lnTo>
                    <a:pt x="219" y="0"/>
                  </a:lnTo>
                  <a:lnTo>
                    <a:pt x="143" y="0"/>
                  </a:lnTo>
                  <a:lnTo>
                    <a:pt x="143" y="663"/>
                  </a:lnTo>
                  <a:lnTo>
                    <a:pt x="0" y="66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3203575" y="4927600"/>
              <a:ext cx="1073150" cy="503238"/>
            </a:xfrm>
            <a:custGeom>
              <a:avLst/>
              <a:gdLst>
                <a:gd name="T0" fmla="*/ 2147483646 w 826"/>
                <a:gd name="T1" fmla="*/ 2147483646 h 395"/>
                <a:gd name="T2" fmla="*/ 2147483646 w 826"/>
                <a:gd name="T3" fmla="*/ 2147483646 h 395"/>
                <a:gd name="T4" fmla="*/ 2147483646 w 826"/>
                <a:gd name="T5" fmla="*/ 2147483646 h 395"/>
                <a:gd name="T6" fmla="*/ 2147483646 w 826"/>
                <a:gd name="T7" fmla="*/ 2147483646 h 395"/>
                <a:gd name="T8" fmla="*/ 2147483646 w 826"/>
                <a:gd name="T9" fmla="*/ 2147483646 h 395"/>
                <a:gd name="T10" fmla="*/ 2147483646 w 826"/>
                <a:gd name="T11" fmla="*/ 2147483646 h 395"/>
                <a:gd name="T12" fmla="*/ 2147483646 w 826"/>
                <a:gd name="T13" fmla="*/ 2147483646 h 395"/>
                <a:gd name="T14" fmla="*/ 2147483646 w 826"/>
                <a:gd name="T15" fmla="*/ 2147483646 h 395"/>
                <a:gd name="T16" fmla="*/ 2147483646 w 826"/>
                <a:gd name="T17" fmla="*/ 2147483646 h 395"/>
                <a:gd name="T18" fmla="*/ 2147483646 w 826"/>
                <a:gd name="T19" fmla="*/ 2147483646 h 395"/>
                <a:gd name="T20" fmla="*/ 2147483646 w 826"/>
                <a:gd name="T21" fmla="*/ 2147483646 h 395"/>
                <a:gd name="T22" fmla="*/ 0 w 826"/>
                <a:gd name="T23" fmla="*/ 2147483646 h 395"/>
                <a:gd name="T24" fmla="*/ 2147483646 w 826"/>
                <a:gd name="T25" fmla="*/ 2147483646 h 395"/>
                <a:gd name="T26" fmla="*/ 2147483646 w 826"/>
                <a:gd name="T27" fmla="*/ 2147483646 h 395"/>
                <a:gd name="T28" fmla="*/ 2147483646 w 826"/>
                <a:gd name="T29" fmla="*/ 2147483646 h 395"/>
                <a:gd name="T30" fmla="*/ 2147483646 w 826"/>
                <a:gd name="T31" fmla="*/ 2147483646 h 395"/>
                <a:gd name="T32" fmla="*/ 2147483646 w 826"/>
                <a:gd name="T33" fmla="*/ 2147483646 h 395"/>
                <a:gd name="T34" fmla="*/ 2147483646 w 826"/>
                <a:gd name="T35" fmla="*/ 2147483646 h 395"/>
                <a:gd name="T36" fmla="*/ 2147483646 w 826"/>
                <a:gd name="T37" fmla="*/ 2147483646 h 395"/>
                <a:gd name="T38" fmla="*/ 2147483646 w 826"/>
                <a:gd name="T39" fmla="*/ 2147483646 h 395"/>
                <a:gd name="T40" fmla="*/ 2147483646 w 826"/>
                <a:gd name="T41" fmla="*/ 2147483646 h 395"/>
                <a:gd name="T42" fmla="*/ 2147483646 w 826"/>
                <a:gd name="T43" fmla="*/ 2147483646 h 395"/>
                <a:gd name="T44" fmla="*/ 2147483646 w 826"/>
                <a:gd name="T45" fmla="*/ 2147483646 h 395"/>
                <a:gd name="T46" fmla="*/ 2147483646 w 826"/>
                <a:gd name="T47" fmla="*/ 2147483646 h 395"/>
                <a:gd name="T48" fmla="*/ 2147483646 w 826"/>
                <a:gd name="T49" fmla="*/ 2147483646 h 395"/>
                <a:gd name="T50" fmla="*/ 2147483646 w 826"/>
                <a:gd name="T51" fmla="*/ 2147483646 h 395"/>
                <a:gd name="T52" fmla="*/ 2147483646 w 826"/>
                <a:gd name="T53" fmla="*/ 2147483646 h 395"/>
                <a:gd name="T54" fmla="*/ 2147483646 w 826"/>
                <a:gd name="T55" fmla="*/ 2147483646 h 395"/>
                <a:gd name="T56" fmla="*/ 2147483646 w 826"/>
                <a:gd name="T57" fmla="*/ 2147483646 h 395"/>
                <a:gd name="T58" fmla="*/ 2147483646 w 826"/>
                <a:gd name="T59" fmla="*/ 2147483646 h 395"/>
                <a:gd name="T60" fmla="*/ 2147483646 w 826"/>
                <a:gd name="T61" fmla="*/ 2147483646 h 395"/>
                <a:gd name="T62" fmla="*/ 2147483646 w 826"/>
                <a:gd name="T63" fmla="*/ 2147483646 h 395"/>
                <a:gd name="T64" fmla="*/ 2147483646 w 826"/>
                <a:gd name="T65" fmla="*/ 2147483646 h 395"/>
                <a:gd name="T66" fmla="*/ 2147483646 w 826"/>
                <a:gd name="T67" fmla="*/ 2147483646 h 395"/>
                <a:gd name="T68" fmla="*/ 2147483646 w 826"/>
                <a:gd name="T69" fmla="*/ 2147483646 h 395"/>
                <a:gd name="T70" fmla="*/ 2147483646 w 826"/>
                <a:gd name="T71" fmla="*/ 2147483646 h 395"/>
                <a:gd name="T72" fmla="*/ 2147483646 w 826"/>
                <a:gd name="T73" fmla="*/ 2147483646 h 395"/>
                <a:gd name="T74" fmla="*/ 2147483646 w 826"/>
                <a:gd name="T75" fmla="*/ 2147483646 h 395"/>
                <a:gd name="T76" fmla="*/ 2147483646 w 826"/>
                <a:gd name="T77" fmla="*/ 2147483646 h 395"/>
                <a:gd name="T78" fmla="*/ 2147483646 w 826"/>
                <a:gd name="T79" fmla="*/ 2147483646 h 395"/>
                <a:gd name="T80" fmla="*/ 2147483646 w 826"/>
                <a:gd name="T81" fmla="*/ 2147483646 h 395"/>
                <a:gd name="T82" fmla="*/ 2147483646 w 826"/>
                <a:gd name="T83" fmla="*/ 2147483646 h 395"/>
                <a:gd name="T84" fmla="*/ 2147483646 w 826"/>
                <a:gd name="T85" fmla="*/ 2147483646 h 395"/>
                <a:gd name="T86" fmla="*/ 2147483646 w 826"/>
                <a:gd name="T87" fmla="*/ 2147483646 h 395"/>
                <a:gd name="T88" fmla="*/ 2147483646 w 826"/>
                <a:gd name="T89" fmla="*/ 2147483646 h 395"/>
                <a:gd name="T90" fmla="*/ 2147483646 w 826"/>
                <a:gd name="T91" fmla="*/ 2147483646 h 395"/>
                <a:gd name="T92" fmla="*/ 2147483646 w 826"/>
                <a:gd name="T93" fmla="*/ 2147483646 h 395"/>
                <a:gd name="T94" fmla="*/ 2147483646 w 826"/>
                <a:gd name="T95" fmla="*/ 2147483646 h 395"/>
                <a:gd name="T96" fmla="*/ 2147483646 w 826"/>
                <a:gd name="T97" fmla="*/ 2147483646 h 395"/>
                <a:gd name="T98" fmla="*/ 2147483646 w 826"/>
                <a:gd name="T99" fmla="*/ 2147483646 h 395"/>
                <a:gd name="T100" fmla="*/ 2147483646 w 826"/>
                <a:gd name="T101" fmla="*/ 2147483646 h 395"/>
                <a:gd name="T102" fmla="*/ 2147483646 w 826"/>
                <a:gd name="T103" fmla="*/ 2147483646 h 395"/>
                <a:gd name="T104" fmla="*/ 2147483646 w 826"/>
                <a:gd name="T105" fmla="*/ 2147483646 h 395"/>
                <a:gd name="T106" fmla="*/ 2147483646 w 826"/>
                <a:gd name="T107" fmla="*/ 2147483646 h 395"/>
                <a:gd name="T108" fmla="*/ 2147483646 w 826"/>
                <a:gd name="T109" fmla="*/ 2147483646 h 395"/>
                <a:gd name="T110" fmla="*/ 2147483646 w 826"/>
                <a:gd name="T111" fmla="*/ 0 h 395"/>
                <a:gd name="T112" fmla="*/ 2147483646 w 826"/>
                <a:gd name="T113" fmla="*/ 2147483646 h 395"/>
                <a:gd name="T114" fmla="*/ 2147483646 w 826"/>
                <a:gd name="T115" fmla="*/ 2147483646 h 395"/>
                <a:gd name="T116" fmla="*/ 2147483646 w 826"/>
                <a:gd name="T117" fmla="*/ 2147483646 h 395"/>
                <a:gd name="T118" fmla="*/ 2147483646 w 826"/>
                <a:gd name="T119" fmla="*/ 2147483646 h 395"/>
                <a:gd name="T120" fmla="*/ 0 w 826"/>
                <a:gd name="T121" fmla="*/ 2147483646 h 39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826" h="395">
                  <a:moveTo>
                    <a:pt x="677" y="281"/>
                  </a:moveTo>
                  <a:lnTo>
                    <a:pt x="688" y="281"/>
                  </a:lnTo>
                  <a:lnTo>
                    <a:pt x="694" y="288"/>
                  </a:lnTo>
                  <a:lnTo>
                    <a:pt x="701" y="298"/>
                  </a:lnTo>
                  <a:lnTo>
                    <a:pt x="701" y="309"/>
                  </a:lnTo>
                  <a:lnTo>
                    <a:pt x="691" y="305"/>
                  </a:lnTo>
                  <a:lnTo>
                    <a:pt x="684" y="302"/>
                  </a:lnTo>
                  <a:lnTo>
                    <a:pt x="677" y="295"/>
                  </a:lnTo>
                  <a:lnTo>
                    <a:pt x="677" y="281"/>
                  </a:lnTo>
                  <a:close/>
                  <a:moveTo>
                    <a:pt x="653" y="246"/>
                  </a:moveTo>
                  <a:lnTo>
                    <a:pt x="663" y="250"/>
                  </a:lnTo>
                  <a:lnTo>
                    <a:pt x="667" y="253"/>
                  </a:lnTo>
                  <a:lnTo>
                    <a:pt x="674" y="263"/>
                  </a:lnTo>
                  <a:lnTo>
                    <a:pt x="674" y="274"/>
                  </a:lnTo>
                  <a:lnTo>
                    <a:pt x="660" y="270"/>
                  </a:lnTo>
                  <a:lnTo>
                    <a:pt x="653" y="267"/>
                  </a:lnTo>
                  <a:lnTo>
                    <a:pt x="649" y="257"/>
                  </a:lnTo>
                  <a:lnTo>
                    <a:pt x="653" y="246"/>
                  </a:lnTo>
                  <a:close/>
                  <a:moveTo>
                    <a:pt x="622" y="211"/>
                  </a:moveTo>
                  <a:lnTo>
                    <a:pt x="632" y="215"/>
                  </a:lnTo>
                  <a:lnTo>
                    <a:pt x="639" y="218"/>
                  </a:lnTo>
                  <a:lnTo>
                    <a:pt x="642" y="229"/>
                  </a:lnTo>
                  <a:lnTo>
                    <a:pt x="646" y="239"/>
                  </a:lnTo>
                  <a:lnTo>
                    <a:pt x="632" y="236"/>
                  </a:lnTo>
                  <a:lnTo>
                    <a:pt x="625" y="232"/>
                  </a:lnTo>
                  <a:lnTo>
                    <a:pt x="622" y="225"/>
                  </a:lnTo>
                  <a:lnTo>
                    <a:pt x="622" y="211"/>
                  </a:lnTo>
                  <a:close/>
                  <a:moveTo>
                    <a:pt x="594" y="177"/>
                  </a:moveTo>
                  <a:lnTo>
                    <a:pt x="608" y="177"/>
                  </a:lnTo>
                  <a:lnTo>
                    <a:pt x="615" y="184"/>
                  </a:lnTo>
                  <a:lnTo>
                    <a:pt x="618" y="194"/>
                  </a:lnTo>
                  <a:lnTo>
                    <a:pt x="618" y="204"/>
                  </a:lnTo>
                  <a:lnTo>
                    <a:pt x="604" y="204"/>
                  </a:lnTo>
                  <a:lnTo>
                    <a:pt x="597" y="198"/>
                  </a:lnTo>
                  <a:lnTo>
                    <a:pt x="594" y="187"/>
                  </a:lnTo>
                  <a:lnTo>
                    <a:pt x="594" y="177"/>
                  </a:lnTo>
                  <a:close/>
                  <a:moveTo>
                    <a:pt x="601" y="80"/>
                  </a:moveTo>
                  <a:lnTo>
                    <a:pt x="604" y="69"/>
                  </a:lnTo>
                  <a:lnTo>
                    <a:pt x="608" y="62"/>
                  </a:lnTo>
                  <a:lnTo>
                    <a:pt x="615" y="55"/>
                  </a:lnTo>
                  <a:lnTo>
                    <a:pt x="625" y="52"/>
                  </a:lnTo>
                  <a:lnTo>
                    <a:pt x="625" y="66"/>
                  </a:lnTo>
                  <a:lnTo>
                    <a:pt x="622" y="73"/>
                  </a:lnTo>
                  <a:lnTo>
                    <a:pt x="615" y="80"/>
                  </a:lnTo>
                  <a:lnTo>
                    <a:pt x="601" y="80"/>
                  </a:lnTo>
                  <a:close/>
                  <a:moveTo>
                    <a:pt x="0" y="152"/>
                  </a:moveTo>
                  <a:lnTo>
                    <a:pt x="0" y="198"/>
                  </a:lnTo>
                  <a:lnTo>
                    <a:pt x="0" y="246"/>
                  </a:lnTo>
                  <a:lnTo>
                    <a:pt x="21" y="239"/>
                  </a:lnTo>
                  <a:lnTo>
                    <a:pt x="38" y="236"/>
                  </a:lnTo>
                  <a:lnTo>
                    <a:pt x="35" y="253"/>
                  </a:lnTo>
                  <a:lnTo>
                    <a:pt x="31" y="270"/>
                  </a:lnTo>
                  <a:lnTo>
                    <a:pt x="66" y="263"/>
                  </a:lnTo>
                  <a:lnTo>
                    <a:pt x="59" y="284"/>
                  </a:lnTo>
                  <a:lnTo>
                    <a:pt x="49" y="302"/>
                  </a:lnTo>
                  <a:lnTo>
                    <a:pt x="66" y="305"/>
                  </a:lnTo>
                  <a:lnTo>
                    <a:pt x="83" y="309"/>
                  </a:lnTo>
                  <a:lnTo>
                    <a:pt x="70" y="322"/>
                  </a:lnTo>
                  <a:lnTo>
                    <a:pt x="56" y="336"/>
                  </a:lnTo>
                  <a:lnTo>
                    <a:pt x="63" y="343"/>
                  </a:lnTo>
                  <a:lnTo>
                    <a:pt x="66" y="343"/>
                  </a:lnTo>
                  <a:lnTo>
                    <a:pt x="76" y="347"/>
                  </a:lnTo>
                  <a:lnTo>
                    <a:pt x="76" y="350"/>
                  </a:lnTo>
                  <a:lnTo>
                    <a:pt x="80" y="350"/>
                  </a:lnTo>
                  <a:lnTo>
                    <a:pt x="83" y="357"/>
                  </a:lnTo>
                  <a:lnTo>
                    <a:pt x="63" y="361"/>
                  </a:lnTo>
                  <a:lnTo>
                    <a:pt x="49" y="371"/>
                  </a:lnTo>
                  <a:lnTo>
                    <a:pt x="49" y="378"/>
                  </a:lnTo>
                  <a:lnTo>
                    <a:pt x="52" y="381"/>
                  </a:lnTo>
                  <a:lnTo>
                    <a:pt x="63" y="381"/>
                  </a:lnTo>
                  <a:lnTo>
                    <a:pt x="59" y="375"/>
                  </a:lnTo>
                  <a:lnTo>
                    <a:pt x="56" y="368"/>
                  </a:lnTo>
                  <a:lnTo>
                    <a:pt x="76" y="368"/>
                  </a:lnTo>
                  <a:lnTo>
                    <a:pt x="87" y="395"/>
                  </a:lnTo>
                  <a:lnTo>
                    <a:pt x="87" y="385"/>
                  </a:lnTo>
                  <a:lnTo>
                    <a:pt x="90" y="378"/>
                  </a:lnTo>
                  <a:lnTo>
                    <a:pt x="108" y="378"/>
                  </a:lnTo>
                  <a:lnTo>
                    <a:pt x="125" y="381"/>
                  </a:lnTo>
                  <a:lnTo>
                    <a:pt x="129" y="381"/>
                  </a:lnTo>
                  <a:lnTo>
                    <a:pt x="135" y="381"/>
                  </a:lnTo>
                  <a:lnTo>
                    <a:pt x="135" y="378"/>
                  </a:lnTo>
                  <a:lnTo>
                    <a:pt x="135" y="371"/>
                  </a:lnTo>
                  <a:lnTo>
                    <a:pt x="129" y="364"/>
                  </a:lnTo>
                  <a:lnTo>
                    <a:pt x="118" y="354"/>
                  </a:lnTo>
                  <a:lnTo>
                    <a:pt x="115" y="350"/>
                  </a:lnTo>
                  <a:lnTo>
                    <a:pt x="111" y="343"/>
                  </a:lnTo>
                  <a:lnTo>
                    <a:pt x="111" y="340"/>
                  </a:lnTo>
                  <a:lnTo>
                    <a:pt x="115" y="333"/>
                  </a:lnTo>
                  <a:lnTo>
                    <a:pt x="135" y="336"/>
                  </a:lnTo>
                  <a:lnTo>
                    <a:pt x="163" y="343"/>
                  </a:lnTo>
                  <a:lnTo>
                    <a:pt x="153" y="319"/>
                  </a:lnTo>
                  <a:lnTo>
                    <a:pt x="149" y="298"/>
                  </a:lnTo>
                  <a:lnTo>
                    <a:pt x="153" y="295"/>
                  </a:lnTo>
                  <a:lnTo>
                    <a:pt x="160" y="295"/>
                  </a:lnTo>
                  <a:lnTo>
                    <a:pt x="167" y="298"/>
                  </a:lnTo>
                  <a:lnTo>
                    <a:pt x="170" y="302"/>
                  </a:lnTo>
                  <a:lnTo>
                    <a:pt x="177" y="309"/>
                  </a:lnTo>
                  <a:lnTo>
                    <a:pt x="181" y="312"/>
                  </a:lnTo>
                  <a:lnTo>
                    <a:pt x="188" y="312"/>
                  </a:lnTo>
                  <a:lnTo>
                    <a:pt x="198" y="312"/>
                  </a:lnTo>
                  <a:lnTo>
                    <a:pt x="191" y="291"/>
                  </a:lnTo>
                  <a:lnTo>
                    <a:pt x="191" y="263"/>
                  </a:lnTo>
                  <a:lnTo>
                    <a:pt x="198" y="263"/>
                  </a:lnTo>
                  <a:lnTo>
                    <a:pt x="205" y="263"/>
                  </a:lnTo>
                  <a:lnTo>
                    <a:pt x="208" y="267"/>
                  </a:lnTo>
                  <a:lnTo>
                    <a:pt x="212" y="274"/>
                  </a:lnTo>
                  <a:lnTo>
                    <a:pt x="219" y="284"/>
                  </a:lnTo>
                  <a:lnTo>
                    <a:pt x="219" y="288"/>
                  </a:lnTo>
                  <a:lnTo>
                    <a:pt x="226" y="288"/>
                  </a:lnTo>
                  <a:lnTo>
                    <a:pt x="236" y="291"/>
                  </a:lnTo>
                  <a:lnTo>
                    <a:pt x="236" y="263"/>
                  </a:lnTo>
                  <a:lnTo>
                    <a:pt x="236" y="243"/>
                  </a:lnTo>
                  <a:lnTo>
                    <a:pt x="247" y="243"/>
                  </a:lnTo>
                  <a:lnTo>
                    <a:pt x="254" y="243"/>
                  </a:lnTo>
                  <a:lnTo>
                    <a:pt x="257" y="250"/>
                  </a:lnTo>
                  <a:lnTo>
                    <a:pt x="260" y="257"/>
                  </a:lnTo>
                  <a:lnTo>
                    <a:pt x="264" y="267"/>
                  </a:lnTo>
                  <a:lnTo>
                    <a:pt x="264" y="274"/>
                  </a:lnTo>
                  <a:lnTo>
                    <a:pt x="267" y="274"/>
                  </a:lnTo>
                  <a:lnTo>
                    <a:pt x="278" y="277"/>
                  </a:lnTo>
                  <a:lnTo>
                    <a:pt x="285" y="257"/>
                  </a:lnTo>
                  <a:lnTo>
                    <a:pt x="285" y="236"/>
                  </a:lnTo>
                  <a:lnTo>
                    <a:pt x="299" y="232"/>
                  </a:lnTo>
                  <a:lnTo>
                    <a:pt x="306" y="236"/>
                  </a:lnTo>
                  <a:lnTo>
                    <a:pt x="309" y="239"/>
                  </a:lnTo>
                  <a:lnTo>
                    <a:pt x="309" y="246"/>
                  </a:lnTo>
                  <a:lnTo>
                    <a:pt x="309" y="253"/>
                  </a:lnTo>
                  <a:lnTo>
                    <a:pt x="309" y="260"/>
                  </a:lnTo>
                  <a:lnTo>
                    <a:pt x="313" y="267"/>
                  </a:lnTo>
                  <a:lnTo>
                    <a:pt x="319" y="274"/>
                  </a:lnTo>
                  <a:lnTo>
                    <a:pt x="326" y="267"/>
                  </a:lnTo>
                  <a:lnTo>
                    <a:pt x="330" y="260"/>
                  </a:lnTo>
                  <a:lnTo>
                    <a:pt x="333" y="253"/>
                  </a:lnTo>
                  <a:lnTo>
                    <a:pt x="333" y="246"/>
                  </a:lnTo>
                  <a:lnTo>
                    <a:pt x="333" y="239"/>
                  </a:lnTo>
                  <a:lnTo>
                    <a:pt x="337" y="236"/>
                  </a:lnTo>
                  <a:lnTo>
                    <a:pt x="344" y="232"/>
                  </a:lnTo>
                  <a:lnTo>
                    <a:pt x="354" y="236"/>
                  </a:lnTo>
                  <a:lnTo>
                    <a:pt x="358" y="250"/>
                  </a:lnTo>
                  <a:lnTo>
                    <a:pt x="358" y="267"/>
                  </a:lnTo>
                  <a:lnTo>
                    <a:pt x="361" y="274"/>
                  </a:lnTo>
                  <a:lnTo>
                    <a:pt x="365" y="277"/>
                  </a:lnTo>
                  <a:lnTo>
                    <a:pt x="372" y="274"/>
                  </a:lnTo>
                  <a:lnTo>
                    <a:pt x="379" y="267"/>
                  </a:lnTo>
                  <a:lnTo>
                    <a:pt x="379" y="260"/>
                  </a:lnTo>
                  <a:lnTo>
                    <a:pt x="382" y="257"/>
                  </a:lnTo>
                  <a:lnTo>
                    <a:pt x="382" y="250"/>
                  </a:lnTo>
                  <a:lnTo>
                    <a:pt x="385" y="246"/>
                  </a:lnTo>
                  <a:lnTo>
                    <a:pt x="392" y="243"/>
                  </a:lnTo>
                  <a:lnTo>
                    <a:pt x="403" y="243"/>
                  </a:lnTo>
                  <a:lnTo>
                    <a:pt x="403" y="267"/>
                  </a:lnTo>
                  <a:lnTo>
                    <a:pt x="403" y="291"/>
                  </a:lnTo>
                  <a:lnTo>
                    <a:pt x="424" y="277"/>
                  </a:lnTo>
                  <a:lnTo>
                    <a:pt x="451" y="263"/>
                  </a:lnTo>
                  <a:lnTo>
                    <a:pt x="448" y="288"/>
                  </a:lnTo>
                  <a:lnTo>
                    <a:pt x="444" y="312"/>
                  </a:lnTo>
                  <a:lnTo>
                    <a:pt x="458" y="309"/>
                  </a:lnTo>
                  <a:lnTo>
                    <a:pt x="469" y="302"/>
                  </a:lnTo>
                  <a:lnTo>
                    <a:pt x="472" y="295"/>
                  </a:lnTo>
                  <a:lnTo>
                    <a:pt x="479" y="295"/>
                  </a:lnTo>
                  <a:lnTo>
                    <a:pt x="483" y="295"/>
                  </a:lnTo>
                  <a:lnTo>
                    <a:pt x="490" y="295"/>
                  </a:lnTo>
                  <a:lnTo>
                    <a:pt x="493" y="305"/>
                  </a:lnTo>
                  <a:lnTo>
                    <a:pt x="493" y="309"/>
                  </a:lnTo>
                  <a:lnTo>
                    <a:pt x="493" y="312"/>
                  </a:lnTo>
                  <a:lnTo>
                    <a:pt x="490" y="319"/>
                  </a:lnTo>
                  <a:lnTo>
                    <a:pt x="483" y="326"/>
                  </a:lnTo>
                  <a:lnTo>
                    <a:pt x="476" y="343"/>
                  </a:lnTo>
                  <a:lnTo>
                    <a:pt x="500" y="336"/>
                  </a:lnTo>
                  <a:lnTo>
                    <a:pt x="524" y="333"/>
                  </a:lnTo>
                  <a:lnTo>
                    <a:pt x="524" y="347"/>
                  </a:lnTo>
                  <a:lnTo>
                    <a:pt x="528" y="354"/>
                  </a:lnTo>
                  <a:lnTo>
                    <a:pt x="528" y="357"/>
                  </a:lnTo>
                  <a:lnTo>
                    <a:pt x="531" y="357"/>
                  </a:lnTo>
                  <a:lnTo>
                    <a:pt x="542" y="357"/>
                  </a:lnTo>
                  <a:lnTo>
                    <a:pt x="681" y="357"/>
                  </a:lnTo>
                  <a:lnTo>
                    <a:pt x="722" y="357"/>
                  </a:lnTo>
                  <a:lnTo>
                    <a:pt x="733" y="354"/>
                  </a:lnTo>
                  <a:lnTo>
                    <a:pt x="736" y="350"/>
                  </a:lnTo>
                  <a:lnTo>
                    <a:pt x="750" y="354"/>
                  </a:lnTo>
                  <a:lnTo>
                    <a:pt x="785" y="357"/>
                  </a:lnTo>
                  <a:lnTo>
                    <a:pt x="826" y="357"/>
                  </a:lnTo>
                  <a:lnTo>
                    <a:pt x="819" y="322"/>
                  </a:lnTo>
                  <a:lnTo>
                    <a:pt x="816" y="284"/>
                  </a:lnTo>
                  <a:lnTo>
                    <a:pt x="816" y="246"/>
                  </a:lnTo>
                  <a:lnTo>
                    <a:pt x="816" y="208"/>
                  </a:lnTo>
                  <a:lnTo>
                    <a:pt x="733" y="208"/>
                  </a:lnTo>
                  <a:lnTo>
                    <a:pt x="729" y="215"/>
                  </a:lnTo>
                  <a:lnTo>
                    <a:pt x="726" y="218"/>
                  </a:lnTo>
                  <a:lnTo>
                    <a:pt x="715" y="208"/>
                  </a:lnTo>
                  <a:lnTo>
                    <a:pt x="708" y="204"/>
                  </a:lnTo>
                  <a:lnTo>
                    <a:pt x="698" y="222"/>
                  </a:lnTo>
                  <a:lnTo>
                    <a:pt x="691" y="211"/>
                  </a:lnTo>
                  <a:lnTo>
                    <a:pt x="691" y="208"/>
                  </a:lnTo>
                  <a:lnTo>
                    <a:pt x="688" y="204"/>
                  </a:lnTo>
                  <a:lnTo>
                    <a:pt x="677" y="211"/>
                  </a:lnTo>
                  <a:lnTo>
                    <a:pt x="670" y="218"/>
                  </a:lnTo>
                  <a:lnTo>
                    <a:pt x="660" y="198"/>
                  </a:lnTo>
                  <a:lnTo>
                    <a:pt x="653" y="201"/>
                  </a:lnTo>
                  <a:lnTo>
                    <a:pt x="642" y="204"/>
                  </a:lnTo>
                  <a:lnTo>
                    <a:pt x="646" y="180"/>
                  </a:lnTo>
                  <a:lnTo>
                    <a:pt x="628" y="180"/>
                  </a:lnTo>
                  <a:lnTo>
                    <a:pt x="622" y="177"/>
                  </a:lnTo>
                  <a:lnTo>
                    <a:pt x="628" y="170"/>
                  </a:lnTo>
                  <a:lnTo>
                    <a:pt x="632" y="163"/>
                  </a:lnTo>
                  <a:lnTo>
                    <a:pt x="615" y="152"/>
                  </a:lnTo>
                  <a:lnTo>
                    <a:pt x="615" y="149"/>
                  </a:lnTo>
                  <a:lnTo>
                    <a:pt x="618" y="145"/>
                  </a:lnTo>
                  <a:lnTo>
                    <a:pt x="625" y="142"/>
                  </a:lnTo>
                  <a:lnTo>
                    <a:pt x="628" y="139"/>
                  </a:lnTo>
                  <a:lnTo>
                    <a:pt x="622" y="132"/>
                  </a:lnTo>
                  <a:lnTo>
                    <a:pt x="611" y="121"/>
                  </a:lnTo>
                  <a:lnTo>
                    <a:pt x="628" y="107"/>
                  </a:lnTo>
                  <a:lnTo>
                    <a:pt x="625" y="104"/>
                  </a:lnTo>
                  <a:lnTo>
                    <a:pt x="622" y="93"/>
                  </a:lnTo>
                  <a:lnTo>
                    <a:pt x="639" y="93"/>
                  </a:lnTo>
                  <a:lnTo>
                    <a:pt x="639" y="52"/>
                  </a:lnTo>
                  <a:lnTo>
                    <a:pt x="635" y="24"/>
                  </a:lnTo>
                  <a:lnTo>
                    <a:pt x="639" y="10"/>
                  </a:lnTo>
                  <a:lnTo>
                    <a:pt x="635" y="0"/>
                  </a:lnTo>
                  <a:lnTo>
                    <a:pt x="531" y="0"/>
                  </a:lnTo>
                  <a:lnTo>
                    <a:pt x="535" y="59"/>
                  </a:lnTo>
                  <a:lnTo>
                    <a:pt x="528" y="100"/>
                  </a:lnTo>
                  <a:lnTo>
                    <a:pt x="524" y="118"/>
                  </a:lnTo>
                  <a:lnTo>
                    <a:pt x="521" y="128"/>
                  </a:lnTo>
                  <a:lnTo>
                    <a:pt x="510" y="139"/>
                  </a:lnTo>
                  <a:lnTo>
                    <a:pt x="504" y="145"/>
                  </a:lnTo>
                  <a:lnTo>
                    <a:pt x="490" y="149"/>
                  </a:lnTo>
                  <a:lnTo>
                    <a:pt x="476" y="152"/>
                  </a:lnTo>
                  <a:lnTo>
                    <a:pt x="462" y="152"/>
                  </a:lnTo>
                  <a:lnTo>
                    <a:pt x="441" y="152"/>
                  </a:lnTo>
                  <a:lnTo>
                    <a:pt x="399" y="152"/>
                  </a:lnTo>
                  <a:lnTo>
                    <a:pt x="340" y="152"/>
                  </a:lnTo>
                  <a:lnTo>
                    <a:pt x="299" y="152"/>
                  </a:lnTo>
                  <a:lnTo>
                    <a:pt x="254" y="152"/>
                  </a:lnTo>
                  <a:lnTo>
                    <a:pt x="212" y="152"/>
                  </a:lnTo>
                  <a:lnTo>
                    <a:pt x="167" y="152"/>
                  </a:lnTo>
                  <a:lnTo>
                    <a:pt x="129" y="152"/>
                  </a:lnTo>
                  <a:lnTo>
                    <a:pt x="83" y="149"/>
                  </a:lnTo>
                  <a:lnTo>
                    <a:pt x="38" y="149"/>
                  </a:lnTo>
                  <a:lnTo>
                    <a:pt x="0" y="152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" name="Freeform 22"/>
            <p:cNvSpPr>
              <a:spLocks noEditPoints="1"/>
            </p:cNvSpPr>
            <p:nvPr/>
          </p:nvSpPr>
          <p:spPr bwMode="auto">
            <a:xfrm>
              <a:off x="2706688" y="4046538"/>
              <a:ext cx="762000" cy="576262"/>
            </a:xfrm>
            <a:custGeom>
              <a:avLst/>
              <a:gdLst>
                <a:gd name="T0" fmla="*/ 2147483646 w 587"/>
                <a:gd name="T1" fmla="*/ 2147483646 h 451"/>
                <a:gd name="T2" fmla="*/ 2147483646 w 587"/>
                <a:gd name="T3" fmla="*/ 2147483646 h 451"/>
                <a:gd name="T4" fmla="*/ 2147483646 w 587"/>
                <a:gd name="T5" fmla="*/ 2147483646 h 451"/>
                <a:gd name="T6" fmla="*/ 2147483646 w 587"/>
                <a:gd name="T7" fmla="*/ 2147483646 h 451"/>
                <a:gd name="T8" fmla="*/ 2147483646 w 587"/>
                <a:gd name="T9" fmla="*/ 2147483646 h 451"/>
                <a:gd name="T10" fmla="*/ 2147483646 w 587"/>
                <a:gd name="T11" fmla="*/ 2147483646 h 451"/>
                <a:gd name="T12" fmla="*/ 2147483646 w 587"/>
                <a:gd name="T13" fmla="*/ 2147483646 h 451"/>
                <a:gd name="T14" fmla="*/ 2147483646 w 587"/>
                <a:gd name="T15" fmla="*/ 2147483646 h 451"/>
                <a:gd name="T16" fmla="*/ 2147483646 w 587"/>
                <a:gd name="T17" fmla="*/ 2147483646 h 451"/>
                <a:gd name="T18" fmla="*/ 2147483646 w 587"/>
                <a:gd name="T19" fmla="*/ 2147483646 h 451"/>
                <a:gd name="T20" fmla="*/ 2147483646 w 587"/>
                <a:gd name="T21" fmla="*/ 2147483646 h 451"/>
                <a:gd name="T22" fmla="*/ 2147483646 w 587"/>
                <a:gd name="T23" fmla="*/ 2147483646 h 451"/>
                <a:gd name="T24" fmla="*/ 2147483646 w 587"/>
                <a:gd name="T25" fmla="*/ 2147483646 h 451"/>
                <a:gd name="T26" fmla="*/ 2147483646 w 587"/>
                <a:gd name="T27" fmla="*/ 2147483646 h 451"/>
                <a:gd name="T28" fmla="*/ 2147483646 w 587"/>
                <a:gd name="T29" fmla="*/ 2147483646 h 451"/>
                <a:gd name="T30" fmla="*/ 2147483646 w 587"/>
                <a:gd name="T31" fmla="*/ 2147483646 h 451"/>
                <a:gd name="T32" fmla="*/ 2147483646 w 587"/>
                <a:gd name="T33" fmla="*/ 2147483646 h 451"/>
                <a:gd name="T34" fmla="*/ 2147483646 w 587"/>
                <a:gd name="T35" fmla="*/ 2147483646 h 451"/>
                <a:gd name="T36" fmla="*/ 2147483646 w 587"/>
                <a:gd name="T37" fmla="*/ 2147483646 h 451"/>
                <a:gd name="T38" fmla="*/ 2147483646 w 587"/>
                <a:gd name="T39" fmla="*/ 2147483646 h 451"/>
                <a:gd name="T40" fmla="*/ 2147483646 w 587"/>
                <a:gd name="T41" fmla="*/ 2147483646 h 451"/>
                <a:gd name="T42" fmla="*/ 2147483646 w 587"/>
                <a:gd name="T43" fmla="*/ 2147483646 h 451"/>
                <a:gd name="T44" fmla="*/ 2147483646 w 587"/>
                <a:gd name="T45" fmla="*/ 2147483646 h 451"/>
                <a:gd name="T46" fmla="*/ 2147483646 w 587"/>
                <a:gd name="T47" fmla="*/ 2147483646 h 451"/>
                <a:gd name="T48" fmla="*/ 2147483646 w 587"/>
                <a:gd name="T49" fmla="*/ 2147483646 h 451"/>
                <a:gd name="T50" fmla="*/ 2147483646 w 587"/>
                <a:gd name="T51" fmla="*/ 2147483646 h 451"/>
                <a:gd name="T52" fmla="*/ 2147483646 w 587"/>
                <a:gd name="T53" fmla="*/ 2147483646 h 451"/>
                <a:gd name="T54" fmla="*/ 2147483646 w 587"/>
                <a:gd name="T55" fmla="*/ 2147483646 h 451"/>
                <a:gd name="T56" fmla="*/ 2147483646 w 587"/>
                <a:gd name="T57" fmla="*/ 2147483646 h 451"/>
                <a:gd name="T58" fmla="*/ 2147483646 w 587"/>
                <a:gd name="T59" fmla="*/ 2147483646 h 451"/>
                <a:gd name="T60" fmla="*/ 2147483646 w 587"/>
                <a:gd name="T61" fmla="*/ 2147483646 h 451"/>
                <a:gd name="T62" fmla="*/ 2147483646 w 587"/>
                <a:gd name="T63" fmla="*/ 2147483646 h 451"/>
                <a:gd name="T64" fmla="*/ 2147483646 w 587"/>
                <a:gd name="T65" fmla="*/ 2147483646 h 451"/>
                <a:gd name="T66" fmla="*/ 2147483646 w 587"/>
                <a:gd name="T67" fmla="*/ 2147483646 h 451"/>
                <a:gd name="T68" fmla="*/ 2147483646 w 587"/>
                <a:gd name="T69" fmla="*/ 2147483646 h 451"/>
                <a:gd name="T70" fmla="*/ 2147483646 w 587"/>
                <a:gd name="T71" fmla="*/ 2147483646 h 451"/>
                <a:gd name="T72" fmla="*/ 2147483646 w 587"/>
                <a:gd name="T73" fmla="*/ 2147483646 h 451"/>
                <a:gd name="T74" fmla="*/ 2147483646 w 587"/>
                <a:gd name="T75" fmla="*/ 2147483646 h 451"/>
                <a:gd name="T76" fmla="*/ 2147483646 w 587"/>
                <a:gd name="T77" fmla="*/ 2147483646 h 451"/>
                <a:gd name="T78" fmla="*/ 2147483646 w 587"/>
                <a:gd name="T79" fmla="*/ 2147483646 h 451"/>
                <a:gd name="T80" fmla="*/ 2147483646 w 587"/>
                <a:gd name="T81" fmla="*/ 2147483646 h 451"/>
                <a:gd name="T82" fmla="*/ 2147483646 w 587"/>
                <a:gd name="T83" fmla="*/ 2147483646 h 451"/>
                <a:gd name="T84" fmla="*/ 2147483646 w 587"/>
                <a:gd name="T85" fmla="*/ 2147483646 h 451"/>
                <a:gd name="T86" fmla="*/ 2147483646 w 587"/>
                <a:gd name="T87" fmla="*/ 2147483646 h 451"/>
                <a:gd name="T88" fmla="*/ 2147483646 w 587"/>
                <a:gd name="T89" fmla="*/ 2147483646 h 451"/>
                <a:gd name="T90" fmla="*/ 0 w 587"/>
                <a:gd name="T91" fmla="*/ 2147483646 h 451"/>
                <a:gd name="T92" fmla="*/ 2147483646 w 587"/>
                <a:gd name="T93" fmla="*/ 2147483646 h 451"/>
                <a:gd name="T94" fmla="*/ 2147483646 w 587"/>
                <a:gd name="T95" fmla="*/ 2147483646 h 451"/>
                <a:gd name="T96" fmla="*/ 2147483646 w 587"/>
                <a:gd name="T97" fmla="*/ 2147483646 h 451"/>
                <a:gd name="T98" fmla="*/ 2147483646 w 587"/>
                <a:gd name="T99" fmla="*/ 2147483646 h 451"/>
                <a:gd name="T100" fmla="*/ 2147483646 w 587"/>
                <a:gd name="T101" fmla="*/ 2147483646 h 451"/>
                <a:gd name="T102" fmla="*/ 2147483646 w 587"/>
                <a:gd name="T103" fmla="*/ 2147483646 h 451"/>
                <a:gd name="T104" fmla="*/ 2147483646 w 587"/>
                <a:gd name="T105" fmla="*/ 2147483646 h 451"/>
                <a:gd name="T106" fmla="*/ 2147483646 w 587"/>
                <a:gd name="T107" fmla="*/ 2147483646 h 451"/>
                <a:gd name="T108" fmla="*/ 2147483646 w 587"/>
                <a:gd name="T109" fmla="*/ 2147483646 h 451"/>
                <a:gd name="T110" fmla="*/ 2147483646 w 587"/>
                <a:gd name="T111" fmla="*/ 2147483646 h 451"/>
                <a:gd name="T112" fmla="*/ 2147483646 w 587"/>
                <a:gd name="T113" fmla="*/ 0 h 451"/>
                <a:gd name="T114" fmla="*/ 2147483646 w 587"/>
                <a:gd name="T115" fmla="*/ 2147483646 h 451"/>
                <a:gd name="T116" fmla="*/ 2147483646 w 587"/>
                <a:gd name="T117" fmla="*/ 2147483646 h 451"/>
                <a:gd name="T118" fmla="*/ 2147483646 w 587"/>
                <a:gd name="T119" fmla="*/ 2147483646 h 451"/>
                <a:gd name="T120" fmla="*/ 2147483646 w 587"/>
                <a:gd name="T121" fmla="*/ 2147483646 h 45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587" h="451">
                  <a:moveTo>
                    <a:pt x="59" y="298"/>
                  </a:moveTo>
                  <a:lnTo>
                    <a:pt x="264" y="302"/>
                  </a:lnTo>
                  <a:lnTo>
                    <a:pt x="264" y="430"/>
                  </a:lnTo>
                  <a:lnTo>
                    <a:pt x="59" y="430"/>
                  </a:lnTo>
                  <a:lnTo>
                    <a:pt x="59" y="298"/>
                  </a:lnTo>
                  <a:close/>
                  <a:moveTo>
                    <a:pt x="424" y="326"/>
                  </a:moveTo>
                  <a:lnTo>
                    <a:pt x="441" y="326"/>
                  </a:lnTo>
                  <a:lnTo>
                    <a:pt x="462" y="322"/>
                  </a:lnTo>
                  <a:lnTo>
                    <a:pt x="480" y="326"/>
                  </a:lnTo>
                  <a:lnTo>
                    <a:pt x="497" y="329"/>
                  </a:lnTo>
                  <a:lnTo>
                    <a:pt x="497" y="420"/>
                  </a:lnTo>
                  <a:lnTo>
                    <a:pt x="424" y="420"/>
                  </a:lnTo>
                  <a:lnTo>
                    <a:pt x="424" y="326"/>
                  </a:lnTo>
                  <a:close/>
                  <a:moveTo>
                    <a:pt x="309" y="326"/>
                  </a:moveTo>
                  <a:lnTo>
                    <a:pt x="382" y="326"/>
                  </a:lnTo>
                  <a:lnTo>
                    <a:pt x="379" y="420"/>
                  </a:lnTo>
                  <a:lnTo>
                    <a:pt x="306" y="420"/>
                  </a:lnTo>
                  <a:lnTo>
                    <a:pt x="309" y="326"/>
                  </a:lnTo>
                  <a:close/>
                  <a:moveTo>
                    <a:pt x="424" y="184"/>
                  </a:moveTo>
                  <a:lnTo>
                    <a:pt x="497" y="184"/>
                  </a:lnTo>
                  <a:lnTo>
                    <a:pt x="497" y="229"/>
                  </a:lnTo>
                  <a:lnTo>
                    <a:pt x="497" y="270"/>
                  </a:lnTo>
                  <a:lnTo>
                    <a:pt x="493" y="274"/>
                  </a:lnTo>
                  <a:lnTo>
                    <a:pt x="487" y="277"/>
                  </a:lnTo>
                  <a:lnTo>
                    <a:pt x="480" y="277"/>
                  </a:lnTo>
                  <a:lnTo>
                    <a:pt x="469" y="277"/>
                  </a:lnTo>
                  <a:lnTo>
                    <a:pt x="445" y="277"/>
                  </a:lnTo>
                  <a:lnTo>
                    <a:pt x="424" y="277"/>
                  </a:lnTo>
                  <a:lnTo>
                    <a:pt x="424" y="184"/>
                  </a:lnTo>
                  <a:close/>
                  <a:moveTo>
                    <a:pt x="309" y="184"/>
                  </a:moveTo>
                  <a:lnTo>
                    <a:pt x="379" y="184"/>
                  </a:lnTo>
                  <a:lnTo>
                    <a:pt x="382" y="277"/>
                  </a:lnTo>
                  <a:lnTo>
                    <a:pt x="306" y="277"/>
                  </a:lnTo>
                  <a:lnTo>
                    <a:pt x="309" y="184"/>
                  </a:lnTo>
                  <a:close/>
                  <a:moveTo>
                    <a:pt x="282" y="86"/>
                  </a:moveTo>
                  <a:lnTo>
                    <a:pt x="268" y="104"/>
                  </a:lnTo>
                  <a:lnTo>
                    <a:pt x="247" y="121"/>
                  </a:lnTo>
                  <a:lnTo>
                    <a:pt x="230" y="135"/>
                  </a:lnTo>
                  <a:lnTo>
                    <a:pt x="212" y="149"/>
                  </a:lnTo>
                  <a:lnTo>
                    <a:pt x="230" y="152"/>
                  </a:lnTo>
                  <a:lnTo>
                    <a:pt x="261" y="152"/>
                  </a:lnTo>
                  <a:lnTo>
                    <a:pt x="261" y="180"/>
                  </a:lnTo>
                  <a:lnTo>
                    <a:pt x="230" y="184"/>
                  </a:lnTo>
                  <a:lnTo>
                    <a:pt x="184" y="184"/>
                  </a:lnTo>
                  <a:lnTo>
                    <a:pt x="14" y="184"/>
                  </a:lnTo>
                  <a:lnTo>
                    <a:pt x="0" y="267"/>
                  </a:lnTo>
                  <a:lnTo>
                    <a:pt x="28" y="267"/>
                  </a:lnTo>
                  <a:lnTo>
                    <a:pt x="28" y="451"/>
                  </a:lnTo>
                  <a:lnTo>
                    <a:pt x="549" y="451"/>
                  </a:lnTo>
                  <a:lnTo>
                    <a:pt x="549" y="152"/>
                  </a:lnTo>
                  <a:lnTo>
                    <a:pt x="587" y="152"/>
                  </a:lnTo>
                  <a:lnTo>
                    <a:pt x="570" y="131"/>
                  </a:lnTo>
                  <a:lnTo>
                    <a:pt x="532" y="104"/>
                  </a:lnTo>
                  <a:lnTo>
                    <a:pt x="497" y="76"/>
                  </a:lnTo>
                  <a:lnTo>
                    <a:pt x="469" y="52"/>
                  </a:lnTo>
                  <a:lnTo>
                    <a:pt x="434" y="24"/>
                  </a:lnTo>
                  <a:lnTo>
                    <a:pt x="396" y="0"/>
                  </a:lnTo>
                  <a:lnTo>
                    <a:pt x="375" y="14"/>
                  </a:lnTo>
                  <a:lnTo>
                    <a:pt x="341" y="45"/>
                  </a:lnTo>
                  <a:lnTo>
                    <a:pt x="306" y="72"/>
                  </a:lnTo>
                  <a:lnTo>
                    <a:pt x="282" y="86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" name="Freeform 23"/>
            <p:cNvSpPr>
              <a:spLocks/>
            </p:cNvSpPr>
            <p:nvPr/>
          </p:nvSpPr>
          <p:spPr bwMode="auto">
            <a:xfrm>
              <a:off x="6672263" y="3584575"/>
              <a:ext cx="698500" cy="357188"/>
            </a:xfrm>
            <a:custGeom>
              <a:avLst/>
              <a:gdLst>
                <a:gd name="T0" fmla="*/ 2147483646 w 538"/>
                <a:gd name="T1" fmla="*/ 2147483646 h 281"/>
                <a:gd name="T2" fmla="*/ 2147483646 w 538"/>
                <a:gd name="T3" fmla="*/ 2147483646 h 281"/>
                <a:gd name="T4" fmla="*/ 2147483646 w 538"/>
                <a:gd name="T5" fmla="*/ 2147483646 h 281"/>
                <a:gd name="T6" fmla="*/ 2147483646 w 538"/>
                <a:gd name="T7" fmla="*/ 2147483646 h 281"/>
                <a:gd name="T8" fmla="*/ 2147483646 w 538"/>
                <a:gd name="T9" fmla="*/ 2147483646 h 281"/>
                <a:gd name="T10" fmla="*/ 2147483646 w 538"/>
                <a:gd name="T11" fmla="*/ 2147483646 h 281"/>
                <a:gd name="T12" fmla="*/ 2147483646 w 538"/>
                <a:gd name="T13" fmla="*/ 2147483646 h 281"/>
                <a:gd name="T14" fmla="*/ 2147483646 w 538"/>
                <a:gd name="T15" fmla="*/ 2147483646 h 281"/>
                <a:gd name="T16" fmla="*/ 2147483646 w 538"/>
                <a:gd name="T17" fmla="*/ 2147483646 h 281"/>
                <a:gd name="T18" fmla="*/ 2147483646 w 538"/>
                <a:gd name="T19" fmla="*/ 2147483646 h 281"/>
                <a:gd name="T20" fmla="*/ 2147483646 w 538"/>
                <a:gd name="T21" fmla="*/ 2147483646 h 281"/>
                <a:gd name="T22" fmla="*/ 2147483646 w 538"/>
                <a:gd name="T23" fmla="*/ 2147483646 h 281"/>
                <a:gd name="T24" fmla="*/ 2147483646 w 538"/>
                <a:gd name="T25" fmla="*/ 2147483646 h 281"/>
                <a:gd name="T26" fmla="*/ 2147483646 w 538"/>
                <a:gd name="T27" fmla="*/ 2147483646 h 281"/>
                <a:gd name="T28" fmla="*/ 2147483646 w 538"/>
                <a:gd name="T29" fmla="*/ 2147483646 h 281"/>
                <a:gd name="T30" fmla="*/ 2147483646 w 538"/>
                <a:gd name="T31" fmla="*/ 2147483646 h 281"/>
                <a:gd name="T32" fmla="*/ 2147483646 w 538"/>
                <a:gd name="T33" fmla="*/ 2147483646 h 281"/>
                <a:gd name="T34" fmla="*/ 2147483646 w 538"/>
                <a:gd name="T35" fmla="*/ 2147483646 h 281"/>
                <a:gd name="T36" fmla="*/ 2147483646 w 538"/>
                <a:gd name="T37" fmla="*/ 2147483646 h 281"/>
                <a:gd name="T38" fmla="*/ 2147483646 w 538"/>
                <a:gd name="T39" fmla="*/ 2147483646 h 281"/>
                <a:gd name="T40" fmla="*/ 2147483646 w 538"/>
                <a:gd name="T41" fmla="*/ 2147483646 h 281"/>
                <a:gd name="T42" fmla="*/ 2147483646 w 538"/>
                <a:gd name="T43" fmla="*/ 2147483646 h 281"/>
                <a:gd name="T44" fmla="*/ 2147483646 w 538"/>
                <a:gd name="T45" fmla="*/ 2147483646 h 281"/>
                <a:gd name="T46" fmla="*/ 2147483646 w 538"/>
                <a:gd name="T47" fmla="*/ 2147483646 h 281"/>
                <a:gd name="T48" fmla="*/ 2147483646 w 538"/>
                <a:gd name="T49" fmla="*/ 2147483646 h 281"/>
                <a:gd name="T50" fmla="*/ 2147483646 w 538"/>
                <a:gd name="T51" fmla="*/ 2147483646 h 281"/>
                <a:gd name="T52" fmla="*/ 2147483646 w 538"/>
                <a:gd name="T53" fmla="*/ 2147483646 h 281"/>
                <a:gd name="T54" fmla="*/ 0 w 538"/>
                <a:gd name="T55" fmla="*/ 2147483646 h 281"/>
                <a:gd name="T56" fmla="*/ 2147483646 w 538"/>
                <a:gd name="T57" fmla="*/ 2147483646 h 281"/>
                <a:gd name="T58" fmla="*/ 2147483646 w 538"/>
                <a:gd name="T59" fmla="*/ 2147483646 h 281"/>
                <a:gd name="T60" fmla="*/ 2147483646 w 538"/>
                <a:gd name="T61" fmla="*/ 2147483646 h 281"/>
                <a:gd name="T62" fmla="*/ 2147483646 w 538"/>
                <a:gd name="T63" fmla="*/ 2147483646 h 281"/>
                <a:gd name="T64" fmla="*/ 2147483646 w 538"/>
                <a:gd name="T65" fmla="*/ 2147483646 h 28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538" h="281">
                  <a:moveTo>
                    <a:pt x="424" y="281"/>
                  </a:moveTo>
                  <a:lnTo>
                    <a:pt x="451" y="278"/>
                  </a:lnTo>
                  <a:lnTo>
                    <a:pt x="472" y="271"/>
                  </a:lnTo>
                  <a:lnTo>
                    <a:pt x="496" y="267"/>
                  </a:lnTo>
                  <a:lnTo>
                    <a:pt x="517" y="260"/>
                  </a:lnTo>
                  <a:lnTo>
                    <a:pt x="524" y="253"/>
                  </a:lnTo>
                  <a:lnTo>
                    <a:pt x="531" y="243"/>
                  </a:lnTo>
                  <a:lnTo>
                    <a:pt x="538" y="232"/>
                  </a:lnTo>
                  <a:lnTo>
                    <a:pt x="538" y="222"/>
                  </a:lnTo>
                  <a:lnTo>
                    <a:pt x="538" y="212"/>
                  </a:lnTo>
                  <a:lnTo>
                    <a:pt x="535" y="201"/>
                  </a:lnTo>
                  <a:lnTo>
                    <a:pt x="531" y="191"/>
                  </a:lnTo>
                  <a:lnTo>
                    <a:pt x="521" y="184"/>
                  </a:lnTo>
                  <a:lnTo>
                    <a:pt x="510" y="173"/>
                  </a:lnTo>
                  <a:lnTo>
                    <a:pt x="503" y="173"/>
                  </a:lnTo>
                  <a:lnTo>
                    <a:pt x="500" y="170"/>
                  </a:lnTo>
                  <a:lnTo>
                    <a:pt x="493" y="153"/>
                  </a:lnTo>
                  <a:lnTo>
                    <a:pt x="486" y="132"/>
                  </a:lnTo>
                  <a:lnTo>
                    <a:pt x="476" y="118"/>
                  </a:lnTo>
                  <a:lnTo>
                    <a:pt x="455" y="104"/>
                  </a:lnTo>
                  <a:lnTo>
                    <a:pt x="437" y="97"/>
                  </a:lnTo>
                  <a:lnTo>
                    <a:pt x="413" y="97"/>
                  </a:lnTo>
                  <a:lnTo>
                    <a:pt x="389" y="101"/>
                  </a:lnTo>
                  <a:lnTo>
                    <a:pt x="382" y="80"/>
                  </a:lnTo>
                  <a:lnTo>
                    <a:pt x="375" y="59"/>
                  </a:lnTo>
                  <a:lnTo>
                    <a:pt x="365" y="42"/>
                  </a:lnTo>
                  <a:lnTo>
                    <a:pt x="351" y="28"/>
                  </a:lnTo>
                  <a:lnTo>
                    <a:pt x="333" y="17"/>
                  </a:lnTo>
                  <a:lnTo>
                    <a:pt x="316" y="7"/>
                  </a:lnTo>
                  <a:lnTo>
                    <a:pt x="292" y="3"/>
                  </a:lnTo>
                  <a:lnTo>
                    <a:pt x="267" y="0"/>
                  </a:lnTo>
                  <a:lnTo>
                    <a:pt x="247" y="3"/>
                  </a:lnTo>
                  <a:lnTo>
                    <a:pt x="229" y="7"/>
                  </a:lnTo>
                  <a:lnTo>
                    <a:pt x="212" y="10"/>
                  </a:lnTo>
                  <a:lnTo>
                    <a:pt x="198" y="21"/>
                  </a:lnTo>
                  <a:lnTo>
                    <a:pt x="184" y="31"/>
                  </a:lnTo>
                  <a:lnTo>
                    <a:pt x="174" y="42"/>
                  </a:lnTo>
                  <a:lnTo>
                    <a:pt x="163" y="56"/>
                  </a:lnTo>
                  <a:lnTo>
                    <a:pt x="156" y="69"/>
                  </a:lnTo>
                  <a:lnTo>
                    <a:pt x="132" y="73"/>
                  </a:lnTo>
                  <a:lnTo>
                    <a:pt x="115" y="76"/>
                  </a:lnTo>
                  <a:lnTo>
                    <a:pt x="101" y="83"/>
                  </a:lnTo>
                  <a:lnTo>
                    <a:pt x="83" y="94"/>
                  </a:lnTo>
                  <a:lnTo>
                    <a:pt x="69" y="108"/>
                  </a:lnTo>
                  <a:lnTo>
                    <a:pt x="62" y="121"/>
                  </a:lnTo>
                  <a:lnTo>
                    <a:pt x="59" y="132"/>
                  </a:lnTo>
                  <a:lnTo>
                    <a:pt x="59" y="139"/>
                  </a:lnTo>
                  <a:lnTo>
                    <a:pt x="59" y="149"/>
                  </a:lnTo>
                  <a:lnTo>
                    <a:pt x="56" y="156"/>
                  </a:lnTo>
                  <a:lnTo>
                    <a:pt x="49" y="160"/>
                  </a:lnTo>
                  <a:lnTo>
                    <a:pt x="42" y="167"/>
                  </a:lnTo>
                  <a:lnTo>
                    <a:pt x="35" y="170"/>
                  </a:lnTo>
                  <a:lnTo>
                    <a:pt x="28" y="170"/>
                  </a:lnTo>
                  <a:lnTo>
                    <a:pt x="14" y="180"/>
                  </a:lnTo>
                  <a:lnTo>
                    <a:pt x="3" y="198"/>
                  </a:lnTo>
                  <a:lnTo>
                    <a:pt x="0" y="215"/>
                  </a:lnTo>
                  <a:lnTo>
                    <a:pt x="0" y="232"/>
                  </a:lnTo>
                  <a:lnTo>
                    <a:pt x="3" y="243"/>
                  </a:lnTo>
                  <a:lnTo>
                    <a:pt x="10" y="253"/>
                  </a:lnTo>
                  <a:lnTo>
                    <a:pt x="17" y="260"/>
                  </a:lnTo>
                  <a:lnTo>
                    <a:pt x="24" y="267"/>
                  </a:lnTo>
                  <a:lnTo>
                    <a:pt x="35" y="274"/>
                  </a:lnTo>
                  <a:lnTo>
                    <a:pt x="49" y="278"/>
                  </a:lnTo>
                  <a:lnTo>
                    <a:pt x="62" y="281"/>
                  </a:lnTo>
                  <a:lnTo>
                    <a:pt x="80" y="281"/>
                  </a:lnTo>
                  <a:lnTo>
                    <a:pt x="424" y="281"/>
                  </a:lnTo>
                  <a:close/>
                </a:path>
              </a:pathLst>
            </a:custGeom>
            <a:solidFill>
              <a:srgbClr val="717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" name="Freeform 24"/>
            <p:cNvSpPr>
              <a:spLocks noEditPoints="1"/>
            </p:cNvSpPr>
            <p:nvPr/>
          </p:nvSpPr>
          <p:spPr bwMode="auto">
            <a:xfrm>
              <a:off x="5211764" y="5026025"/>
              <a:ext cx="2776537" cy="801688"/>
            </a:xfrm>
            <a:custGeom>
              <a:avLst/>
              <a:gdLst>
                <a:gd name="T0" fmla="*/ 2147483646 w 2136"/>
                <a:gd name="T1" fmla="*/ 2147483646 h 628"/>
                <a:gd name="T2" fmla="*/ 2147483646 w 2136"/>
                <a:gd name="T3" fmla="*/ 2147483646 h 628"/>
                <a:gd name="T4" fmla="*/ 2147483646 w 2136"/>
                <a:gd name="T5" fmla="*/ 2147483646 h 628"/>
                <a:gd name="T6" fmla="*/ 2147483646 w 2136"/>
                <a:gd name="T7" fmla="*/ 2147483646 h 628"/>
                <a:gd name="T8" fmla="*/ 2147483646 w 2136"/>
                <a:gd name="T9" fmla="*/ 2147483646 h 628"/>
                <a:gd name="T10" fmla="*/ 2147483646 w 2136"/>
                <a:gd name="T11" fmla="*/ 2147483646 h 628"/>
                <a:gd name="T12" fmla="*/ 2147483646 w 2136"/>
                <a:gd name="T13" fmla="*/ 2147483646 h 628"/>
                <a:gd name="T14" fmla="*/ 2147483646 w 2136"/>
                <a:gd name="T15" fmla="*/ 2147483646 h 628"/>
                <a:gd name="T16" fmla="*/ 2147483646 w 2136"/>
                <a:gd name="T17" fmla="*/ 2147483646 h 628"/>
                <a:gd name="T18" fmla="*/ 2147483646 w 2136"/>
                <a:gd name="T19" fmla="*/ 2147483646 h 628"/>
                <a:gd name="T20" fmla="*/ 2147483646 w 2136"/>
                <a:gd name="T21" fmla="*/ 2147483646 h 628"/>
                <a:gd name="T22" fmla="*/ 2147483646 w 2136"/>
                <a:gd name="T23" fmla="*/ 2147483646 h 628"/>
                <a:gd name="T24" fmla="*/ 2147483646 w 2136"/>
                <a:gd name="T25" fmla="*/ 2147483646 h 628"/>
                <a:gd name="T26" fmla="*/ 2147483646 w 2136"/>
                <a:gd name="T27" fmla="*/ 2147483646 h 628"/>
                <a:gd name="T28" fmla="*/ 2147483646 w 2136"/>
                <a:gd name="T29" fmla="*/ 2147483646 h 628"/>
                <a:gd name="T30" fmla="*/ 2147483646 w 2136"/>
                <a:gd name="T31" fmla="*/ 2147483646 h 628"/>
                <a:gd name="T32" fmla="*/ 2147483646 w 2136"/>
                <a:gd name="T33" fmla="*/ 2147483646 h 628"/>
                <a:gd name="T34" fmla="*/ 2147483646 w 2136"/>
                <a:gd name="T35" fmla="*/ 2147483646 h 628"/>
                <a:gd name="T36" fmla="*/ 2147483646 w 2136"/>
                <a:gd name="T37" fmla="*/ 2147483646 h 628"/>
                <a:gd name="T38" fmla="*/ 2147483646 w 2136"/>
                <a:gd name="T39" fmla="*/ 2147483646 h 628"/>
                <a:gd name="T40" fmla="*/ 2147483646 w 2136"/>
                <a:gd name="T41" fmla="*/ 2147483646 h 628"/>
                <a:gd name="T42" fmla="*/ 2147483646 w 2136"/>
                <a:gd name="T43" fmla="*/ 2147483646 h 628"/>
                <a:gd name="T44" fmla="*/ 2147483646 w 2136"/>
                <a:gd name="T45" fmla="*/ 2147483646 h 628"/>
                <a:gd name="T46" fmla="*/ 2147483646 w 2136"/>
                <a:gd name="T47" fmla="*/ 2147483646 h 628"/>
                <a:gd name="T48" fmla="*/ 2147483646 w 2136"/>
                <a:gd name="T49" fmla="*/ 2147483646 h 628"/>
                <a:gd name="T50" fmla="*/ 2147483646 w 2136"/>
                <a:gd name="T51" fmla="*/ 2147483646 h 628"/>
                <a:gd name="T52" fmla="*/ 2147483646 w 2136"/>
                <a:gd name="T53" fmla="*/ 2147483646 h 628"/>
                <a:gd name="T54" fmla="*/ 2147483646 w 2136"/>
                <a:gd name="T55" fmla="*/ 2147483646 h 628"/>
                <a:gd name="T56" fmla="*/ 2147483646 w 2136"/>
                <a:gd name="T57" fmla="*/ 2147483646 h 628"/>
                <a:gd name="T58" fmla="*/ 2147483646 w 2136"/>
                <a:gd name="T59" fmla="*/ 2147483646 h 628"/>
                <a:gd name="T60" fmla="*/ 2147483646 w 2136"/>
                <a:gd name="T61" fmla="*/ 2147483646 h 628"/>
                <a:gd name="T62" fmla="*/ 2147483646 w 2136"/>
                <a:gd name="T63" fmla="*/ 2147483646 h 628"/>
                <a:gd name="T64" fmla="*/ 2147483646 w 2136"/>
                <a:gd name="T65" fmla="*/ 2147483646 h 628"/>
                <a:gd name="T66" fmla="*/ 2147483646 w 2136"/>
                <a:gd name="T67" fmla="*/ 2147483646 h 628"/>
                <a:gd name="T68" fmla="*/ 2147483646 w 2136"/>
                <a:gd name="T69" fmla="*/ 2147483646 h 628"/>
                <a:gd name="T70" fmla="*/ 2147483646 w 2136"/>
                <a:gd name="T71" fmla="*/ 2147483646 h 628"/>
                <a:gd name="T72" fmla="*/ 2147483646 w 2136"/>
                <a:gd name="T73" fmla="*/ 2147483646 h 628"/>
                <a:gd name="T74" fmla="*/ 2147483646 w 2136"/>
                <a:gd name="T75" fmla="*/ 2147483646 h 628"/>
                <a:gd name="T76" fmla="*/ 2147483646 w 2136"/>
                <a:gd name="T77" fmla="*/ 2147483646 h 628"/>
                <a:gd name="T78" fmla="*/ 2147483646 w 2136"/>
                <a:gd name="T79" fmla="*/ 2147483646 h 628"/>
                <a:gd name="T80" fmla="*/ 2147483646 w 2136"/>
                <a:gd name="T81" fmla="*/ 2147483646 h 628"/>
                <a:gd name="T82" fmla="*/ 2147483646 w 2136"/>
                <a:gd name="T83" fmla="*/ 2147483646 h 628"/>
                <a:gd name="T84" fmla="*/ 2147483646 w 2136"/>
                <a:gd name="T85" fmla="*/ 2147483646 h 628"/>
                <a:gd name="T86" fmla="*/ 2147483646 w 2136"/>
                <a:gd name="T87" fmla="*/ 2147483646 h 628"/>
                <a:gd name="T88" fmla="*/ 2147483646 w 2136"/>
                <a:gd name="T89" fmla="*/ 2147483646 h 628"/>
                <a:gd name="T90" fmla="*/ 2147483646 w 2136"/>
                <a:gd name="T91" fmla="*/ 2147483646 h 628"/>
                <a:gd name="T92" fmla="*/ 2147483646 w 2136"/>
                <a:gd name="T93" fmla="*/ 2147483646 h 628"/>
                <a:gd name="T94" fmla="*/ 2147483646 w 2136"/>
                <a:gd name="T95" fmla="*/ 2147483646 h 628"/>
                <a:gd name="T96" fmla="*/ 2147483646 w 2136"/>
                <a:gd name="T97" fmla="*/ 2147483646 h 628"/>
                <a:gd name="T98" fmla="*/ 2147483646 w 2136"/>
                <a:gd name="T99" fmla="*/ 2147483646 h 628"/>
                <a:gd name="T100" fmla="*/ 2147483646 w 2136"/>
                <a:gd name="T101" fmla="*/ 2147483646 h 628"/>
                <a:gd name="T102" fmla="*/ 2147483646 w 2136"/>
                <a:gd name="T103" fmla="*/ 2147483646 h 628"/>
                <a:gd name="T104" fmla="*/ 2147483646 w 2136"/>
                <a:gd name="T105" fmla="*/ 2147483646 h 628"/>
                <a:gd name="T106" fmla="*/ 2147483646 w 2136"/>
                <a:gd name="T107" fmla="*/ 2147483646 h 628"/>
                <a:gd name="T108" fmla="*/ 2147483646 w 2136"/>
                <a:gd name="T109" fmla="*/ 2147483646 h 628"/>
                <a:gd name="T110" fmla="*/ 2147483646 w 2136"/>
                <a:gd name="T111" fmla="*/ 2147483646 h 628"/>
                <a:gd name="T112" fmla="*/ 2147483646 w 2136"/>
                <a:gd name="T113" fmla="*/ 2147483646 h 628"/>
                <a:gd name="T114" fmla="*/ 2147483646 w 2136"/>
                <a:gd name="T115" fmla="*/ 0 h 628"/>
                <a:gd name="T116" fmla="*/ 2147483646 w 2136"/>
                <a:gd name="T117" fmla="*/ 2147483646 h 628"/>
                <a:gd name="T118" fmla="*/ 2147483646 w 2136"/>
                <a:gd name="T119" fmla="*/ 2147483646 h 62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136" h="628">
                  <a:moveTo>
                    <a:pt x="605" y="153"/>
                  </a:moveTo>
                  <a:lnTo>
                    <a:pt x="608" y="160"/>
                  </a:lnTo>
                  <a:lnTo>
                    <a:pt x="611" y="167"/>
                  </a:lnTo>
                  <a:lnTo>
                    <a:pt x="618" y="191"/>
                  </a:lnTo>
                  <a:lnTo>
                    <a:pt x="618" y="215"/>
                  </a:lnTo>
                  <a:lnTo>
                    <a:pt x="615" y="246"/>
                  </a:lnTo>
                  <a:lnTo>
                    <a:pt x="608" y="274"/>
                  </a:lnTo>
                  <a:lnTo>
                    <a:pt x="598" y="305"/>
                  </a:lnTo>
                  <a:lnTo>
                    <a:pt x="580" y="330"/>
                  </a:lnTo>
                  <a:lnTo>
                    <a:pt x="573" y="340"/>
                  </a:lnTo>
                  <a:lnTo>
                    <a:pt x="563" y="351"/>
                  </a:lnTo>
                  <a:lnTo>
                    <a:pt x="549" y="357"/>
                  </a:lnTo>
                  <a:lnTo>
                    <a:pt x="539" y="361"/>
                  </a:lnTo>
                  <a:lnTo>
                    <a:pt x="497" y="278"/>
                  </a:lnTo>
                  <a:lnTo>
                    <a:pt x="511" y="257"/>
                  </a:lnTo>
                  <a:lnTo>
                    <a:pt x="518" y="246"/>
                  </a:lnTo>
                  <a:lnTo>
                    <a:pt x="521" y="229"/>
                  </a:lnTo>
                  <a:lnTo>
                    <a:pt x="521" y="198"/>
                  </a:lnTo>
                  <a:lnTo>
                    <a:pt x="605" y="153"/>
                  </a:lnTo>
                  <a:close/>
                  <a:moveTo>
                    <a:pt x="466" y="49"/>
                  </a:moveTo>
                  <a:lnTo>
                    <a:pt x="486" y="52"/>
                  </a:lnTo>
                  <a:lnTo>
                    <a:pt x="504" y="56"/>
                  </a:lnTo>
                  <a:lnTo>
                    <a:pt x="525" y="66"/>
                  </a:lnTo>
                  <a:lnTo>
                    <a:pt x="542" y="76"/>
                  </a:lnTo>
                  <a:lnTo>
                    <a:pt x="559" y="90"/>
                  </a:lnTo>
                  <a:lnTo>
                    <a:pt x="577" y="104"/>
                  </a:lnTo>
                  <a:lnTo>
                    <a:pt x="584" y="118"/>
                  </a:lnTo>
                  <a:lnTo>
                    <a:pt x="591" y="128"/>
                  </a:lnTo>
                  <a:lnTo>
                    <a:pt x="504" y="174"/>
                  </a:lnTo>
                  <a:lnTo>
                    <a:pt x="493" y="163"/>
                  </a:lnTo>
                  <a:lnTo>
                    <a:pt x="486" y="156"/>
                  </a:lnTo>
                  <a:lnTo>
                    <a:pt x="476" y="153"/>
                  </a:lnTo>
                  <a:lnTo>
                    <a:pt x="466" y="146"/>
                  </a:lnTo>
                  <a:lnTo>
                    <a:pt x="466" y="49"/>
                  </a:lnTo>
                  <a:close/>
                  <a:moveTo>
                    <a:pt x="438" y="302"/>
                  </a:moveTo>
                  <a:lnTo>
                    <a:pt x="445" y="295"/>
                  </a:lnTo>
                  <a:lnTo>
                    <a:pt x="448" y="295"/>
                  </a:lnTo>
                  <a:lnTo>
                    <a:pt x="462" y="292"/>
                  </a:lnTo>
                  <a:lnTo>
                    <a:pt x="473" y="292"/>
                  </a:lnTo>
                  <a:lnTo>
                    <a:pt x="514" y="375"/>
                  </a:lnTo>
                  <a:lnTo>
                    <a:pt x="493" y="385"/>
                  </a:lnTo>
                  <a:lnTo>
                    <a:pt x="473" y="389"/>
                  </a:lnTo>
                  <a:lnTo>
                    <a:pt x="445" y="392"/>
                  </a:lnTo>
                  <a:lnTo>
                    <a:pt x="417" y="389"/>
                  </a:lnTo>
                  <a:lnTo>
                    <a:pt x="393" y="382"/>
                  </a:lnTo>
                  <a:lnTo>
                    <a:pt x="368" y="371"/>
                  </a:lnTo>
                  <a:lnTo>
                    <a:pt x="351" y="361"/>
                  </a:lnTo>
                  <a:lnTo>
                    <a:pt x="337" y="347"/>
                  </a:lnTo>
                  <a:lnTo>
                    <a:pt x="355" y="347"/>
                  </a:lnTo>
                  <a:lnTo>
                    <a:pt x="368" y="347"/>
                  </a:lnTo>
                  <a:lnTo>
                    <a:pt x="379" y="344"/>
                  </a:lnTo>
                  <a:lnTo>
                    <a:pt x="389" y="340"/>
                  </a:lnTo>
                  <a:lnTo>
                    <a:pt x="344" y="344"/>
                  </a:lnTo>
                  <a:lnTo>
                    <a:pt x="292" y="344"/>
                  </a:lnTo>
                  <a:lnTo>
                    <a:pt x="240" y="340"/>
                  </a:lnTo>
                  <a:lnTo>
                    <a:pt x="195" y="340"/>
                  </a:lnTo>
                  <a:lnTo>
                    <a:pt x="146" y="337"/>
                  </a:lnTo>
                  <a:lnTo>
                    <a:pt x="98" y="337"/>
                  </a:lnTo>
                  <a:lnTo>
                    <a:pt x="49" y="340"/>
                  </a:lnTo>
                  <a:lnTo>
                    <a:pt x="0" y="344"/>
                  </a:lnTo>
                  <a:lnTo>
                    <a:pt x="18" y="347"/>
                  </a:lnTo>
                  <a:lnTo>
                    <a:pt x="25" y="347"/>
                  </a:lnTo>
                  <a:lnTo>
                    <a:pt x="32" y="344"/>
                  </a:lnTo>
                  <a:lnTo>
                    <a:pt x="198" y="347"/>
                  </a:lnTo>
                  <a:lnTo>
                    <a:pt x="233" y="347"/>
                  </a:lnTo>
                  <a:lnTo>
                    <a:pt x="250" y="351"/>
                  </a:lnTo>
                  <a:lnTo>
                    <a:pt x="237" y="368"/>
                  </a:lnTo>
                  <a:lnTo>
                    <a:pt x="230" y="389"/>
                  </a:lnTo>
                  <a:lnTo>
                    <a:pt x="250" y="389"/>
                  </a:lnTo>
                  <a:lnTo>
                    <a:pt x="257" y="382"/>
                  </a:lnTo>
                  <a:lnTo>
                    <a:pt x="264" y="378"/>
                  </a:lnTo>
                  <a:lnTo>
                    <a:pt x="268" y="378"/>
                  </a:lnTo>
                  <a:lnTo>
                    <a:pt x="271" y="378"/>
                  </a:lnTo>
                  <a:lnTo>
                    <a:pt x="275" y="385"/>
                  </a:lnTo>
                  <a:lnTo>
                    <a:pt x="268" y="399"/>
                  </a:lnTo>
                  <a:lnTo>
                    <a:pt x="264" y="423"/>
                  </a:lnTo>
                  <a:lnTo>
                    <a:pt x="278" y="420"/>
                  </a:lnTo>
                  <a:lnTo>
                    <a:pt x="285" y="416"/>
                  </a:lnTo>
                  <a:lnTo>
                    <a:pt x="289" y="628"/>
                  </a:lnTo>
                  <a:lnTo>
                    <a:pt x="2136" y="628"/>
                  </a:lnTo>
                  <a:lnTo>
                    <a:pt x="2136" y="625"/>
                  </a:lnTo>
                  <a:lnTo>
                    <a:pt x="292" y="625"/>
                  </a:lnTo>
                  <a:lnTo>
                    <a:pt x="292" y="406"/>
                  </a:lnTo>
                  <a:lnTo>
                    <a:pt x="302" y="409"/>
                  </a:lnTo>
                  <a:lnTo>
                    <a:pt x="306" y="413"/>
                  </a:lnTo>
                  <a:lnTo>
                    <a:pt x="309" y="416"/>
                  </a:lnTo>
                  <a:lnTo>
                    <a:pt x="306" y="420"/>
                  </a:lnTo>
                  <a:lnTo>
                    <a:pt x="302" y="427"/>
                  </a:lnTo>
                  <a:lnTo>
                    <a:pt x="299" y="441"/>
                  </a:lnTo>
                  <a:lnTo>
                    <a:pt x="299" y="448"/>
                  </a:lnTo>
                  <a:lnTo>
                    <a:pt x="302" y="451"/>
                  </a:lnTo>
                  <a:lnTo>
                    <a:pt x="306" y="451"/>
                  </a:lnTo>
                  <a:lnTo>
                    <a:pt x="313" y="448"/>
                  </a:lnTo>
                  <a:lnTo>
                    <a:pt x="323" y="437"/>
                  </a:lnTo>
                  <a:lnTo>
                    <a:pt x="337" y="430"/>
                  </a:lnTo>
                  <a:lnTo>
                    <a:pt x="344" y="434"/>
                  </a:lnTo>
                  <a:lnTo>
                    <a:pt x="341" y="451"/>
                  </a:lnTo>
                  <a:lnTo>
                    <a:pt x="341" y="465"/>
                  </a:lnTo>
                  <a:lnTo>
                    <a:pt x="341" y="468"/>
                  </a:lnTo>
                  <a:lnTo>
                    <a:pt x="344" y="468"/>
                  </a:lnTo>
                  <a:lnTo>
                    <a:pt x="344" y="472"/>
                  </a:lnTo>
                  <a:lnTo>
                    <a:pt x="355" y="468"/>
                  </a:lnTo>
                  <a:lnTo>
                    <a:pt x="358" y="468"/>
                  </a:lnTo>
                  <a:lnTo>
                    <a:pt x="358" y="465"/>
                  </a:lnTo>
                  <a:lnTo>
                    <a:pt x="362" y="458"/>
                  </a:lnTo>
                  <a:lnTo>
                    <a:pt x="368" y="451"/>
                  </a:lnTo>
                  <a:lnTo>
                    <a:pt x="368" y="448"/>
                  </a:lnTo>
                  <a:lnTo>
                    <a:pt x="379" y="448"/>
                  </a:lnTo>
                  <a:lnTo>
                    <a:pt x="382" y="465"/>
                  </a:lnTo>
                  <a:lnTo>
                    <a:pt x="386" y="486"/>
                  </a:lnTo>
                  <a:lnTo>
                    <a:pt x="403" y="472"/>
                  </a:lnTo>
                  <a:lnTo>
                    <a:pt x="424" y="455"/>
                  </a:lnTo>
                  <a:lnTo>
                    <a:pt x="424" y="468"/>
                  </a:lnTo>
                  <a:lnTo>
                    <a:pt x="424" y="479"/>
                  </a:lnTo>
                  <a:lnTo>
                    <a:pt x="427" y="486"/>
                  </a:lnTo>
                  <a:lnTo>
                    <a:pt x="438" y="493"/>
                  </a:lnTo>
                  <a:lnTo>
                    <a:pt x="448" y="479"/>
                  </a:lnTo>
                  <a:lnTo>
                    <a:pt x="455" y="458"/>
                  </a:lnTo>
                  <a:lnTo>
                    <a:pt x="469" y="472"/>
                  </a:lnTo>
                  <a:lnTo>
                    <a:pt x="490" y="489"/>
                  </a:lnTo>
                  <a:lnTo>
                    <a:pt x="493" y="472"/>
                  </a:lnTo>
                  <a:lnTo>
                    <a:pt x="497" y="451"/>
                  </a:lnTo>
                  <a:lnTo>
                    <a:pt x="514" y="465"/>
                  </a:lnTo>
                  <a:lnTo>
                    <a:pt x="532" y="479"/>
                  </a:lnTo>
                  <a:lnTo>
                    <a:pt x="532" y="475"/>
                  </a:lnTo>
                  <a:lnTo>
                    <a:pt x="539" y="441"/>
                  </a:lnTo>
                  <a:lnTo>
                    <a:pt x="556" y="448"/>
                  </a:lnTo>
                  <a:lnTo>
                    <a:pt x="573" y="462"/>
                  </a:lnTo>
                  <a:lnTo>
                    <a:pt x="577" y="451"/>
                  </a:lnTo>
                  <a:lnTo>
                    <a:pt x="577" y="441"/>
                  </a:lnTo>
                  <a:lnTo>
                    <a:pt x="577" y="427"/>
                  </a:lnTo>
                  <a:lnTo>
                    <a:pt x="577" y="420"/>
                  </a:lnTo>
                  <a:lnTo>
                    <a:pt x="580" y="420"/>
                  </a:lnTo>
                  <a:lnTo>
                    <a:pt x="587" y="420"/>
                  </a:lnTo>
                  <a:lnTo>
                    <a:pt x="598" y="430"/>
                  </a:lnTo>
                  <a:lnTo>
                    <a:pt x="615" y="437"/>
                  </a:lnTo>
                  <a:lnTo>
                    <a:pt x="618" y="430"/>
                  </a:lnTo>
                  <a:lnTo>
                    <a:pt x="618" y="427"/>
                  </a:lnTo>
                  <a:lnTo>
                    <a:pt x="615" y="423"/>
                  </a:lnTo>
                  <a:lnTo>
                    <a:pt x="615" y="416"/>
                  </a:lnTo>
                  <a:lnTo>
                    <a:pt x="608" y="409"/>
                  </a:lnTo>
                  <a:lnTo>
                    <a:pt x="611" y="396"/>
                  </a:lnTo>
                  <a:lnTo>
                    <a:pt x="629" y="399"/>
                  </a:lnTo>
                  <a:lnTo>
                    <a:pt x="650" y="406"/>
                  </a:lnTo>
                  <a:lnTo>
                    <a:pt x="643" y="382"/>
                  </a:lnTo>
                  <a:lnTo>
                    <a:pt x="636" y="361"/>
                  </a:lnTo>
                  <a:lnTo>
                    <a:pt x="660" y="368"/>
                  </a:lnTo>
                  <a:lnTo>
                    <a:pt x="677" y="368"/>
                  </a:lnTo>
                  <a:lnTo>
                    <a:pt x="671" y="347"/>
                  </a:lnTo>
                  <a:lnTo>
                    <a:pt x="660" y="326"/>
                  </a:lnTo>
                  <a:lnTo>
                    <a:pt x="681" y="330"/>
                  </a:lnTo>
                  <a:lnTo>
                    <a:pt x="702" y="326"/>
                  </a:lnTo>
                  <a:lnTo>
                    <a:pt x="698" y="316"/>
                  </a:lnTo>
                  <a:lnTo>
                    <a:pt x="695" y="309"/>
                  </a:lnTo>
                  <a:lnTo>
                    <a:pt x="691" y="305"/>
                  </a:lnTo>
                  <a:lnTo>
                    <a:pt x="684" y="305"/>
                  </a:lnTo>
                  <a:lnTo>
                    <a:pt x="681" y="305"/>
                  </a:lnTo>
                  <a:lnTo>
                    <a:pt x="677" y="302"/>
                  </a:lnTo>
                  <a:lnTo>
                    <a:pt x="677" y="295"/>
                  </a:lnTo>
                  <a:lnTo>
                    <a:pt x="677" y="285"/>
                  </a:lnTo>
                  <a:lnTo>
                    <a:pt x="698" y="285"/>
                  </a:lnTo>
                  <a:lnTo>
                    <a:pt x="716" y="278"/>
                  </a:lnTo>
                  <a:lnTo>
                    <a:pt x="712" y="271"/>
                  </a:lnTo>
                  <a:lnTo>
                    <a:pt x="705" y="264"/>
                  </a:lnTo>
                  <a:lnTo>
                    <a:pt x="702" y="264"/>
                  </a:lnTo>
                  <a:lnTo>
                    <a:pt x="698" y="264"/>
                  </a:lnTo>
                  <a:lnTo>
                    <a:pt x="691" y="260"/>
                  </a:lnTo>
                  <a:lnTo>
                    <a:pt x="688" y="260"/>
                  </a:lnTo>
                  <a:lnTo>
                    <a:pt x="688" y="253"/>
                  </a:lnTo>
                  <a:lnTo>
                    <a:pt x="684" y="243"/>
                  </a:lnTo>
                  <a:lnTo>
                    <a:pt x="719" y="239"/>
                  </a:lnTo>
                  <a:lnTo>
                    <a:pt x="719" y="226"/>
                  </a:lnTo>
                  <a:lnTo>
                    <a:pt x="719" y="222"/>
                  </a:lnTo>
                  <a:lnTo>
                    <a:pt x="716" y="222"/>
                  </a:lnTo>
                  <a:lnTo>
                    <a:pt x="705" y="219"/>
                  </a:lnTo>
                  <a:lnTo>
                    <a:pt x="695" y="215"/>
                  </a:lnTo>
                  <a:lnTo>
                    <a:pt x="691" y="219"/>
                  </a:lnTo>
                  <a:lnTo>
                    <a:pt x="691" y="215"/>
                  </a:lnTo>
                  <a:lnTo>
                    <a:pt x="688" y="205"/>
                  </a:lnTo>
                  <a:lnTo>
                    <a:pt x="698" y="198"/>
                  </a:lnTo>
                  <a:lnTo>
                    <a:pt x="705" y="194"/>
                  </a:lnTo>
                  <a:lnTo>
                    <a:pt x="712" y="194"/>
                  </a:lnTo>
                  <a:lnTo>
                    <a:pt x="716" y="194"/>
                  </a:lnTo>
                  <a:lnTo>
                    <a:pt x="716" y="187"/>
                  </a:lnTo>
                  <a:lnTo>
                    <a:pt x="719" y="180"/>
                  </a:lnTo>
                  <a:lnTo>
                    <a:pt x="702" y="174"/>
                  </a:lnTo>
                  <a:lnTo>
                    <a:pt x="684" y="174"/>
                  </a:lnTo>
                  <a:lnTo>
                    <a:pt x="681" y="163"/>
                  </a:lnTo>
                  <a:lnTo>
                    <a:pt x="684" y="156"/>
                  </a:lnTo>
                  <a:lnTo>
                    <a:pt x="688" y="153"/>
                  </a:lnTo>
                  <a:lnTo>
                    <a:pt x="695" y="153"/>
                  </a:lnTo>
                  <a:lnTo>
                    <a:pt x="698" y="153"/>
                  </a:lnTo>
                  <a:lnTo>
                    <a:pt x="705" y="149"/>
                  </a:lnTo>
                  <a:lnTo>
                    <a:pt x="709" y="142"/>
                  </a:lnTo>
                  <a:lnTo>
                    <a:pt x="709" y="132"/>
                  </a:lnTo>
                  <a:lnTo>
                    <a:pt x="688" y="132"/>
                  </a:lnTo>
                  <a:lnTo>
                    <a:pt x="667" y="128"/>
                  </a:lnTo>
                  <a:lnTo>
                    <a:pt x="671" y="121"/>
                  </a:lnTo>
                  <a:lnTo>
                    <a:pt x="674" y="115"/>
                  </a:lnTo>
                  <a:lnTo>
                    <a:pt x="677" y="111"/>
                  </a:lnTo>
                  <a:lnTo>
                    <a:pt x="684" y="108"/>
                  </a:lnTo>
                  <a:lnTo>
                    <a:pt x="688" y="104"/>
                  </a:lnTo>
                  <a:lnTo>
                    <a:pt x="691" y="104"/>
                  </a:lnTo>
                  <a:lnTo>
                    <a:pt x="691" y="97"/>
                  </a:lnTo>
                  <a:lnTo>
                    <a:pt x="688" y="90"/>
                  </a:lnTo>
                  <a:lnTo>
                    <a:pt x="684" y="90"/>
                  </a:lnTo>
                  <a:lnTo>
                    <a:pt x="681" y="90"/>
                  </a:lnTo>
                  <a:lnTo>
                    <a:pt x="667" y="90"/>
                  </a:lnTo>
                  <a:lnTo>
                    <a:pt x="650" y="94"/>
                  </a:lnTo>
                  <a:lnTo>
                    <a:pt x="657" y="73"/>
                  </a:lnTo>
                  <a:lnTo>
                    <a:pt x="664" y="52"/>
                  </a:lnTo>
                  <a:lnTo>
                    <a:pt x="643" y="56"/>
                  </a:lnTo>
                  <a:lnTo>
                    <a:pt x="625" y="56"/>
                  </a:lnTo>
                  <a:lnTo>
                    <a:pt x="625" y="42"/>
                  </a:lnTo>
                  <a:lnTo>
                    <a:pt x="632" y="14"/>
                  </a:lnTo>
                  <a:lnTo>
                    <a:pt x="611" y="24"/>
                  </a:lnTo>
                  <a:lnTo>
                    <a:pt x="594" y="28"/>
                  </a:lnTo>
                  <a:lnTo>
                    <a:pt x="591" y="21"/>
                  </a:lnTo>
                  <a:lnTo>
                    <a:pt x="591" y="17"/>
                  </a:lnTo>
                  <a:lnTo>
                    <a:pt x="594" y="10"/>
                  </a:lnTo>
                  <a:lnTo>
                    <a:pt x="601" y="7"/>
                  </a:lnTo>
                  <a:lnTo>
                    <a:pt x="618" y="7"/>
                  </a:lnTo>
                  <a:lnTo>
                    <a:pt x="625" y="3"/>
                  </a:lnTo>
                  <a:lnTo>
                    <a:pt x="629" y="3"/>
                  </a:lnTo>
                  <a:lnTo>
                    <a:pt x="591" y="0"/>
                  </a:lnTo>
                  <a:lnTo>
                    <a:pt x="542" y="0"/>
                  </a:lnTo>
                  <a:lnTo>
                    <a:pt x="497" y="0"/>
                  </a:lnTo>
                  <a:lnTo>
                    <a:pt x="462" y="3"/>
                  </a:lnTo>
                  <a:lnTo>
                    <a:pt x="459" y="62"/>
                  </a:lnTo>
                  <a:lnTo>
                    <a:pt x="459" y="118"/>
                  </a:lnTo>
                  <a:lnTo>
                    <a:pt x="459" y="174"/>
                  </a:lnTo>
                  <a:lnTo>
                    <a:pt x="455" y="239"/>
                  </a:lnTo>
                  <a:lnTo>
                    <a:pt x="448" y="274"/>
                  </a:lnTo>
                  <a:lnTo>
                    <a:pt x="438" y="302"/>
                  </a:lnTo>
                  <a:close/>
                </a:path>
              </a:pathLst>
            </a:custGeom>
            <a:solidFill>
              <a:srgbClr val="BCB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3" name="Freeform 25"/>
            <p:cNvSpPr>
              <a:spLocks/>
            </p:cNvSpPr>
            <p:nvPr/>
          </p:nvSpPr>
          <p:spPr bwMode="auto">
            <a:xfrm>
              <a:off x="3963989" y="3406775"/>
              <a:ext cx="269875" cy="1265238"/>
            </a:xfrm>
            <a:custGeom>
              <a:avLst/>
              <a:gdLst>
                <a:gd name="T0" fmla="*/ 0 w 208"/>
                <a:gd name="T1" fmla="*/ 2147483646 h 992"/>
                <a:gd name="T2" fmla="*/ 2147483646 w 208"/>
                <a:gd name="T3" fmla="*/ 2147483646 h 992"/>
                <a:gd name="T4" fmla="*/ 2147483646 w 208"/>
                <a:gd name="T5" fmla="*/ 2147483646 h 992"/>
                <a:gd name="T6" fmla="*/ 2147483646 w 208"/>
                <a:gd name="T7" fmla="*/ 2147483646 h 992"/>
                <a:gd name="T8" fmla="*/ 2147483646 w 208"/>
                <a:gd name="T9" fmla="*/ 2147483646 h 992"/>
                <a:gd name="T10" fmla="*/ 2147483646 w 208"/>
                <a:gd name="T11" fmla="*/ 2147483646 h 992"/>
                <a:gd name="T12" fmla="*/ 2147483646 w 208"/>
                <a:gd name="T13" fmla="*/ 2147483646 h 992"/>
                <a:gd name="T14" fmla="*/ 2147483646 w 208"/>
                <a:gd name="T15" fmla="*/ 2147483646 h 992"/>
                <a:gd name="T16" fmla="*/ 2147483646 w 208"/>
                <a:gd name="T17" fmla="*/ 2147483646 h 992"/>
                <a:gd name="T18" fmla="*/ 2147483646 w 208"/>
                <a:gd name="T19" fmla="*/ 2147483646 h 992"/>
                <a:gd name="T20" fmla="*/ 2147483646 w 208"/>
                <a:gd name="T21" fmla="*/ 2147483646 h 992"/>
                <a:gd name="T22" fmla="*/ 2147483646 w 208"/>
                <a:gd name="T23" fmla="*/ 2147483646 h 992"/>
                <a:gd name="T24" fmla="*/ 2147483646 w 208"/>
                <a:gd name="T25" fmla="*/ 2147483646 h 992"/>
                <a:gd name="T26" fmla="*/ 2147483646 w 208"/>
                <a:gd name="T27" fmla="*/ 2147483646 h 992"/>
                <a:gd name="T28" fmla="*/ 2147483646 w 208"/>
                <a:gd name="T29" fmla="*/ 2147483646 h 992"/>
                <a:gd name="T30" fmla="*/ 2147483646 w 208"/>
                <a:gd name="T31" fmla="*/ 2147483646 h 992"/>
                <a:gd name="T32" fmla="*/ 2147483646 w 208"/>
                <a:gd name="T33" fmla="*/ 2147483646 h 992"/>
                <a:gd name="T34" fmla="*/ 2147483646 w 208"/>
                <a:gd name="T35" fmla="*/ 2147483646 h 992"/>
                <a:gd name="T36" fmla="*/ 2147483646 w 208"/>
                <a:gd name="T37" fmla="*/ 0 h 992"/>
                <a:gd name="T38" fmla="*/ 2147483646 w 208"/>
                <a:gd name="T39" fmla="*/ 0 h 992"/>
                <a:gd name="T40" fmla="*/ 2147483646 w 208"/>
                <a:gd name="T41" fmla="*/ 2147483646 h 992"/>
                <a:gd name="T42" fmla="*/ 2147483646 w 208"/>
                <a:gd name="T43" fmla="*/ 2147483646 h 992"/>
                <a:gd name="T44" fmla="*/ 2147483646 w 208"/>
                <a:gd name="T45" fmla="*/ 2147483646 h 992"/>
                <a:gd name="T46" fmla="*/ 0 w 208"/>
                <a:gd name="T47" fmla="*/ 2147483646 h 99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08" h="992">
                  <a:moveTo>
                    <a:pt x="0" y="198"/>
                  </a:moveTo>
                  <a:lnTo>
                    <a:pt x="10" y="215"/>
                  </a:lnTo>
                  <a:lnTo>
                    <a:pt x="17" y="229"/>
                  </a:lnTo>
                  <a:lnTo>
                    <a:pt x="24" y="246"/>
                  </a:lnTo>
                  <a:lnTo>
                    <a:pt x="28" y="274"/>
                  </a:lnTo>
                  <a:lnTo>
                    <a:pt x="121" y="274"/>
                  </a:lnTo>
                  <a:lnTo>
                    <a:pt x="121" y="826"/>
                  </a:lnTo>
                  <a:lnTo>
                    <a:pt x="135" y="840"/>
                  </a:lnTo>
                  <a:lnTo>
                    <a:pt x="146" y="850"/>
                  </a:lnTo>
                  <a:lnTo>
                    <a:pt x="153" y="867"/>
                  </a:lnTo>
                  <a:lnTo>
                    <a:pt x="160" y="888"/>
                  </a:lnTo>
                  <a:lnTo>
                    <a:pt x="160" y="919"/>
                  </a:lnTo>
                  <a:lnTo>
                    <a:pt x="160" y="944"/>
                  </a:lnTo>
                  <a:lnTo>
                    <a:pt x="156" y="968"/>
                  </a:lnTo>
                  <a:lnTo>
                    <a:pt x="149" y="992"/>
                  </a:lnTo>
                  <a:lnTo>
                    <a:pt x="208" y="989"/>
                  </a:lnTo>
                  <a:lnTo>
                    <a:pt x="208" y="139"/>
                  </a:lnTo>
                  <a:lnTo>
                    <a:pt x="174" y="139"/>
                  </a:lnTo>
                  <a:lnTo>
                    <a:pt x="174" y="0"/>
                  </a:lnTo>
                  <a:lnTo>
                    <a:pt x="114" y="0"/>
                  </a:lnTo>
                  <a:lnTo>
                    <a:pt x="114" y="142"/>
                  </a:lnTo>
                  <a:lnTo>
                    <a:pt x="7" y="142"/>
                  </a:lnTo>
                  <a:lnTo>
                    <a:pt x="3" y="170"/>
                  </a:lnTo>
                  <a:lnTo>
                    <a:pt x="0" y="198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4" name="Freeform 26"/>
            <p:cNvSpPr>
              <a:spLocks/>
            </p:cNvSpPr>
            <p:nvPr/>
          </p:nvSpPr>
          <p:spPr bwMode="auto">
            <a:xfrm>
              <a:off x="5559425" y="5508625"/>
              <a:ext cx="2198688" cy="254000"/>
            </a:xfrm>
            <a:custGeom>
              <a:avLst/>
              <a:gdLst>
                <a:gd name="T0" fmla="*/ 2147483646 w 1844"/>
                <a:gd name="T1" fmla="*/ 2147483646 h 219"/>
                <a:gd name="T2" fmla="*/ 2147483646 w 1844"/>
                <a:gd name="T3" fmla="*/ 2147483646 h 219"/>
                <a:gd name="T4" fmla="*/ 2147483646 w 1844"/>
                <a:gd name="T5" fmla="*/ 2147483646 h 219"/>
                <a:gd name="T6" fmla="*/ 2147483646 w 1844"/>
                <a:gd name="T7" fmla="*/ 2147483646 h 219"/>
                <a:gd name="T8" fmla="*/ 2147483646 w 1844"/>
                <a:gd name="T9" fmla="*/ 2147483646 h 219"/>
                <a:gd name="T10" fmla="*/ 2147483646 w 1844"/>
                <a:gd name="T11" fmla="*/ 2147483646 h 219"/>
                <a:gd name="T12" fmla="*/ 2147483646 w 1844"/>
                <a:gd name="T13" fmla="*/ 2147483646 h 219"/>
                <a:gd name="T14" fmla="*/ 2147483646 w 1844"/>
                <a:gd name="T15" fmla="*/ 2147483646 h 219"/>
                <a:gd name="T16" fmla="*/ 2147483646 w 1844"/>
                <a:gd name="T17" fmla="*/ 2147483646 h 219"/>
                <a:gd name="T18" fmla="*/ 2147483646 w 1844"/>
                <a:gd name="T19" fmla="*/ 2147483646 h 219"/>
                <a:gd name="T20" fmla="*/ 2147483646 w 1844"/>
                <a:gd name="T21" fmla="*/ 2147483646 h 219"/>
                <a:gd name="T22" fmla="*/ 2147483646 w 1844"/>
                <a:gd name="T23" fmla="*/ 2147483646 h 219"/>
                <a:gd name="T24" fmla="*/ 2147483646 w 1844"/>
                <a:gd name="T25" fmla="*/ 2147483646 h 219"/>
                <a:gd name="T26" fmla="*/ 2147483646 w 1844"/>
                <a:gd name="T27" fmla="*/ 2147483646 h 219"/>
                <a:gd name="T28" fmla="*/ 2147483646 w 1844"/>
                <a:gd name="T29" fmla="*/ 2147483646 h 219"/>
                <a:gd name="T30" fmla="*/ 2147483646 w 1844"/>
                <a:gd name="T31" fmla="*/ 2147483646 h 219"/>
                <a:gd name="T32" fmla="*/ 2147483646 w 1844"/>
                <a:gd name="T33" fmla="*/ 2147483646 h 219"/>
                <a:gd name="T34" fmla="*/ 2147483646 w 1844"/>
                <a:gd name="T35" fmla="*/ 2147483646 h 219"/>
                <a:gd name="T36" fmla="*/ 2147483646 w 1844"/>
                <a:gd name="T37" fmla="*/ 2147483646 h 219"/>
                <a:gd name="T38" fmla="*/ 2147483646 w 1844"/>
                <a:gd name="T39" fmla="*/ 2147483646 h 219"/>
                <a:gd name="T40" fmla="*/ 2147483646 w 1844"/>
                <a:gd name="T41" fmla="*/ 2147483646 h 219"/>
                <a:gd name="T42" fmla="*/ 2147483646 w 1844"/>
                <a:gd name="T43" fmla="*/ 2147483646 h 219"/>
                <a:gd name="T44" fmla="*/ 2147483646 w 1844"/>
                <a:gd name="T45" fmla="*/ 2147483646 h 219"/>
                <a:gd name="T46" fmla="*/ 2147483646 w 1844"/>
                <a:gd name="T47" fmla="*/ 2147483646 h 219"/>
                <a:gd name="T48" fmla="*/ 2147483646 w 1844"/>
                <a:gd name="T49" fmla="*/ 2147483646 h 219"/>
                <a:gd name="T50" fmla="*/ 2147483646 w 1844"/>
                <a:gd name="T51" fmla="*/ 2147483646 h 219"/>
                <a:gd name="T52" fmla="*/ 2147483646 w 1844"/>
                <a:gd name="T53" fmla="*/ 2147483646 h 219"/>
                <a:gd name="T54" fmla="*/ 2147483646 w 1844"/>
                <a:gd name="T55" fmla="*/ 2147483646 h 219"/>
                <a:gd name="T56" fmla="*/ 2147483646 w 1844"/>
                <a:gd name="T57" fmla="*/ 2147483646 h 219"/>
                <a:gd name="T58" fmla="*/ 2147483646 w 1844"/>
                <a:gd name="T59" fmla="*/ 2147483646 h 219"/>
                <a:gd name="T60" fmla="*/ 2147483646 w 1844"/>
                <a:gd name="T61" fmla="*/ 2147483646 h 219"/>
                <a:gd name="T62" fmla="*/ 2147483646 w 1844"/>
                <a:gd name="T63" fmla="*/ 2147483646 h 219"/>
                <a:gd name="T64" fmla="*/ 2147483646 w 1844"/>
                <a:gd name="T65" fmla="*/ 2147483646 h 219"/>
                <a:gd name="T66" fmla="*/ 2147483646 w 1844"/>
                <a:gd name="T67" fmla="*/ 2147483646 h 219"/>
                <a:gd name="T68" fmla="*/ 2147483646 w 1844"/>
                <a:gd name="T69" fmla="*/ 2147483646 h 219"/>
                <a:gd name="T70" fmla="*/ 2147483646 w 1844"/>
                <a:gd name="T71" fmla="*/ 2147483646 h 219"/>
                <a:gd name="T72" fmla="*/ 2147483646 w 1844"/>
                <a:gd name="T73" fmla="*/ 2147483646 h 219"/>
                <a:gd name="T74" fmla="*/ 2147483646 w 1844"/>
                <a:gd name="T75" fmla="*/ 2147483646 h 219"/>
                <a:gd name="T76" fmla="*/ 2147483646 w 1844"/>
                <a:gd name="T77" fmla="*/ 2147483646 h 219"/>
                <a:gd name="T78" fmla="*/ 2147483646 w 1844"/>
                <a:gd name="T79" fmla="*/ 2147483646 h 219"/>
                <a:gd name="T80" fmla="*/ 2147483646 w 1844"/>
                <a:gd name="T81" fmla="*/ 2147483646 h 219"/>
                <a:gd name="T82" fmla="*/ 2147483646 w 1844"/>
                <a:gd name="T83" fmla="*/ 2147483646 h 219"/>
                <a:gd name="T84" fmla="*/ 2147483646 w 1844"/>
                <a:gd name="T85" fmla="*/ 2147483646 h 219"/>
                <a:gd name="T86" fmla="*/ 2147483646 w 1844"/>
                <a:gd name="T87" fmla="*/ 2147483646 h 219"/>
                <a:gd name="T88" fmla="*/ 2147483646 w 1844"/>
                <a:gd name="T89" fmla="*/ 2147483646 h 219"/>
                <a:gd name="T90" fmla="*/ 2147483646 w 1844"/>
                <a:gd name="T91" fmla="*/ 2147483646 h 219"/>
                <a:gd name="T92" fmla="*/ 2147483646 w 1844"/>
                <a:gd name="T93" fmla="*/ 2147483646 h 219"/>
                <a:gd name="T94" fmla="*/ 2147483646 w 1844"/>
                <a:gd name="T95" fmla="*/ 2147483646 h 219"/>
                <a:gd name="T96" fmla="*/ 2147483646 w 1844"/>
                <a:gd name="T97" fmla="*/ 2147483646 h 219"/>
                <a:gd name="T98" fmla="*/ 2147483646 w 1844"/>
                <a:gd name="T99" fmla="*/ 2147483646 h 219"/>
                <a:gd name="T100" fmla="*/ 0 w 1844"/>
                <a:gd name="T101" fmla="*/ 0 h 219"/>
                <a:gd name="T102" fmla="*/ 0 w 1844"/>
                <a:gd name="T103" fmla="*/ 2147483646 h 219"/>
                <a:gd name="T104" fmla="*/ 2147483646 w 1844"/>
                <a:gd name="T105" fmla="*/ 2147483646 h 21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1844" h="219">
                  <a:moveTo>
                    <a:pt x="1844" y="219"/>
                  </a:moveTo>
                  <a:lnTo>
                    <a:pt x="1844" y="177"/>
                  </a:lnTo>
                  <a:lnTo>
                    <a:pt x="1371" y="177"/>
                  </a:lnTo>
                  <a:lnTo>
                    <a:pt x="1361" y="180"/>
                  </a:lnTo>
                  <a:lnTo>
                    <a:pt x="1358" y="180"/>
                  </a:lnTo>
                  <a:lnTo>
                    <a:pt x="1351" y="177"/>
                  </a:lnTo>
                  <a:lnTo>
                    <a:pt x="1337" y="177"/>
                  </a:lnTo>
                  <a:lnTo>
                    <a:pt x="1323" y="180"/>
                  </a:lnTo>
                  <a:lnTo>
                    <a:pt x="1312" y="174"/>
                  </a:lnTo>
                  <a:lnTo>
                    <a:pt x="1281" y="177"/>
                  </a:lnTo>
                  <a:lnTo>
                    <a:pt x="1246" y="177"/>
                  </a:lnTo>
                  <a:lnTo>
                    <a:pt x="1233" y="177"/>
                  </a:lnTo>
                  <a:lnTo>
                    <a:pt x="1219" y="177"/>
                  </a:lnTo>
                  <a:lnTo>
                    <a:pt x="1208" y="177"/>
                  </a:lnTo>
                  <a:lnTo>
                    <a:pt x="1198" y="177"/>
                  </a:lnTo>
                  <a:lnTo>
                    <a:pt x="1194" y="174"/>
                  </a:lnTo>
                  <a:lnTo>
                    <a:pt x="1194" y="167"/>
                  </a:lnTo>
                  <a:lnTo>
                    <a:pt x="1187" y="177"/>
                  </a:lnTo>
                  <a:lnTo>
                    <a:pt x="1174" y="177"/>
                  </a:lnTo>
                  <a:lnTo>
                    <a:pt x="1160" y="177"/>
                  </a:lnTo>
                  <a:lnTo>
                    <a:pt x="1146" y="177"/>
                  </a:lnTo>
                  <a:lnTo>
                    <a:pt x="1135" y="174"/>
                  </a:lnTo>
                  <a:lnTo>
                    <a:pt x="896" y="174"/>
                  </a:lnTo>
                  <a:lnTo>
                    <a:pt x="885" y="177"/>
                  </a:lnTo>
                  <a:lnTo>
                    <a:pt x="809" y="177"/>
                  </a:lnTo>
                  <a:lnTo>
                    <a:pt x="799" y="177"/>
                  </a:lnTo>
                  <a:lnTo>
                    <a:pt x="667" y="174"/>
                  </a:lnTo>
                  <a:lnTo>
                    <a:pt x="656" y="187"/>
                  </a:lnTo>
                  <a:lnTo>
                    <a:pt x="649" y="187"/>
                  </a:lnTo>
                  <a:lnTo>
                    <a:pt x="642" y="184"/>
                  </a:lnTo>
                  <a:lnTo>
                    <a:pt x="635" y="180"/>
                  </a:lnTo>
                  <a:lnTo>
                    <a:pt x="625" y="180"/>
                  </a:lnTo>
                  <a:lnTo>
                    <a:pt x="618" y="184"/>
                  </a:lnTo>
                  <a:lnTo>
                    <a:pt x="611" y="184"/>
                  </a:lnTo>
                  <a:lnTo>
                    <a:pt x="608" y="184"/>
                  </a:lnTo>
                  <a:lnTo>
                    <a:pt x="604" y="180"/>
                  </a:lnTo>
                  <a:lnTo>
                    <a:pt x="601" y="177"/>
                  </a:lnTo>
                  <a:lnTo>
                    <a:pt x="45" y="177"/>
                  </a:lnTo>
                  <a:lnTo>
                    <a:pt x="45" y="24"/>
                  </a:lnTo>
                  <a:lnTo>
                    <a:pt x="31" y="31"/>
                  </a:lnTo>
                  <a:lnTo>
                    <a:pt x="21" y="42"/>
                  </a:lnTo>
                  <a:lnTo>
                    <a:pt x="14" y="45"/>
                  </a:lnTo>
                  <a:lnTo>
                    <a:pt x="10" y="45"/>
                  </a:lnTo>
                  <a:lnTo>
                    <a:pt x="7" y="42"/>
                  </a:lnTo>
                  <a:lnTo>
                    <a:pt x="7" y="3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17" y="10"/>
                  </a:lnTo>
                  <a:lnTo>
                    <a:pt x="14" y="7"/>
                  </a:lnTo>
                  <a:lnTo>
                    <a:pt x="10" y="3"/>
                  </a:lnTo>
                  <a:lnTo>
                    <a:pt x="0" y="0"/>
                  </a:lnTo>
                  <a:lnTo>
                    <a:pt x="0" y="219"/>
                  </a:lnTo>
                  <a:lnTo>
                    <a:pt x="1844" y="219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auto">
            <a:xfrm>
              <a:off x="5510214" y="5475289"/>
              <a:ext cx="2249487" cy="333375"/>
            </a:xfrm>
            <a:custGeom>
              <a:avLst/>
              <a:gdLst>
                <a:gd name="T0" fmla="*/ 0 w 1886"/>
                <a:gd name="T1" fmla="*/ 2147483646 h 288"/>
                <a:gd name="T2" fmla="*/ 0 w 1886"/>
                <a:gd name="T3" fmla="*/ 2147483646 h 288"/>
                <a:gd name="T4" fmla="*/ 0 w 1886"/>
                <a:gd name="T5" fmla="*/ 2147483646 h 288"/>
                <a:gd name="T6" fmla="*/ 0 w 1886"/>
                <a:gd name="T7" fmla="*/ 2147483646 h 288"/>
                <a:gd name="T8" fmla="*/ 0 w 1886"/>
                <a:gd name="T9" fmla="*/ 2147483646 h 288"/>
                <a:gd name="T10" fmla="*/ 0 w 1886"/>
                <a:gd name="T11" fmla="*/ 2147483646 h 288"/>
                <a:gd name="T12" fmla="*/ 0 w 1886"/>
                <a:gd name="T13" fmla="*/ 2147483646 h 288"/>
                <a:gd name="T14" fmla="*/ 0 w 1886"/>
                <a:gd name="T15" fmla="*/ 2147483646 h 288"/>
                <a:gd name="T16" fmla="*/ 0 w 1886"/>
                <a:gd name="T17" fmla="*/ 2147483646 h 288"/>
                <a:gd name="T18" fmla="*/ 2147483646 w 1886"/>
                <a:gd name="T19" fmla="*/ 2147483646 h 288"/>
                <a:gd name="T20" fmla="*/ 2147483646 w 1886"/>
                <a:gd name="T21" fmla="*/ 2147483646 h 288"/>
                <a:gd name="T22" fmla="*/ 2147483646 w 1886"/>
                <a:gd name="T23" fmla="*/ 2147483646 h 288"/>
                <a:gd name="T24" fmla="*/ 2147483646 w 1886"/>
                <a:gd name="T25" fmla="*/ 2147483646 h 288"/>
                <a:gd name="T26" fmla="*/ 2147483646 w 1886"/>
                <a:gd name="T27" fmla="*/ 2147483646 h 288"/>
                <a:gd name="T28" fmla="*/ 2147483646 w 1886"/>
                <a:gd name="T29" fmla="*/ 2147483646 h 288"/>
                <a:gd name="T30" fmla="*/ 2147483646 w 1886"/>
                <a:gd name="T31" fmla="*/ 2147483646 h 288"/>
                <a:gd name="T32" fmla="*/ 2147483646 w 1886"/>
                <a:gd name="T33" fmla="*/ 2147483646 h 288"/>
                <a:gd name="T34" fmla="*/ 2147483646 w 1886"/>
                <a:gd name="T35" fmla="*/ 2147483646 h 288"/>
                <a:gd name="T36" fmla="*/ 2147483646 w 1886"/>
                <a:gd name="T37" fmla="*/ 2147483646 h 288"/>
                <a:gd name="T38" fmla="*/ 2147483646 w 1886"/>
                <a:gd name="T39" fmla="*/ 2147483646 h 288"/>
                <a:gd name="T40" fmla="*/ 2147483646 w 1886"/>
                <a:gd name="T41" fmla="*/ 2147483646 h 288"/>
                <a:gd name="T42" fmla="*/ 2147483646 w 1886"/>
                <a:gd name="T43" fmla="*/ 2147483646 h 288"/>
                <a:gd name="T44" fmla="*/ 2147483646 w 1886"/>
                <a:gd name="T45" fmla="*/ 2147483646 h 288"/>
                <a:gd name="T46" fmla="*/ 2147483646 w 1886"/>
                <a:gd name="T47" fmla="*/ 2147483646 h 288"/>
                <a:gd name="T48" fmla="*/ 2147483646 w 1886"/>
                <a:gd name="T49" fmla="*/ 2147483646 h 288"/>
                <a:gd name="T50" fmla="*/ 2147483646 w 1886"/>
                <a:gd name="T51" fmla="*/ 2147483646 h 288"/>
                <a:gd name="T52" fmla="*/ 2147483646 w 1886"/>
                <a:gd name="T53" fmla="*/ 2147483646 h 288"/>
                <a:gd name="T54" fmla="*/ 2147483646 w 1886"/>
                <a:gd name="T55" fmla="*/ 2147483646 h 288"/>
                <a:gd name="T56" fmla="*/ 2147483646 w 1886"/>
                <a:gd name="T57" fmla="*/ 2147483646 h 288"/>
                <a:gd name="T58" fmla="*/ 2147483646 w 1886"/>
                <a:gd name="T59" fmla="*/ 2147483646 h 288"/>
                <a:gd name="T60" fmla="*/ 2147483646 w 1886"/>
                <a:gd name="T61" fmla="*/ 2147483646 h 288"/>
                <a:gd name="T62" fmla="*/ 2147483646 w 1886"/>
                <a:gd name="T63" fmla="*/ 2147483646 h 288"/>
                <a:gd name="T64" fmla="*/ 2147483646 w 1886"/>
                <a:gd name="T65" fmla="*/ 2147483646 h 288"/>
                <a:gd name="T66" fmla="*/ 2147483646 w 1886"/>
                <a:gd name="T67" fmla="*/ 0 h 288"/>
                <a:gd name="T68" fmla="*/ 2147483646 w 1886"/>
                <a:gd name="T69" fmla="*/ 0 h 288"/>
                <a:gd name="T70" fmla="*/ 2147483646 w 1886"/>
                <a:gd name="T71" fmla="*/ 0 h 288"/>
                <a:gd name="T72" fmla="*/ 2147483646 w 1886"/>
                <a:gd name="T73" fmla="*/ 0 h 288"/>
                <a:gd name="T74" fmla="*/ 2147483646 w 1886"/>
                <a:gd name="T75" fmla="*/ 2147483646 h 288"/>
                <a:gd name="T76" fmla="*/ 0 w 1886"/>
                <a:gd name="T77" fmla="*/ 2147483646 h 28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886" h="288">
                  <a:moveTo>
                    <a:pt x="0" y="11"/>
                  </a:moveTo>
                  <a:lnTo>
                    <a:pt x="0" y="45"/>
                  </a:lnTo>
                  <a:lnTo>
                    <a:pt x="0" y="80"/>
                  </a:lnTo>
                  <a:lnTo>
                    <a:pt x="0" y="111"/>
                  </a:lnTo>
                  <a:lnTo>
                    <a:pt x="0" y="146"/>
                  </a:lnTo>
                  <a:lnTo>
                    <a:pt x="0" y="177"/>
                  </a:lnTo>
                  <a:lnTo>
                    <a:pt x="0" y="215"/>
                  </a:lnTo>
                  <a:lnTo>
                    <a:pt x="0" y="233"/>
                  </a:lnTo>
                  <a:lnTo>
                    <a:pt x="0" y="250"/>
                  </a:lnTo>
                  <a:lnTo>
                    <a:pt x="4" y="264"/>
                  </a:lnTo>
                  <a:lnTo>
                    <a:pt x="11" y="274"/>
                  </a:lnTo>
                  <a:lnTo>
                    <a:pt x="18" y="281"/>
                  </a:lnTo>
                  <a:lnTo>
                    <a:pt x="32" y="285"/>
                  </a:lnTo>
                  <a:lnTo>
                    <a:pt x="46" y="288"/>
                  </a:lnTo>
                  <a:lnTo>
                    <a:pt x="63" y="288"/>
                  </a:lnTo>
                  <a:lnTo>
                    <a:pt x="101" y="288"/>
                  </a:lnTo>
                  <a:lnTo>
                    <a:pt x="132" y="288"/>
                  </a:lnTo>
                  <a:lnTo>
                    <a:pt x="1344" y="288"/>
                  </a:lnTo>
                  <a:lnTo>
                    <a:pt x="1410" y="288"/>
                  </a:lnTo>
                  <a:lnTo>
                    <a:pt x="1479" y="288"/>
                  </a:lnTo>
                  <a:lnTo>
                    <a:pt x="1549" y="285"/>
                  </a:lnTo>
                  <a:lnTo>
                    <a:pt x="1615" y="285"/>
                  </a:lnTo>
                  <a:lnTo>
                    <a:pt x="1684" y="285"/>
                  </a:lnTo>
                  <a:lnTo>
                    <a:pt x="1750" y="285"/>
                  </a:lnTo>
                  <a:lnTo>
                    <a:pt x="1820" y="288"/>
                  </a:lnTo>
                  <a:lnTo>
                    <a:pt x="1886" y="288"/>
                  </a:lnTo>
                  <a:lnTo>
                    <a:pt x="1886" y="250"/>
                  </a:lnTo>
                  <a:lnTo>
                    <a:pt x="39" y="250"/>
                  </a:lnTo>
                  <a:lnTo>
                    <a:pt x="35" y="38"/>
                  </a:lnTo>
                  <a:lnTo>
                    <a:pt x="28" y="42"/>
                  </a:lnTo>
                  <a:lnTo>
                    <a:pt x="14" y="45"/>
                  </a:lnTo>
                  <a:lnTo>
                    <a:pt x="18" y="21"/>
                  </a:lnTo>
                  <a:lnTo>
                    <a:pt x="25" y="7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7" y="4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39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" name="Freeform 28"/>
            <p:cNvSpPr>
              <a:spLocks/>
            </p:cNvSpPr>
            <p:nvPr/>
          </p:nvSpPr>
          <p:spPr bwMode="auto">
            <a:xfrm>
              <a:off x="2595563" y="3757613"/>
              <a:ext cx="488950" cy="544512"/>
            </a:xfrm>
            <a:custGeom>
              <a:avLst/>
              <a:gdLst>
                <a:gd name="T0" fmla="*/ 2147483646 w 375"/>
                <a:gd name="T1" fmla="*/ 2147483646 h 427"/>
                <a:gd name="T2" fmla="*/ 2147483646 w 375"/>
                <a:gd name="T3" fmla="*/ 2147483646 h 427"/>
                <a:gd name="T4" fmla="*/ 2147483646 w 375"/>
                <a:gd name="T5" fmla="*/ 2147483646 h 427"/>
                <a:gd name="T6" fmla="*/ 2147483646 w 375"/>
                <a:gd name="T7" fmla="*/ 2147483646 h 427"/>
                <a:gd name="T8" fmla="*/ 2147483646 w 375"/>
                <a:gd name="T9" fmla="*/ 2147483646 h 427"/>
                <a:gd name="T10" fmla="*/ 2147483646 w 375"/>
                <a:gd name="T11" fmla="*/ 2147483646 h 427"/>
                <a:gd name="T12" fmla="*/ 2147483646 w 375"/>
                <a:gd name="T13" fmla="*/ 2147483646 h 427"/>
                <a:gd name="T14" fmla="*/ 2147483646 w 375"/>
                <a:gd name="T15" fmla="*/ 2147483646 h 427"/>
                <a:gd name="T16" fmla="*/ 2147483646 w 375"/>
                <a:gd name="T17" fmla="*/ 2147483646 h 427"/>
                <a:gd name="T18" fmla="*/ 2147483646 w 375"/>
                <a:gd name="T19" fmla="*/ 2147483646 h 427"/>
                <a:gd name="T20" fmla="*/ 2147483646 w 375"/>
                <a:gd name="T21" fmla="*/ 2147483646 h 427"/>
                <a:gd name="T22" fmla="*/ 2147483646 w 375"/>
                <a:gd name="T23" fmla="*/ 2147483646 h 427"/>
                <a:gd name="T24" fmla="*/ 2147483646 w 375"/>
                <a:gd name="T25" fmla="*/ 2147483646 h 427"/>
                <a:gd name="T26" fmla="*/ 2147483646 w 375"/>
                <a:gd name="T27" fmla="*/ 2147483646 h 427"/>
                <a:gd name="T28" fmla="*/ 2147483646 w 375"/>
                <a:gd name="T29" fmla="*/ 2147483646 h 427"/>
                <a:gd name="T30" fmla="*/ 2147483646 w 375"/>
                <a:gd name="T31" fmla="*/ 2147483646 h 427"/>
                <a:gd name="T32" fmla="*/ 2147483646 w 375"/>
                <a:gd name="T33" fmla="*/ 2147483646 h 427"/>
                <a:gd name="T34" fmla="*/ 2147483646 w 375"/>
                <a:gd name="T35" fmla="*/ 2147483646 h 427"/>
                <a:gd name="T36" fmla="*/ 2147483646 w 375"/>
                <a:gd name="T37" fmla="*/ 2147483646 h 427"/>
                <a:gd name="T38" fmla="*/ 2147483646 w 375"/>
                <a:gd name="T39" fmla="*/ 2147483646 h 427"/>
                <a:gd name="T40" fmla="*/ 2147483646 w 375"/>
                <a:gd name="T41" fmla="*/ 2147483646 h 427"/>
                <a:gd name="T42" fmla="*/ 2147483646 w 375"/>
                <a:gd name="T43" fmla="*/ 2147483646 h 427"/>
                <a:gd name="T44" fmla="*/ 2147483646 w 375"/>
                <a:gd name="T45" fmla="*/ 2147483646 h 427"/>
                <a:gd name="T46" fmla="*/ 2147483646 w 375"/>
                <a:gd name="T47" fmla="*/ 2147483646 h 427"/>
                <a:gd name="T48" fmla="*/ 2147483646 w 375"/>
                <a:gd name="T49" fmla="*/ 2147483646 h 427"/>
                <a:gd name="T50" fmla="*/ 2147483646 w 375"/>
                <a:gd name="T51" fmla="*/ 2147483646 h 427"/>
                <a:gd name="T52" fmla="*/ 2147483646 w 375"/>
                <a:gd name="T53" fmla="*/ 2147483646 h 427"/>
                <a:gd name="T54" fmla="*/ 2147483646 w 375"/>
                <a:gd name="T55" fmla="*/ 2147483646 h 427"/>
                <a:gd name="T56" fmla="*/ 2147483646 w 375"/>
                <a:gd name="T57" fmla="*/ 2147483646 h 427"/>
                <a:gd name="T58" fmla="*/ 2147483646 w 375"/>
                <a:gd name="T59" fmla="*/ 0 h 427"/>
                <a:gd name="T60" fmla="*/ 2147483646 w 375"/>
                <a:gd name="T61" fmla="*/ 2147483646 h 427"/>
                <a:gd name="T62" fmla="*/ 2147483646 w 375"/>
                <a:gd name="T63" fmla="*/ 2147483646 h 427"/>
                <a:gd name="T64" fmla="*/ 2147483646 w 375"/>
                <a:gd name="T65" fmla="*/ 2147483646 h 427"/>
                <a:gd name="T66" fmla="*/ 2147483646 w 375"/>
                <a:gd name="T67" fmla="*/ 2147483646 h 427"/>
                <a:gd name="T68" fmla="*/ 2147483646 w 375"/>
                <a:gd name="T69" fmla="*/ 2147483646 h 427"/>
                <a:gd name="T70" fmla="*/ 2147483646 w 375"/>
                <a:gd name="T71" fmla="*/ 2147483646 h 427"/>
                <a:gd name="T72" fmla="*/ 2147483646 w 375"/>
                <a:gd name="T73" fmla="*/ 2147483646 h 427"/>
                <a:gd name="T74" fmla="*/ 0 w 375"/>
                <a:gd name="T75" fmla="*/ 2147483646 h 427"/>
                <a:gd name="T76" fmla="*/ 0 w 375"/>
                <a:gd name="T77" fmla="*/ 2147483646 h 4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75" h="427">
                  <a:moveTo>
                    <a:pt x="0" y="173"/>
                  </a:moveTo>
                  <a:lnTo>
                    <a:pt x="3" y="173"/>
                  </a:lnTo>
                  <a:lnTo>
                    <a:pt x="7" y="173"/>
                  </a:lnTo>
                  <a:lnTo>
                    <a:pt x="10" y="173"/>
                  </a:lnTo>
                  <a:lnTo>
                    <a:pt x="14" y="173"/>
                  </a:lnTo>
                  <a:lnTo>
                    <a:pt x="14" y="177"/>
                  </a:lnTo>
                  <a:lnTo>
                    <a:pt x="17" y="177"/>
                  </a:lnTo>
                  <a:lnTo>
                    <a:pt x="21" y="180"/>
                  </a:lnTo>
                  <a:lnTo>
                    <a:pt x="14" y="222"/>
                  </a:lnTo>
                  <a:lnTo>
                    <a:pt x="31" y="236"/>
                  </a:lnTo>
                  <a:lnTo>
                    <a:pt x="48" y="250"/>
                  </a:lnTo>
                  <a:lnTo>
                    <a:pt x="59" y="260"/>
                  </a:lnTo>
                  <a:lnTo>
                    <a:pt x="62" y="270"/>
                  </a:lnTo>
                  <a:lnTo>
                    <a:pt x="66" y="281"/>
                  </a:lnTo>
                  <a:lnTo>
                    <a:pt x="69" y="291"/>
                  </a:lnTo>
                  <a:lnTo>
                    <a:pt x="48" y="295"/>
                  </a:lnTo>
                  <a:lnTo>
                    <a:pt x="34" y="288"/>
                  </a:lnTo>
                  <a:lnTo>
                    <a:pt x="21" y="284"/>
                  </a:lnTo>
                  <a:lnTo>
                    <a:pt x="7" y="277"/>
                  </a:lnTo>
                  <a:lnTo>
                    <a:pt x="7" y="298"/>
                  </a:lnTo>
                  <a:lnTo>
                    <a:pt x="14" y="312"/>
                  </a:lnTo>
                  <a:lnTo>
                    <a:pt x="24" y="322"/>
                  </a:lnTo>
                  <a:lnTo>
                    <a:pt x="41" y="329"/>
                  </a:lnTo>
                  <a:lnTo>
                    <a:pt x="76" y="333"/>
                  </a:lnTo>
                  <a:lnTo>
                    <a:pt x="118" y="336"/>
                  </a:lnTo>
                  <a:lnTo>
                    <a:pt x="128" y="329"/>
                  </a:lnTo>
                  <a:lnTo>
                    <a:pt x="135" y="322"/>
                  </a:lnTo>
                  <a:lnTo>
                    <a:pt x="139" y="312"/>
                  </a:lnTo>
                  <a:lnTo>
                    <a:pt x="142" y="302"/>
                  </a:lnTo>
                  <a:lnTo>
                    <a:pt x="152" y="305"/>
                  </a:lnTo>
                  <a:lnTo>
                    <a:pt x="156" y="309"/>
                  </a:lnTo>
                  <a:lnTo>
                    <a:pt x="163" y="319"/>
                  </a:lnTo>
                  <a:lnTo>
                    <a:pt x="173" y="336"/>
                  </a:lnTo>
                  <a:lnTo>
                    <a:pt x="184" y="357"/>
                  </a:lnTo>
                  <a:lnTo>
                    <a:pt x="198" y="381"/>
                  </a:lnTo>
                  <a:lnTo>
                    <a:pt x="205" y="374"/>
                  </a:lnTo>
                  <a:lnTo>
                    <a:pt x="212" y="368"/>
                  </a:lnTo>
                  <a:lnTo>
                    <a:pt x="215" y="357"/>
                  </a:lnTo>
                  <a:lnTo>
                    <a:pt x="225" y="343"/>
                  </a:lnTo>
                  <a:lnTo>
                    <a:pt x="277" y="427"/>
                  </a:lnTo>
                  <a:lnTo>
                    <a:pt x="323" y="427"/>
                  </a:lnTo>
                  <a:lnTo>
                    <a:pt x="323" y="395"/>
                  </a:lnTo>
                  <a:lnTo>
                    <a:pt x="305" y="392"/>
                  </a:lnTo>
                  <a:lnTo>
                    <a:pt x="323" y="378"/>
                  </a:lnTo>
                  <a:lnTo>
                    <a:pt x="340" y="364"/>
                  </a:lnTo>
                  <a:lnTo>
                    <a:pt x="361" y="347"/>
                  </a:lnTo>
                  <a:lnTo>
                    <a:pt x="375" y="329"/>
                  </a:lnTo>
                  <a:lnTo>
                    <a:pt x="364" y="333"/>
                  </a:lnTo>
                  <a:lnTo>
                    <a:pt x="361" y="329"/>
                  </a:lnTo>
                  <a:lnTo>
                    <a:pt x="357" y="326"/>
                  </a:lnTo>
                  <a:lnTo>
                    <a:pt x="354" y="312"/>
                  </a:lnTo>
                  <a:lnTo>
                    <a:pt x="333" y="267"/>
                  </a:lnTo>
                  <a:lnTo>
                    <a:pt x="312" y="229"/>
                  </a:lnTo>
                  <a:lnTo>
                    <a:pt x="295" y="246"/>
                  </a:lnTo>
                  <a:lnTo>
                    <a:pt x="277" y="263"/>
                  </a:lnTo>
                  <a:lnTo>
                    <a:pt x="250" y="215"/>
                  </a:lnTo>
                  <a:lnTo>
                    <a:pt x="208" y="132"/>
                  </a:lnTo>
                  <a:lnTo>
                    <a:pt x="163" y="48"/>
                  </a:lnTo>
                  <a:lnTo>
                    <a:pt x="139" y="0"/>
                  </a:lnTo>
                  <a:lnTo>
                    <a:pt x="114" y="38"/>
                  </a:lnTo>
                  <a:lnTo>
                    <a:pt x="80" y="107"/>
                  </a:lnTo>
                  <a:lnTo>
                    <a:pt x="48" y="173"/>
                  </a:lnTo>
                  <a:lnTo>
                    <a:pt x="24" y="215"/>
                  </a:lnTo>
                  <a:lnTo>
                    <a:pt x="24" y="218"/>
                  </a:lnTo>
                  <a:lnTo>
                    <a:pt x="21" y="218"/>
                  </a:lnTo>
                  <a:lnTo>
                    <a:pt x="24" y="204"/>
                  </a:lnTo>
                  <a:lnTo>
                    <a:pt x="27" y="194"/>
                  </a:lnTo>
                  <a:lnTo>
                    <a:pt x="27" y="187"/>
                  </a:lnTo>
                  <a:lnTo>
                    <a:pt x="24" y="180"/>
                  </a:lnTo>
                  <a:lnTo>
                    <a:pt x="24" y="170"/>
                  </a:lnTo>
                  <a:lnTo>
                    <a:pt x="17" y="166"/>
                  </a:lnTo>
                  <a:lnTo>
                    <a:pt x="3" y="166"/>
                  </a:lnTo>
                  <a:lnTo>
                    <a:pt x="0" y="166"/>
                  </a:lnTo>
                  <a:lnTo>
                    <a:pt x="3" y="170"/>
                  </a:lnTo>
                  <a:lnTo>
                    <a:pt x="0" y="173"/>
                  </a:lnTo>
                  <a:close/>
                </a:path>
              </a:pathLst>
            </a:custGeom>
            <a:solidFill>
              <a:srgbClr val="E3E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7" name="Freeform 29"/>
            <p:cNvSpPr>
              <a:spLocks noEditPoints="1"/>
            </p:cNvSpPr>
            <p:nvPr/>
          </p:nvSpPr>
          <p:spPr bwMode="auto">
            <a:xfrm>
              <a:off x="4092576" y="4402139"/>
              <a:ext cx="1266825" cy="242887"/>
            </a:xfrm>
            <a:custGeom>
              <a:avLst/>
              <a:gdLst>
                <a:gd name="T0" fmla="*/ 2147483646 w 975"/>
                <a:gd name="T1" fmla="*/ 2147483646 h 191"/>
                <a:gd name="T2" fmla="*/ 2147483646 w 975"/>
                <a:gd name="T3" fmla="*/ 2147483646 h 191"/>
                <a:gd name="T4" fmla="*/ 2147483646 w 975"/>
                <a:gd name="T5" fmla="*/ 2147483646 h 191"/>
                <a:gd name="T6" fmla="*/ 2147483646 w 975"/>
                <a:gd name="T7" fmla="*/ 2147483646 h 191"/>
                <a:gd name="T8" fmla="*/ 2147483646 w 975"/>
                <a:gd name="T9" fmla="*/ 2147483646 h 191"/>
                <a:gd name="T10" fmla="*/ 2147483646 w 975"/>
                <a:gd name="T11" fmla="*/ 2147483646 h 191"/>
                <a:gd name="T12" fmla="*/ 2147483646 w 975"/>
                <a:gd name="T13" fmla="*/ 2147483646 h 191"/>
                <a:gd name="T14" fmla="*/ 2147483646 w 975"/>
                <a:gd name="T15" fmla="*/ 2147483646 h 191"/>
                <a:gd name="T16" fmla="*/ 2147483646 w 975"/>
                <a:gd name="T17" fmla="*/ 2147483646 h 191"/>
                <a:gd name="T18" fmla="*/ 2147483646 w 975"/>
                <a:gd name="T19" fmla="*/ 2147483646 h 191"/>
                <a:gd name="T20" fmla="*/ 2147483646 w 975"/>
                <a:gd name="T21" fmla="*/ 2147483646 h 191"/>
                <a:gd name="T22" fmla="*/ 2147483646 w 975"/>
                <a:gd name="T23" fmla="*/ 2147483646 h 191"/>
                <a:gd name="T24" fmla="*/ 2147483646 w 975"/>
                <a:gd name="T25" fmla="*/ 2147483646 h 191"/>
                <a:gd name="T26" fmla="*/ 2147483646 w 975"/>
                <a:gd name="T27" fmla="*/ 2147483646 h 191"/>
                <a:gd name="T28" fmla="*/ 2147483646 w 975"/>
                <a:gd name="T29" fmla="*/ 2147483646 h 191"/>
                <a:gd name="T30" fmla="*/ 2147483646 w 975"/>
                <a:gd name="T31" fmla="*/ 2147483646 h 191"/>
                <a:gd name="T32" fmla="*/ 2147483646 w 975"/>
                <a:gd name="T33" fmla="*/ 2147483646 h 191"/>
                <a:gd name="T34" fmla="*/ 2147483646 w 975"/>
                <a:gd name="T35" fmla="*/ 2147483646 h 191"/>
                <a:gd name="T36" fmla="*/ 2147483646 w 975"/>
                <a:gd name="T37" fmla="*/ 2147483646 h 191"/>
                <a:gd name="T38" fmla="*/ 2147483646 w 975"/>
                <a:gd name="T39" fmla="*/ 2147483646 h 191"/>
                <a:gd name="T40" fmla="*/ 2147483646 w 975"/>
                <a:gd name="T41" fmla="*/ 2147483646 h 191"/>
                <a:gd name="T42" fmla="*/ 2147483646 w 975"/>
                <a:gd name="T43" fmla="*/ 2147483646 h 191"/>
                <a:gd name="T44" fmla="*/ 2147483646 w 975"/>
                <a:gd name="T45" fmla="*/ 2147483646 h 191"/>
                <a:gd name="T46" fmla="*/ 0 w 975"/>
                <a:gd name="T47" fmla="*/ 2147483646 h 191"/>
                <a:gd name="T48" fmla="*/ 2147483646 w 975"/>
                <a:gd name="T49" fmla="*/ 2147483646 h 191"/>
                <a:gd name="T50" fmla="*/ 2147483646 w 975"/>
                <a:gd name="T51" fmla="*/ 2147483646 h 191"/>
                <a:gd name="T52" fmla="*/ 2147483646 w 975"/>
                <a:gd name="T53" fmla="*/ 2147483646 h 191"/>
                <a:gd name="T54" fmla="*/ 2147483646 w 975"/>
                <a:gd name="T55" fmla="*/ 2147483646 h 191"/>
                <a:gd name="T56" fmla="*/ 2147483646 w 975"/>
                <a:gd name="T57" fmla="*/ 2147483646 h 191"/>
                <a:gd name="T58" fmla="*/ 2147483646 w 975"/>
                <a:gd name="T59" fmla="*/ 2147483646 h 191"/>
                <a:gd name="T60" fmla="*/ 2147483646 w 975"/>
                <a:gd name="T61" fmla="*/ 2147483646 h 191"/>
                <a:gd name="T62" fmla="*/ 2147483646 w 975"/>
                <a:gd name="T63" fmla="*/ 2147483646 h 191"/>
                <a:gd name="T64" fmla="*/ 2147483646 w 975"/>
                <a:gd name="T65" fmla="*/ 2147483646 h 191"/>
                <a:gd name="T66" fmla="*/ 2147483646 w 975"/>
                <a:gd name="T67" fmla="*/ 2147483646 h 191"/>
                <a:gd name="T68" fmla="*/ 2147483646 w 975"/>
                <a:gd name="T69" fmla="*/ 2147483646 h 191"/>
                <a:gd name="T70" fmla="*/ 2147483646 w 975"/>
                <a:gd name="T71" fmla="*/ 2147483646 h 191"/>
                <a:gd name="T72" fmla="*/ 2147483646 w 975"/>
                <a:gd name="T73" fmla="*/ 2147483646 h 191"/>
                <a:gd name="T74" fmla="*/ 2147483646 w 975"/>
                <a:gd name="T75" fmla="*/ 2147483646 h 191"/>
                <a:gd name="T76" fmla="*/ 2147483646 w 975"/>
                <a:gd name="T77" fmla="*/ 0 h 191"/>
                <a:gd name="T78" fmla="*/ 2147483646 w 975"/>
                <a:gd name="T79" fmla="*/ 0 h 191"/>
                <a:gd name="T80" fmla="*/ 2147483646 w 975"/>
                <a:gd name="T81" fmla="*/ 0 h 191"/>
                <a:gd name="T82" fmla="*/ 2147483646 w 975"/>
                <a:gd name="T83" fmla="*/ 0 h 191"/>
                <a:gd name="T84" fmla="*/ 2147483646 w 975"/>
                <a:gd name="T85" fmla="*/ 2147483646 h 191"/>
                <a:gd name="T86" fmla="*/ 2147483646 w 975"/>
                <a:gd name="T87" fmla="*/ 2147483646 h 191"/>
                <a:gd name="T88" fmla="*/ 2147483646 w 975"/>
                <a:gd name="T89" fmla="*/ 2147483646 h 191"/>
                <a:gd name="T90" fmla="*/ 2147483646 w 975"/>
                <a:gd name="T91" fmla="*/ 2147483646 h 191"/>
                <a:gd name="T92" fmla="*/ 2147483646 w 975"/>
                <a:gd name="T93" fmla="*/ 2147483646 h 191"/>
                <a:gd name="T94" fmla="*/ 2147483646 w 975"/>
                <a:gd name="T95" fmla="*/ 2147483646 h 19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975" h="191">
                  <a:moveTo>
                    <a:pt x="204" y="153"/>
                  </a:moveTo>
                  <a:lnTo>
                    <a:pt x="201" y="128"/>
                  </a:lnTo>
                  <a:lnTo>
                    <a:pt x="201" y="94"/>
                  </a:lnTo>
                  <a:lnTo>
                    <a:pt x="201" y="59"/>
                  </a:lnTo>
                  <a:lnTo>
                    <a:pt x="201" y="31"/>
                  </a:lnTo>
                  <a:lnTo>
                    <a:pt x="270" y="35"/>
                  </a:lnTo>
                  <a:lnTo>
                    <a:pt x="267" y="153"/>
                  </a:lnTo>
                  <a:lnTo>
                    <a:pt x="204" y="153"/>
                  </a:lnTo>
                  <a:close/>
                  <a:moveTo>
                    <a:pt x="392" y="31"/>
                  </a:moveTo>
                  <a:lnTo>
                    <a:pt x="458" y="31"/>
                  </a:lnTo>
                  <a:lnTo>
                    <a:pt x="458" y="153"/>
                  </a:lnTo>
                  <a:lnTo>
                    <a:pt x="392" y="153"/>
                  </a:lnTo>
                  <a:lnTo>
                    <a:pt x="392" y="31"/>
                  </a:lnTo>
                  <a:close/>
                  <a:moveTo>
                    <a:pt x="298" y="31"/>
                  </a:moveTo>
                  <a:lnTo>
                    <a:pt x="364" y="35"/>
                  </a:lnTo>
                  <a:lnTo>
                    <a:pt x="364" y="153"/>
                  </a:lnTo>
                  <a:lnTo>
                    <a:pt x="295" y="153"/>
                  </a:lnTo>
                  <a:lnTo>
                    <a:pt x="298" y="31"/>
                  </a:lnTo>
                  <a:close/>
                  <a:moveTo>
                    <a:pt x="100" y="153"/>
                  </a:moveTo>
                  <a:lnTo>
                    <a:pt x="41" y="156"/>
                  </a:lnTo>
                  <a:lnTo>
                    <a:pt x="31" y="163"/>
                  </a:lnTo>
                  <a:lnTo>
                    <a:pt x="24" y="170"/>
                  </a:lnTo>
                  <a:lnTo>
                    <a:pt x="13" y="180"/>
                  </a:lnTo>
                  <a:lnTo>
                    <a:pt x="0" y="184"/>
                  </a:lnTo>
                  <a:lnTo>
                    <a:pt x="20" y="191"/>
                  </a:lnTo>
                  <a:lnTo>
                    <a:pt x="55" y="191"/>
                  </a:lnTo>
                  <a:lnTo>
                    <a:pt x="90" y="191"/>
                  </a:lnTo>
                  <a:lnTo>
                    <a:pt x="114" y="191"/>
                  </a:lnTo>
                  <a:lnTo>
                    <a:pt x="722" y="191"/>
                  </a:lnTo>
                  <a:lnTo>
                    <a:pt x="784" y="191"/>
                  </a:lnTo>
                  <a:lnTo>
                    <a:pt x="847" y="191"/>
                  </a:lnTo>
                  <a:lnTo>
                    <a:pt x="909" y="191"/>
                  </a:lnTo>
                  <a:lnTo>
                    <a:pt x="968" y="191"/>
                  </a:lnTo>
                  <a:lnTo>
                    <a:pt x="968" y="170"/>
                  </a:lnTo>
                  <a:lnTo>
                    <a:pt x="975" y="153"/>
                  </a:lnTo>
                  <a:lnTo>
                    <a:pt x="600" y="153"/>
                  </a:lnTo>
                  <a:lnTo>
                    <a:pt x="565" y="153"/>
                  </a:lnTo>
                  <a:lnTo>
                    <a:pt x="513" y="153"/>
                  </a:lnTo>
                  <a:lnTo>
                    <a:pt x="510" y="0"/>
                  </a:lnTo>
                  <a:lnTo>
                    <a:pt x="444" y="0"/>
                  </a:lnTo>
                  <a:lnTo>
                    <a:pt x="326" y="0"/>
                  </a:lnTo>
                  <a:lnTo>
                    <a:pt x="211" y="0"/>
                  </a:lnTo>
                  <a:lnTo>
                    <a:pt x="159" y="4"/>
                  </a:lnTo>
                  <a:lnTo>
                    <a:pt x="152" y="31"/>
                  </a:lnTo>
                  <a:lnTo>
                    <a:pt x="152" y="73"/>
                  </a:lnTo>
                  <a:lnTo>
                    <a:pt x="152" y="118"/>
                  </a:lnTo>
                  <a:lnTo>
                    <a:pt x="152" y="153"/>
                  </a:lnTo>
                  <a:lnTo>
                    <a:pt x="100" y="15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8" name="Freeform 30"/>
            <p:cNvSpPr>
              <a:spLocks/>
            </p:cNvSpPr>
            <p:nvPr/>
          </p:nvSpPr>
          <p:spPr bwMode="auto">
            <a:xfrm>
              <a:off x="4154489" y="5443539"/>
              <a:ext cx="884237" cy="485775"/>
            </a:xfrm>
            <a:custGeom>
              <a:avLst/>
              <a:gdLst>
                <a:gd name="T0" fmla="*/ 2147483646 w 680"/>
                <a:gd name="T1" fmla="*/ 2147483646 h 381"/>
                <a:gd name="T2" fmla="*/ 2147483646 w 680"/>
                <a:gd name="T3" fmla="*/ 2147483646 h 381"/>
                <a:gd name="T4" fmla="*/ 2147483646 w 680"/>
                <a:gd name="T5" fmla="*/ 2147483646 h 381"/>
                <a:gd name="T6" fmla="*/ 2147483646 w 680"/>
                <a:gd name="T7" fmla="*/ 2147483646 h 381"/>
                <a:gd name="T8" fmla="*/ 2147483646 w 680"/>
                <a:gd name="T9" fmla="*/ 2147483646 h 381"/>
                <a:gd name="T10" fmla="*/ 2147483646 w 680"/>
                <a:gd name="T11" fmla="*/ 2147483646 h 381"/>
                <a:gd name="T12" fmla="*/ 2147483646 w 680"/>
                <a:gd name="T13" fmla="*/ 2147483646 h 381"/>
                <a:gd name="T14" fmla="*/ 2147483646 w 680"/>
                <a:gd name="T15" fmla="*/ 2147483646 h 381"/>
                <a:gd name="T16" fmla="*/ 2147483646 w 680"/>
                <a:gd name="T17" fmla="*/ 2147483646 h 381"/>
                <a:gd name="T18" fmla="*/ 2147483646 w 680"/>
                <a:gd name="T19" fmla="*/ 2147483646 h 381"/>
                <a:gd name="T20" fmla="*/ 2147483646 w 680"/>
                <a:gd name="T21" fmla="*/ 2147483646 h 381"/>
                <a:gd name="T22" fmla="*/ 2147483646 w 680"/>
                <a:gd name="T23" fmla="*/ 2147483646 h 381"/>
                <a:gd name="T24" fmla="*/ 2147483646 w 680"/>
                <a:gd name="T25" fmla="*/ 2147483646 h 381"/>
                <a:gd name="T26" fmla="*/ 2147483646 w 680"/>
                <a:gd name="T27" fmla="*/ 2147483646 h 381"/>
                <a:gd name="T28" fmla="*/ 2147483646 w 680"/>
                <a:gd name="T29" fmla="*/ 2147483646 h 381"/>
                <a:gd name="T30" fmla="*/ 2147483646 w 680"/>
                <a:gd name="T31" fmla="*/ 2147483646 h 381"/>
                <a:gd name="T32" fmla="*/ 2147483646 w 680"/>
                <a:gd name="T33" fmla="*/ 2147483646 h 381"/>
                <a:gd name="T34" fmla="*/ 2147483646 w 680"/>
                <a:gd name="T35" fmla="*/ 2147483646 h 381"/>
                <a:gd name="T36" fmla="*/ 2147483646 w 680"/>
                <a:gd name="T37" fmla="*/ 2147483646 h 381"/>
                <a:gd name="T38" fmla="*/ 2147483646 w 680"/>
                <a:gd name="T39" fmla="*/ 2147483646 h 381"/>
                <a:gd name="T40" fmla="*/ 2147483646 w 680"/>
                <a:gd name="T41" fmla="*/ 2147483646 h 381"/>
                <a:gd name="T42" fmla="*/ 2147483646 w 680"/>
                <a:gd name="T43" fmla="*/ 2147483646 h 381"/>
                <a:gd name="T44" fmla="*/ 2147483646 w 680"/>
                <a:gd name="T45" fmla="*/ 2147483646 h 381"/>
                <a:gd name="T46" fmla="*/ 2147483646 w 680"/>
                <a:gd name="T47" fmla="*/ 2147483646 h 381"/>
                <a:gd name="T48" fmla="*/ 2147483646 w 680"/>
                <a:gd name="T49" fmla="*/ 2147483646 h 381"/>
                <a:gd name="T50" fmla="*/ 2147483646 w 680"/>
                <a:gd name="T51" fmla="*/ 2147483646 h 381"/>
                <a:gd name="T52" fmla="*/ 2147483646 w 680"/>
                <a:gd name="T53" fmla="*/ 2147483646 h 381"/>
                <a:gd name="T54" fmla="*/ 2147483646 w 680"/>
                <a:gd name="T55" fmla="*/ 2147483646 h 381"/>
                <a:gd name="T56" fmla="*/ 2147483646 w 680"/>
                <a:gd name="T57" fmla="*/ 2147483646 h 381"/>
                <a:gd name="T58" fmla="*/ 2147483646 w 680"/>
                <a:gd name="T59" fmla="*/ 2147483646 h 381"/>
                <a:gd name="T60" fmla="*/ 2147483646 w 680"/>
                <a:gd name="T61" fmla="*/ 2147483646 h 381"/>
                <a:gd name="T62" fmla="*/ 2147483646 w 680"/>
                <a:gd name="T63" fmla="*/ 2147483646 h 381"/>
                <a:gd name="T64" fmla="*/ 2147483646 w 680"/>
                <a:gd name="T65" fmla="*/ 2147483646 h 381"/>
                <a:gd name="T66" fmla="*/ 2147483646 w 680"/>
                <a:gd name="T67" fmla="*/ 2147483646 h 381"/>
                <a:gd name="T68" fmla="*/ 2147483646 w 680"/>
                <a:gd name="T69" fmla="*/ 2147483646 h 381"/>
                <a:gd name="T70" fmla="*/ 2147483646 w 680"/>
                <a:gd name="T71" fmla="*/ 2147483646 h 381"/>
                <a:gd name="T72" fmla="*/ 2147483646 w 680"/>
                <a:gd name="T73" fmla="*/ 2147483646 h 381"/>
                <a:gd name="T74" fmla="*/ 2147483646 w 680"/>
                <a:gd name="T75" fmla="*/ 2147483646 h 381"/>
                <a:gd name="T76" fmla="*/ 2147483646 w 680"/>
                <a:gd name="T77" fmla="*/ 2147483646 h 381"/>
                <a:gd name="T78" fmla="*/ 2147483646 w 680"/>
                <a:gd name="T79" fmla="*/ 2147483646 h 381"/>
                <a:gd name="T80" fmla="*/ 2147483646 w 680"/>
                <a:gd name="T81" fmla="*/ 2147483646 h 381"/>
                <a:gd name="T82" fmla="*/ 2147483646 w 680"/>
                <a:gd name="T83" fmla="*/ 2147483646 h 381"/>
                <a:gd name="T84" fmla="*/ 2147483646 w 680"/>
                <a:gd name="T85" fmla="*/ 2147483646 h 381"/>
                <a:gd name="T86" fmla="*/ 2147483646 w 680"/>
                <a:gd name="T87" fmla="*/ 2147483646 h 381"/>
                <a:gd name="T88" fmla="*/ 2147483646 w 680"/>
                <a:gd name="T89" fmla="*/ 2147483646 h 381"/>
                <a:gd name="T90" fmla="*/ 2147483646 w 680"/>
                <a:gd name="T91" fmla="*/ 2147483646 h 381"/>
                <a:gd name="T92" fmla="*/ 2147483646 w 680"/>
                <a:gd name="T93" fmla="*/ 2147483646 h 381"/>
                <a:gd name="T94" fmla="*/ 2147483646 w 680"/>
                <a:gd name="T95" fmla="*/ 2147483646 h 381"/>
                <a:gd name="T96" fmla="*/ 2147483646 w 680"/>
                <a:gd name="T97" fmla="*/ 2147483646 h 381"/>
                <a:gd name="T98" fmla="*/ 2147483646 w 680"/>
                <a:gd name="T99" fmla="*/ 2147483646 h 381"/>
                <a:gd name="T100" fmla="*/ 2147483646 w 680"/>
                <a:gd name="T101" fmla="*/ 2147483646 h 381"/>
                <a:gd name="T102" fmla="*/ 2147483646 w 680"/>
                <a:gd name="T103" fmla="*/ 2147483646 h 381"/>
                <a:gd name="T104" fmla="*/ 2147483646 w 680"/>
                <a:gd name="T105" fmla="*/ 2147483646 h 381"/>
                <a:gd name="T106" fmla="*/ 2147483646 w 680"/>
                <a:gd name="T107" fmla="*/ 2147483646 h 381"/>
                <a:gd name="T108" fmla="*/ 2147483646 w 680"/>
                <a:gd name="T109" fmla="*/ 2147483646 h 381"/>
                <a:gd name="T110" fmla="*/ 2147483646 w 680"/>
                <a:gd name="T111" fmla="*/ 0 h 38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680" h="381">
                  <a:moveTo>
                    <a:pt x="0" y="10"/>
                  </a:moveTo>
                  <a:lnTo>
                    <a:pt x="3" y="13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20"/>
                  </a:lnTo>
                  <a:lnTo>
                    <a:pt x="20" y="34"/>
                  </a:lnTo>
                  <a:lnTo>
                    <a:pt x="20" y="20"/>
                  </a:lnTo>
                  <a:lnTo>
                    <a:pt x="31" y="20"/>
                  </a:lnTo>
                  <a:lnTo>
                    <a:pt x="38" y="27"/>
                  </a:lnTo>
                  <a:lnTo>
                    <a:pt x="41" y="34"/>
                  </a:lnTo>
                  <a:lnTo>
                    <a:pt x="45" y="48"/>
                  </a:lnTo>
                  <a:lnTo>
                    <a:pt x="27" y="45"/>
                  </a:lnTo>
                  <a:lnTo>
                    <a:pt x="38" y="55"/>
                  </a:lnTo>
                  <a:lnTo>
                    <a:pt x="45" y="69"/>
                  </a:lnTo>
                  <a:lnTo>
                    <a:pt x="48" y="79"/>
                  </a:lnTo>
                  <a:lnTo>
                    <a:pt x="52" y="90"/>
                  </a:lnTo>
                  <a:lnTo>
                    <a:pt x="76" y="86"/>
                  </a:lnTo>
                  <a:lnTo>
                    <a:pt x="86" y="90"/>
                  </a:lnTo>
                  <a:lnTo>
                    <a:pt x="93" y="93"/>
                  </a:lnTo>
                  <a:lnTo>
                    <a:pt x="100" y="104"/>
                  </a:lnTo>
                  <a:lnTo>
                    <a:pt x="100" y="114"/>
                  </a:lnTo>
                  <a:lnTo>
                    <a:pt x="83" y="114"/>
                  </a:lnTo>
                  <a:lnTo>
                    <a:pt x="90" y="121"/>
                  </a:lnTo>
                  <a:lnTo>
                    <a:pt x="104" y="138"/>
                  </a:lnTo>
                  <a:lnTo>
                    <a:pt x="104" y="121"/>
                  </a:lnTo>
                  <a:lnTo>
                    <a:pt x="114" y="124"/>
                  </a:lnTo>
                  <a:lnTo>
                    <a:pt x="121" y="128"/>
                  </a:lnTo>
                  <a:lnTo>
                    <a:pt x="128" y="138"/>
                  </a:lnTo>
                  <a:lnTo>
                    <a:pt x="128" y="149"/>
                  </a:lnTo>
                  <a:lnTo>
                    <a:pt x="118" y="149"/>
                  </a:lnTo>
                  <a:lnTo>
                    <a:pt x="118" y="152"/>
                  </a:lnTo>
                  <a:lnTo>
                    <a:pt x="121" y="159"/>
                  </a:lnTo>
                  <a:lnTo>
                    <a:pt x="132" y="176"/>
                  </a:lnTo>
                  <a:lnTo>
                    <a:pt x="142" y="190"/>
                  </a:lnTo>
                  <a:lnTo>
                    <a:pt x="145" y="194"/>
                  </a:lnTo>
                  <a:lnTo>
                    <a:pt x="149" y="194"/>
                  </a:lnTo>
                  <a:lnTo>
                    <a:pt x="156" y="204"/>
                  </a:lnTo>
                  <a:lnTo>
                    <a:pt x="163" y="211"/>
                  </a:lnTo>
                  <a:lnTo>
                    <a:pt x="159" y="190"/>
                  </a:lnTo>
                  <a:lnTo>
                    <a:pt x="173" y="194"/>
                  </a:lnTo>
                  <a:lnTo>
                    <a:pt x="180" y="197"/>
                  </a:lnTo>
                  <a:lnTo>
                    <a:pt x="184" y="208"/>
                  </a:lnTo>
                  <a:lnTo>
                    <a:pt x="187" y="222"/>
                  </a:lnTo>
                  <a:lnTo>
                    <a:pt x="173" y="218"/>
                  </a:lnTo>
                  <a:lnTo>
                    <a:pt x="180" y="232"/>
                  </a:lnTo>
                  <a:lnTo>
                    <a:pt x="191" y="239"/>
                  </a:lnTo>
                  <a:lnTo>
                    <a:pt x="191" y="225"/>
                  </a:lnTo>
                  <a:lnTo>
                    <a:pt x="201" y="229"/>
                  </a:lnTo>
                  <a:lnTo>
                    <a:pt x="208" y="232"/>
                  </a:lnTo>
                  <a:lnTo>
                    <a:pt x="211" y="242"/>
                  </a:lnTo>
                  <a:lnTo>
                    <a:pt x="211" y="253"/>
                  </a:lnTo>
                  <a:lnTo>
                    <a:pt x="198" y="253"/>
                  </a:lnTo>
                  <a:lnTo>
                    <a:pt x="211" y="267"/>
                  </a:lnTo>
                  <a:lnTo>
                    <a:pt x="211" y="270"/>
                  </a:lnTo>
                  <a:lnTo>
                    <a:pt x="222" y="284"/>
                  </a:lnTo>
                  <a:lnTo>
                    <a:pt x="225" y="291"/>
                  </a:lnTo>
                  <a:lnTo>
                    <a:pt x="229" y="291"/>
                  </a:lnTo>
                  <a:lnTo>
                    <a:pt x="236" y="298"/>
                  </a:lnTo>
                  <a:lnTo>
                    <a:pt x="239" y="298"/>
                  </a:lnTo>
                  <a:lnTo>
                    <a:pt x="239" y="301"/>
                  </a:lnTo>
                  <a:lnTo>
                    <a:pt x="250" y="312"/>
                  </a:lnTo>
                  <a:lnTo>
                    <a:pt x="250" y="291"/>
                  </a:lnTo>
                  <a:lnTo>
                    <a:pt x="260" y="294"/>
                  </a:lnTo>
                  <a:lnTo>
                    <a:pt x="267" y="301"/>
                  </a:lnTo>
                  <a:lnTo>
                    <a:pt x="270" y="308"/>
                  </a:lnTo>
                  <a:lnTo>
                    <a:pt x="274" y="319"/>
                  </a:lnTo>
                  <a:lnTo>
                    <a:pt x="257" y="319"/>
                  </a:lnTo>
                  <a:lnTo>
                    <a:pt x="260" y="319"/>
                  </a:lnTo>
                  <a:lnTo>
                    <a:pt x="260" y="322"/>
                  </a:lnTo>
                  <a:lnTo>
                    <a:pt x="281" y="336"/>
                  </a:lnTo>
                  <a:lnTo>
                    <a:pt x="281" y="319"/>
                  </a:lnTo>
                  <a:lnTo>
                    <a:pt x="291" y="322"/>
                  </a:lnTo>
                  <a:lnTo>
                    <a:pt x="298" y="322"/>
                  </a:lnTo>
                  <a:lnTo>
                    <a:pt x="305" y="329"/>
                  </a:lnTo>
                  <a:lnTo>
                    <a:pt x="312" y="336"/>
                  </a:lnTo>
                  <a:lnTo>
                    <a:pt x="309" y="343"/>
                  </a:lnTo>
                  <a:lnTo>
                    <a:pt x="305" y="350"/>
                  </a:lnTo>
                  <a:lnTo>
                    <a:pt x="312" y="350"/>
                  </a:lnTo>
                  <a:lnTo>
                    <a:pt x="312" y="353"/>
                  </a:lnTo>
                  <a:lnTo>
                    <a:pt x="316" y="357"/>
                  </a:lnTo>
                  <a:lnTo>
                    <a:pt x="329" y="367"/>
                  </a:lnTo>
                  <a:lnTo>
                    <a:pt x="357" y="374"/>
                  </a:lnTo>
                  <a:lnTo>
                    <a:pt x="395" y="378"/>
                  </a:lnTo>
                  <a:lnTo>
                    <a:pt x="434" y="381"/>
                  </a:lnTo>
                  <a:lnTo>
                    <a:pt x="461" y="381"/>
                  </a:lnTo>
                  <a:lnTo>
                    <a:pt x="552" y="353"/>
                  </a:lnTo>
                  <a:lnTo>
                    <a:pt x="555" y="350"/>
                  </a:lnTo>
                  <a:lnTo>
                    <a:pt x="534" y="353"/>
                  </a:lnTo>
                  <a:lnTo>
                    <a:pt x="538" y="343"/>
                  </a:lnTo>
                  <a:lnTo>
                    <a:pt x="541" y="336"/>
                  </a:lnTo>
                  <a:lnTo>
                    <a:pt x="552" y="333"/>
                  </a:lnTo>
                  <a:lnTo>
                    <a:pt x="562" y="333"/>
                  </a:lnTo>
                  <a:lnTo>
                    <a:pt x="562" y="347"/>
                  </a:lnTo>
                  <a:lnTo>
                    <a:pt x="579" y="336"/>
                  </a:lnTo>
                  <a:lnTo>
                    <a:pt x="583" y="336"/>
                  </a:lnTo>
                  <a:lnTo>
                    <a:pt x="586" y="333"/>
                  </a:lnTo>
                  <a:lnTo>
                    <a:pt x="590" y="329"/>
                  </a:lnTo>
                  <a:lnTo>
                    <a:pt x="572" y="333"/>
                  </a:lnTo>
                  <a:lnTo>
                    <a:pt x="572" y="322"/>
                  </a:lnTo>
                  <a:lnTo>
                    <a:pt x="579" y="315"/>
                  </a:lnTo>
                  <a:lnTo>
                    <a:pt x="586" y="308"/>
                  </a:lnTo>
                  <a:lnTo>
                    <a:pt x="600" y="308"/>
                  </a:lnTo>
                  <a:lnTo>
                    <a:pt x="597" y="326"/>
                  </a:lnTo>
                  <a:lnTo>
                    <a:pt x="618" y="305"/>
                  </a:lnTo>
                  <a:lnTo>
                    <a:pt x="621" y="305"/>
                  </a:lnTo>
                  <a:lnTo>
                    <a:pt x="659" y="260"/>
                  </a:lnTo>
                  <a:lnTo>
                    <a:pt x="670" y="239"/>
                  </a:lnTo>
                  <a:lnTo>
                    <a:pt x="673" y="232"/>
                  </a:lnTo>
                  <a:lnTo>
                    <a:pt x="677" y="225"/>
                  </a:lnTo>
                  <a:lnTo>
                    <a:pt x="680" y="208"/>
                  </a:lnTo>
                  <a:lnTo>
                    <a:pt x="663" y="204"/>
                  </a:lnTo>
                  <a:lnTo>
                    <a:pt x="659" y="197"/>
                  </a:lnTo>
                  <a:lnTo>
                    <a:pt x="621" y="197"/>
                  </a:lnTo>
                  <a:lnTo>
                    <a:pt x="625" y="211"/>
                  </a:lnTo>
                  <a:lnTo>
                    <a:pt x="628" y="215"/>
                  </a:lnTo>
                  <a:lnTo>
                    <a:pt x="632" y="218"/>
                  </a:lnTo>
                  <a:lnTo>
                    <a:pt x="638" y="229"/>
                  </a:lnTo>
                  <a:lnTo>
                    <a:pt x="621" y="232"/>
                  </a:lnTo>
                  <a:lnTo>
                    <a:pt x="604" y="229"/>
                  </a:lnTo>
                  <a:lnTo>
                    <a:pt x="611" y="246"/>
                  </a:lnTo>
                  <a:lnTo>
                    <a:pt x="614" y="263"/>
                  </a:lnTo>
                  <a:lnTo>
                    <a:pt x="600" y="263"/>
                  </a:lnTo>
                  <a:lnTo>
                    <a:pt x="583" y="256"/>
                  </a:lnTo>
                  <a:lnTo>
                    <a:pt x="583" y="274"/>
                  </a:lnTo>
                  <a:lnTo>
                    <a:pt x="590" y="291"/>
                  </a:lnTo>
                  <a:lnTo>
                    <a:pt x="572" y="288"/>
                  </a:lnTo>
                  <a:lnTo>
                    <a:pt x="555" y="277"/>
                  </a:lnTo>
                  <a:lnTo>
                    <a:pt x="555" y="298"/>
                  </a:lnTo>
                  <a:lnTo>
                    <a:pt x="555" y="312"/>
                  </a:lnTo>
                  <a:lnTo>
                    <a:pt x="541" y="308"/>
                  </a:lnTo>
                  <a:lnTo>
                    <a:pt x="524" y="294"/>
                  </a:lnTo>
                  <a:lnTo>
                    <a:pt x="520" y="312"/>
                  </a:lnTo>
                  <a:lnTo>
                    <a:pt x="520" y="329"/>
                  </a:lnTo>
                  <a:lnTo>
                    <a:pt x="507" y="322"/>
                  </a:lnTo>
                  <a:lnTo>
                    <a:pt x="493" y="308"/>
                  </a:lnTo>
                  <a:lnTo>
                    <a:pt x="482" y="340"/>
                  </a:lnTo>
                  <a:lnTo>
                    <a:pt x="472" y="340"/>
                  </a:lnTo>
                  <a:lnTo>
                    <a:pt x="472" y="336"/>
                  </a:lnTo>
                  <a:lnTo>
                    <a:pt x="468" y="326"/>
                  </a:lnTo>
                  <a:lnTo>
                    <a:pt x="465" y="319"/>
                  </a:lnTo>
                  <a:lnTo>
                    <a:pt x="465" y="315"/>
                  </a:lnTo>
                  <a:lnTo>
                    <a:pt x="454" y="315"/>
                  </a:lnTo>
                  <a:lnTo>
                    <a:pt x="451" y="326"/>
                  </a:lnTo>
                  <a:lnTo>
                    <a:pt x="451" y="333"/>
                  </a:lnTo>
                  <a:lnTo>
                    <a:pt x="447" y="336"/>
                  </a:lnTo>
                  <a:lnTo>
                    <a:pt x="441" y="343"/>
                  </a:lnTo>
                  <a:lnTo>
                    <a:pt x="434" y="329"/>
                  </a:lnTo>
                  <a:lnTo>
                    <a:pt x="423" y="315"/>
                  </a:lnTo>
                  <a:lnTo>
                    <a:pt x="413" y="329"/>
                  </a:lnTo>
                  <a:lnTo>
                    <a:pt x="399" y="340"/>
                  </a:lnTo>
                  <a:lnTo>
                    <a:pt x="388" y="308"/>
                  </a:lnTo>
                  <a:lnTo>
                    <a:pt x="375" y="322"/>
                  </a:lnTo>
                  <a:lnTo>
                    <a:pt x="361" y="329"/>
                  </a:lnTo>
                  <a:lnTo>
                    <a:pt x="357" y="298"/>
                  </a:lnTo>
                  <a:lnTo>
                    <a:pt x="350" y="298"/>
                  </a:lnTo>
                  <a:lnTo>
                    <a:pt x="340" y="308"/>
                  </a:lnTo>
                  <a:lnTo>
                    <a:pt x="326" y="312"/>
                  </a:lnTo>
                  <a:lnTo>
                    <a:pt x="326" y="298"/>
                  </a:lnTo>
                  <a:lnTo>
                    <a:pt x="326" y="277"/>
                  </a:lnTo>
                  <a:lnTo>
                    <a:pt x="312" y="284"/>
                  </a:lnTo>
                  <a:lnTo>
                    <a:pt x="291" y="288"/>
                  </a:lnTo>
                  <a:lnTo>
                    <a:pt x="295" y="277"/>
                  </a:lnTo>
                  <a:lnTo>
                    <a:pt x="298" y="263"/>
                  </a:lnTo>
                  <a:lnTo>
                    <a:pt x="298" y="256"/>
                  </a:lnTo>
                  <a:lnTo>
                    <a:pt x="284" y="256"/>
                  </a:lnTo>
                  <a:lnTo>
                    <a:pt x="267" y="263"/>
                  </a:lnTo>
                  <a:lnTo>
                    <a:pt x="270" y="246"/>
                  </a:lnTo>
                  <a:lnTo>
                    <a:pt x="277" y="225"/>
                  </a:lnTo>
                  <a:lnTo>
                    <a:pt x="243" y="229"/>
                  </a:lnTo>
                  <a:lnTo>
                    <a:pt x="250" y="215"/>
                  </a:lnTo>
                  <a:lnTo>
                    <a:pt x="260" y="197"/>
                  </a:lnTo>
                  <a:lnTo>
                    <a:pt x="246" y="194"/>
                  </a:lnTo>
                  <a:lnTo>
                    <a:pt x="229" y="194"/>
                  </a:lnTo>
                  <a:lnTo>
                    <a:pt x="236" y="180"/>
                  </a:lnTo>
                  <a:lnTo>
                    <a:pt x="250" y="166"/>
                  </a:lnTo>
                  <a:lnTo>
                    <a:pt x="236" y="159"/>
                  </a:lnTo>
                  <a:lnTo>
                    <a:pt x="218" y="156"/>
                  </a:lnTo>
                  <a:lnTo>
                    <a:pt x="229" y="142"/>
                  </a:lnTo>
                  <a:lnTo>
                    <a:pt x="243" y="131"/>
                  </a:lnTo>
                  <a:lnTo>
                    <a:pt x="236" y="124"/>
                  </a:lnTo>
                  <a:lnTo>
                    <a:pt x="222" y="121"/>
                  </a:lnTo>
                  <a:lnTo>
                    <a:pt x="218" y="117"/>
                  </a:lnTo>
                  <a:lnTo>
                    <a:pt x="215" y="114"/>
                  </a:lnTo>
                  <a:lnTo>
                    <a:pt x="225" y="104"/>
                  </a:lnTo>
                  <a:lnTo>
                    <a:pt x="243" y="100"/>
                  </a:lnTo>
                  <a:lnTo>
                    <a:pt x="243" y="93"/>
                  </a:lnTo>
                  <a:lnTo>
                    <a:pt x="243" y="90"/>
                  </a:lnTo>
                  <a:lnTo>
                    <a:pt x="239" y="90"/>
                  </a:lnTo>
                  <a:lnTo>
                    <a:pt x="229" y="86"/>
                  </a:lnTo>
                  <a:lnTo>
                    <a:pt x="222" y="83"/>
                  </a:lnTo>
                  <a:lnTo>
                    <a:pt x="218" y="83"/>
                  </a:lnTo>
                  <a:lnTo>
                    <a:pt x="218" y="72"/>
                  </a:lnTo>
                  <a:lnTo>
                    <a:pt x="236" y="69"/>
                  </a:lnTo>
                  <a:lnTo>
                    <a:pt x="250" y="62"/>
                  </a:lnTo>
                  <a:lnTo>
                    <a:pt x="239" y="52"/>
                  </a:lnTo>
                  <a:lnTo>
                    <a:pt x="229" y="38"/>
                  </a:lnTo>
                  <a:lnTo>
                    <a:pt x="232" y="34"/>
                  </a:lnTo>
                  <a:lnTo>
                    <a:pt x="236" y="34"/>
                  </a:lnTo>
                  <a:lnTo>
                    <a:pt x="239" y="31"/>
                  </a:lnTo>
                  <a:lnTo>
                    <a:pt x="243" y="34"/>
                  </a:lnTo>
                  <a:lnTo>
                    <a:pt x="250" y="34"/>
                  </a:lnTo>
                  <a:lnTo>
                    <a:pt x="260" y="34"/>
                  </a:lnTo>
                  <a:lnTo>
                    <a:pt x="260" y="24"/>
                  </a:lnTo>
                  <a:lnTo>
                    <a:pt x="257" y="17"/>
                  </a:lnTo>
                  <a:lnTo>
                    <a:pt x="250" y="13"/>
                  </a:lnTo>
                  <a:lnTo>
                    <a:pt x="243" y="0"/>
                  </a:lnTo>
                  <a:lnTo>
                    <a:pt x="17" y="0"/>
                  </a:lnTo>
                  <a:lnTo>
                    <a:pt x="14" y="13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3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9" name="Freeform 31"/>
            <p:cNvSpPr>
              <a:spLocks/>
            </p:cNvSpPr>
            <p:nvPr/>
          </p:nvSpPr>
          <p:spPr bwMode="auto">
            <a:xfrm>
              <a:off x="5267326" y="3803650"/>
              <a:ext cx="119063" cy="801688"/>
            </a:xfrm>
            <a:custGeom>
              <a:avLst/>
              <a:gdLst>
                <a:gd name="T0" fmla="*/ 2147483646 w 93"/>
                <a:gd name="T1" fmla="*/ 2147483646 h 628"/>
                <a:gd name="T2" fmla="*/ 2147483646 w 93"/>
                <a:gd name="T3" fmla="*/ 2147483646 h 628"/>
                <a:gd name="T4" fmla="*/ 2147483646 w 93"/>
                <a:gd name="T5" fmla="*/ 2147483646 h 628"/>
                <a:gd name="T6" fmla="*/ 2147483646 w 93"/>
                <a:gd name="T7" fmla="*/ 2147483646 h 628"/>
                <a:gd name="T8" fmla="*/ 2147483646 w 93"/>
                <a:gd name="T9" fmla="*/ 2147483646 h 628"/>
                <a:gd name="T10" fmla="*/ 2147483646 w 93"/>
                <a:gd name="T11" fmla="*/ 2147483646 h 628"/>
                <a:gd name="T12" fmla="*/ 2147483646 w 93"/>
                <a:gd name="T13" fmla="*/ 2147483646 h 628"/>
                <a:gd name="T14" fmla="*/ 0 w 93"/>
                <a:gd name="T15" fmla="*/ 0 h 628"/>
                <a:gd name="T16" fmla="*/ 0 w 93"/>
                <a:gd name="T17" fmla="*/ 2147483646 h 628"/>
                <a:gd name="T18" fmla="*/ 2147483646 w 93"/>
                <a:gd name="T19" fmla="*/ 2147483646 h 628"/>
                <a:gd name="T20" fmla="*/ 2147483646 w 93"/>
                <a:gd name="T21" fmla="*/ 2147483646 h 628"/>
                <a:gd name="T22" fmla="*/ 2147483646 w 93"/>
                <a:gd name="T23" fmla="*/ 2147483646 h 628"/>
                <a:gd name="T24" fmla="*/ 2147483646 w 93"/>
                <a:gd name="T25" fmla="*/ 2147483646 h 628"/>
                <a:gd name="T26" fmla="*/ 2147483646 w 93"/>
                <a:gd name="T27" fmla="*/ 2147483646 h 628"/>
                <a:gd name="T28" fmla="*/ 2147483646 w 93"/>
                <a:gd name="T29" fmla="*/ 2147483646 h 628"/>
                <a:gd name="T30" fmla="*/ 2147483646 w 93"/>
                <a:gd name="T31" fmla="*/ 2147483646 h 628"/>
                <a:gd name="T32" fmla="*/ 2147483646 w 93"/>
                <a:gd name="T33" fmla="*/ 2147483646 h 6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93" h="628">
                  <a:moveTo>
                    <a:pt x="34" y="625"/>
                  </a:moveTo>
                  <a:lnTo>
                    <a:pt x="66" y="625"/>
                  </a:lnTo>
                  <a:lnTo>
                    <a:pt x="93" y="628"/>
                  </a:lnTo>
                  <a:lnTo>
                    <a:pt x="93" y="3"/>
                  </a:lnTo>
                  <a:lnTo>
                    <a:pt x="72" y="3"/>
                  </a:lnTo>
                  <a:lnTo>
                    <a:pt x="48" y="3"/>
                  </a:lnTo>
                  <a:lnTo>
                    <a:pt x="20" y="3"/>
                  </a:lnTo>
                  <a:lnTo>
                    <a:pt x="0" y="0"/>
                  </a:lnTo>
                  <a:lnTo>
                    <a:pt x="0" y="586"/>
                  </a:lnTo>
                  <a:lnTo>
                    <a:pt x="17" y="590"/>
                  </a:lnTo>
                  <a:lnTo>
                    <a:pt x="31" y="593"/>
                  </a:lnTo>
                  <a:lnTo>
                    <a:pt x="38" y="600"/>
                  </a:lnTo>
                  <a:lnTo>
                    <a:pt x="48" y="611"/>
                  </a:lnTo>
                  <a:lnTo>
                    <a:pt x="45" y="618"/>
                  </a:lnTo>
                  <a:lnTo>
                    <a:pt x="45" y="621"/>
                  </a:lnTo>
                  <a:lnTo>
                    <a:pt x="41" y="621"/>
                  </a:lnTo>
                  <a:lnTo>
                    <a:pt x="34" y="625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0" name="Freeform 32"/>
            <p:cNvSpPr>
              <a:spLocks/>
            </p:cNvSpPr>
            <p:nvPr/>
          </p:nvSpPr>
          <p:spPr bwMode="auto">
            <a:xfrm>
              <a:off x="1838326" y="5103814"/>
              <a:ext cx="1597025" cy="479425"/>
            </a:xfrm>
            <a:custGeom>
              <a:avLst/>
              <a:gdLst>
                <a:gd name="T0" fmla="*/ 2147483646 w 1229"/>
                <a:gd name="T1" fmla="*/ 2147483646 h 375"/>
                <a:gd name="T2" fmla="*/ 2147483646 w 1229"/>
                <a:gd name="T3" fmla="*/ 2147483646 h 375"/>
                <a:gd name="T4" fmla="*/ 2147483646 w 1229"/>
                <a:gd name="T5" fmla="*/ 2147483646 h 375"/>
                <a:gd name="T6" fmla="*/ 2147483646 w 1229"/>
                <a:gd name="T7" fmla="*/ 2147483646 h 375"/>
                <a:gd name="T8" fmla="*/ 2147483646 w 1229"/>
                <a:gd name="T9" fmla="*/ 2147483646 h 375"/>
                <a:gd name="T10" fmla="*/ 2147483646 w 1229"/>
                <a:gd name="T11" fmla="*/ 2147483646 h 375"/>
                <a:gd name="T12" fmla="*/ 2147483646 w 1229"/>
                <a:gd name="T13" fmla="*/ 2147483646 h 375"/>
                <a:gd name="T14" fmla="*/ 2147483646 w 1229"/>
                <a:gd name="T15" fmla="*/ 2147483646 h 375"/>
                <a:gd name="T16" fmla="*/ 2147483646 w 1229"/>
                <a:gd name="T17" fmla="*/ 2147483646 h 375"/>
                <a:gd name="T18" fmla="*/ 2147483646 w 1229"/>
                <a:gd name="T19" fmla="*/ 2147483646 h 375"/>
                <a:gd name="T20" fmla="*/ 2147483646 w 1229"/>
                <a:gd name="T21" fmla="*/ 2147483646 h 375"/>
                <a:gd name="T22" fmla="*/ 2147483646 w 1229"/>
                <a:gd name="T23" fmla="*/ 2147483646 h 375"/>
                <a:gd name="T24" fmla="*/ 2147483646 w 1229"/>
                <a:gd name="T25" fmla="*/ 2147483646 h 375"/>
                <a:gd name="T26" fmla="*/ 2147483646 w 1229"/>
                <a:gd name="T27" fmla="*/ 2147483646 h 375"/>
                <a:gd name="T28" fmla="*/ 2147483646 w 1229"/>
                <a:gd name="T29" fmla="*/ 2147483646 h 375"/>
                <a:gd name="T30" fmla="*/ 2147483646 w 1229"/>
                <a:gd name="T31" fmla="*/ 2147483646 h 375"/>
                <a:gd name="T32" fmla="*/ 2147483646 w 1229"/>
                <a:gd name="T33" fmla="*/ 2147483646 h 375"/>
                <a:gd name="T34" fmla="*/ 2147483646 w 1229"/>
                <a:gd name="T35" fmla="*/ 2147483646 h 375"/>
                <a:gd name="T36" fmla="*/ 2147483646 w 1229"/>
                <a:gd name="T37" fmla="*/ 2147483646 h 375"/>
                <a:gd name="T38" fmla="*/ 2147483646 w 1229"/>
                <a:gd name="T39" fmla="*/ 2147483646 h 375"/>
                <a:gd name="T40" fmla="*/ 2147483646 w 1229"/>
                <a:gd name="T41" fmla="*/ 2147483646 h 375"/>
                <a:gd name="T42" fmla="*/ 2147483646 w 1229"/>
                <a:gd name="T43" fmla="*/ 2147483646 h 375"/>
                <a:gd name="T44" fmla="*/ 2147483646 w 1229"/>
                <a:gd name="T45" fmla="*/ 2147483646 h 375"/>
                <a:gd name="T46" fmla="*/ 2147483646 w 1229"/>
                <a:gd name="T47" fmla="*/ 2147483646 h 375"/>
                <a:gd name="T48" fmla="*/ 2147483646 w 1229"/>
                <a:gd name="T49" fmla="*/ 2147483646 h 375"/>
                <a:gd name="T50" fmla="*/ 2147483646 w 1229"/>
                <a:gd name="T51" fmla="*/ 2147483646 h 375"/>
                <a:gd name="T52" fmla="*/ 2147483646 w 1229"/>
                <a:gd name="T53" fmla="*/ 2147483646 h 375"/>
                <a:gd name="T54" fmla="*/ 2147483646 w 1229"/>
                <a:gd name="T55" fmla="*/ 2147483646 h 375"/>
                <a:gd name="T56" fmla="*/ 2147483646 w 1229"/>
                <a:gd name="T57" fmla="*/ 2147483646 h 375"/>
                <a:gd name="T58" fmla="*/ 2147483646 w 1229"/>
                <a:gd name="T59" fmla="*/ 0 h 375"/>
                <a:gd name="T60" fmla="*/ 2147483646 w 1229"/>
                <a:gd name="T61" fmla="*/ 2147483646 h 375"/>
                <a:gd name="T62" fmla="*/ 2147483646 w 1229"/>
                <a:gd name="T63" fmla="*/ 2147483646 h 375"/>
                <a:gd name="T64" fmla="*/ 2147483646 w 1229"/>
                <a:gd name="T65" fmla="*/ 2147483646 h 375"/>
                <a:gd name="T66" fmla="*/ 2147483646 w 1229"/>
                <a:gd name="T67" fmla="*/ 2147483646 h 375"/>
                <a:gd name="T68" fmla="*/ 2147483646 w 1229"/>
                <a:gd name="T69" fmla="*/ 2147483646 h 375"/>
                <a:gd name="T70" fmla="*/ 2147483646 w 1229"/>
                <a:gd name="T71" fmla="*/ 2147483646 h 375"/>
                <a:gd name="T72" fmla="*/ 2147483646 w 1229"/>
                <a:gd name="T73" fmla="*/ 2147483646 h 375"/>
                <a:gd name="T74" fmla="*/ 2147483646 w 1229"/>
                <a:gd name="T75" fmla="*/ 2147483646 h 375"/>
                <a:gd name="T76" fmla="*/ 2147483646 w 1229"/>
                <a:gd name="T77" fmla="*/ 2147483646 h 375"/>
                <a:gd name="T78" fmla="*/ 2147483646 w 1229"/>
                <a:gd name="T79" fmla="*/ 2147483646 h 375"/>
                <a:gd name="T80" fmla="*/ 2147483646 w 1229"/>
                <a:gd name="T81" fmla="*/ 2147483646 h 375"/>
                <a:gd name="T82" fmla="*/ 2147483646 w 1229"/>
                <a:gd name="T83" fmla="*/ 2147483646 h 375"/>
                <a:gd name="T84" fmla="*/ 2147483646 w 1229"/>
                <a:gd name="T85" fmla="*/ 2147483646 h 375"/>
                <a:gd name="T86" fmla="*/ 2147483646 w 1229"/>
                <a:gd name="T87" fmla="*/ 2147483646 h 375"/>
                <a:gd name="T88" fmla="*/ 2147483646 w 1229"/>
                <a:gd name="T89" fmla="*/ 2147483646 h 375"/>
                <a:gd name="T90" fmla="*/ 2147483646 w 1229"/>
                <a:gd name="T91" fmla="*/ 2147483646 h 375"/>
                <a:gd name="T92" fmla="*/ 2147483646 w 1229"/>
                <a:gd name="T93" fmla="*/ 2147483646 h 37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29" h="375">
                  <a:moveTo>
                    <a:pt x="778" y="305"/>
                  </a:moveTo>
                  <a:lnTo>
                    <a:pt x="775" y="312"/>
                  </a:lnTo>
                  <a:lnTo>
                    <a:pt x="775" y="316"/>
                  </a:lnTo>
                  <a:lnTo>
                    <a:pt x="778" y="316"/>
                  </a:lnTo>
                  <a:lnTo>
                    <a:pt x="785" y="319"/>
                  </a:lnTo>
                  <a:lnTo>
                    <a:pt x="1056" y="316"/>
                  </a:lnTo>
                  <a:lnTo>
                    <a:pt x="1070" y="295"/>
                  </a:lnTo>
                  <a:lnTo>
                    <a:pt x="1073" y="285"/>
                  </a:lnTo>
                  <a:lnTo>
                    <a:pt x="1077" y="285"/>
                  </a:lnTo>
                  <a:lnTo>
                    <a:pt x="1087" y="285"/>
                  </a:lnTo>
                  <a:lnTo>
                    <a:pt x="1091" y="302"/>
                  </a:lnTo>
                  <a:lnTo>
                    <a:pt x="1094" y="319"/>
                  </a:lnTo>
                  <a:lnTo>
                    <a:pt x="1097" y="337"/>
                  </a:lnTo>
                  <a:lnTo>
                    <a:pt x="1097" y="354"/>
                  </a:lnTo>
                  <a:lnTo>
                    <a:pt x="0" y="354"/>
                  </a:lnTo>
                  <a:lnTo>
                    <a:pt x="0" y="364"/>
                  </a:lnTo>
                  <a:lnTo>
                    <a:pt x="1104" y="364"/>
                  </a:lnTo>
                  <a:lnTo>
                    <a:pt x="1108" y="323"/>
                  </a:lnTo>
                  <a:lnTo>
                    <a:pt x="1115" y="285"/>
                  </a:lnTo>
                  <a:lnTo>
                    <a:pt x="1122" y="285"/>
                  </a:lnTo>
                  <a:lnTo>
                    <a:pt x="1125" y="285"/>
                  </a:lnTo>
                  <a:lnTo>
                    <a:pt x="1125" y="288"/>
                  </a:lnTo>
                  <a:lnTo>
                    <a:pt x="1132" y="295"/>
                  </a:lnTo>
                  <a:lnTo>
                    <a:pt x="1139" y="312"/>
                  </a:lnTo>
                  <a:lnTo>
                    <a:pt x="1139" y="333"/>
                  </a:lnTo>
                  <a:lnTo>
                    <a:pt x="1139" y="354"/>
                  </a:lnTo>
                  <a:lnTo>
                    <a:pt x="1139" y="375"/>
                  </a:lnTo>
                  <a:lnTo>
                    <a:pt x="1146" y="333"/>
                  </a:lnTo>
                  <a:lnTo>
                    <a:pt x="1150" y="274"/>
                  </a:lnTo>
                  <a:lnTo>
                    <a:pt x="1167" y="278"/>
                  </a:lnTo>
                  <a:lnTo>
                    <a:pt x="1184" y="285"/>
                  </a:lnTo>
                  <a:lnTo>
                    <a:pt x="1181" y="271"/>
                  </a:lnTo>
                  <a:lnTo>
                    <a:pt x="1177" y="257"/>
                  </a:lnTo>
                  <a:lnTo>
                    <a:pt x="1174" y="253"/>
                  </a:lnTo>
                  <a:lnTo>
                    <a:pt x="1177" y="250"/>
                  </a:lnTo>
                  <a:lnTo>
                    <a:pt x="1184" y="250"/>
                  </a:lnTo>
                  <a:lnTo>
                    <a:pt x="1195" y="250"/>
                  </a:lnTo>
                  <a:lnTo>
                    <a:pt x="1202" y="253"/>
                  </a:lnTo>
                  <a:lnTo>
                    <a:pt x="1212" y="253"/>
                  </a:lnTo>
                  <a:lnTo>
                    <a:pt x="1212" y="239"/>
                  </a:lnTo>
                  <a:lnTo>
                    <a:pt x="1209" y="232"/>
                  </a:lnTo>
                  <a:lnTo>
                    <a:pt x="1198" y="232"/>
                  </a:lnTo>
                  <a:lnTo>
                    <a:pt x="1195" y="229"/>
                  </a:lnTo>
                  <a:lnTo>
                    <a:pt x="1195" y="222"/>
                  </a:lnTo>
                  <a:lnTo>
                    <a:pt x="1209" y="212"/>
                  </a:lnTo>
                  <a:lnTo>
                    <a:pt x="1229" y="208"/>
                  </a:lnTo>
                  <a:lnTo>
                    <a:pt x="1226" y="201"/>
                  </a:lnTo>
                  <a:lnTo>
                    <a:pt x="1222" y="201"/>
                  </a:lnTo>
                  <a:lnTo>
                    <a:pt x="1222" y="198"/>
                  </a:lnTo>
                  <a:lnTo>
                    <a:pt x="1212" y="194"/>
                  </a:lnTo>
                  <a:lnTo>
                    <a:pt x="1209" y="194"/>
                  </a:lnTo>
                  <a:lnTo>
                    <a:pt x="1202" y="187"/>
                  </a:lnTo>
                  <a:lnTo>
                    <a:pt x="1216" y="173"/>
                  </a:lnTo>
                  <a:lnTo>
                    <a:pt x="1229" y="160"/>
                  </a:lnTo>
                  <a:lnTo>
                    <a:pt x="1212" y="156"/>
                  </a:lnTo>
                  <a:lnTo>
                    <a:pt x="1195" y="153"/>
                  </a:lnTo>
                  <a:lnTo>
                    <a:pt x="1205" y="135"/>
                  </a:lnTo>
                  <a:lnTo>
                    <a:pt x="1212" y="114"/>
                  </a:lnTo>
                  <a:lnTo>
                    <a:pt x="1177" y="121"/>
                  </a:lnTo>
                  <a:lnTo>
                    <a:pt x="1181" y="104"/>
                  </a:lnTo>
                  <a:lnTo>
                    <a:pt x="1184" y="87"/>
                  </a:lnTo>
                  <a:lnTo>
                    <a:pt x="1167" y="90"/>
                  </a:lnTo>
                  <a:lnTo>
                    <a:pt x="1146" y="97"/>
                  </a:lnTo>
                  <a:lnTo>
                    <a:pt x="1146" y="49"/>
                  </a:lnTo>
                  <a:lnTo>
                    <a:pt x="1146" y="3"/>
                  </a:lnTo>
                  <a:lnTo>
                    <a:pt x="1143" y="7"/>
                  </a:lnTo>
                  <a:lnTo>
                    <a:pt x="1139" y="17"/>
                  </a:lnTo>
                  <a:lnTo>
                    <a:pt x="1139" y="28"/>
                  </a:lnTo>
                  <a:lnTo>
                    <a:pt x="1139" y="45"/>
                  </a:lnTo>
                  <a:lnTo>
                    <a:pt x="1139" y="59"/>
                  </a:lnTo>
                  <a:lnTo>
                    <a:pt x="1129" y="76"/>
                  </a:lnTo>
                  <a:lnTo>
                    <a:pt x="1125" y="83"/>
                  </a:lnTo>
                  <a:lnTo>
                    <a:pt x="1122" y="83"/>
                  </a:lnTo>
                  <a:lnTo>
                    <a:pt x="1115" y="83"/>
                  </a:lnTo>
                  <a:lnTo>
                    <a:pt x="1108" y="49"/>
                  </a:lnTo>
                  <a:lnTo>
                    <a:pt x="1108" y="21"/>
                  </a:lnTo>
                  <a:lnTo>
                    <a:pt x="1101" y="3"/>
                  </a:lnTo>
                  <a:lnTo>
                    <a:pt x="1094" y="38"/>
                  </a:lnTo>
                  <a:lnTo>
                    <a:pt x="1087" y="83"/>
                  </a:lnTo>
                  <a:lnTo>
                    <a:pt x="1077" y="83"/>
                  </a:lnTo>
                  <a:lnTo>
                    <a:pt x="1070" y="76"/>
                  </a:lnTo>
                  <a:lnTo>
                    <a:pt x="1063" y="66"/>
                  </a:lnTo>
                  <a:lnTo>
                    <a:pt x="1063" y="52"/>
                  </a:lnTo>
                  <a:lnTo>
                    <a:pt x="1059" y="24"/>
                  </a:lnTo>
                  <a:lnTo>
                    <a:pt x="1056" y="0"/>
                  </a:lnTo>
                  <a:lnTo>
                    <a:pt x="955" y="0"/>
                  </a:lnTo>
                  <a:lnTo>
                    <a:pt x="972" y="3"/>
                  </a:lnTo>
                  <a:lnTo>
                    <a:pt x="1000" y="7"/>
                  </a:lnTo>
                  <a:lnTo>
                    <a:pt x="1028" y="7"/>
                  </a:lnTo>
                  <a:lnTo>
                    <a:pt x="1052" y="7"/>
                  </a:lnTo>
                  <a:lnTo>
                    <a:pt x="1056" y="49"/>
                  </a:lnTo>
                  <a:lnTo>
                    <a:pt x="1052" y="97"/>
                  </a:lnTo>
                  <a:lnTo>
                    <a:pt x="1035" y="94"/>
                  </a:lnTo>
                  <a:lnTo>
                    <a:pt x="1014" y="83"/>
                  </a:lnTo>
                  <a:lnTo>
                    <a:pt x="1021" y="104"/>
                  </a:lnTo>
                  <a:lnTo>
                    <a:pt x="1021" y="121"/>
                  </a:lnTo>
                  <a:lnTo>
                    <a:pt x="986" y="118"/>
                  </a:lnTo>
                  <a:lnTo>
                    <a:pt x="997" y="139"/>
                  </a:lnTo>
                  <a:lnTo>
                    <a:pt x="1004" y="153"/>
                  </a:lnTo>
                  <a:lnTo>
                    <a:pt x="986" y="156"/>
                  </a:lnTo>
                  <a:lnTo>
                    <a:pt x="972" y="160"/>
                  </a:lnTo>
                  <a:lnTo>
                    <a:pt x="983" y="173"/>
                  </a:lnTo>
                  <a:lnTo>
                    <a:pt x="1000" y="187"/>
                  </a:lnTo>
                  <a:lnTo>
                    <a:pt x="990" y="194"/>
                  </a:lnTo>
                  <a:lnTo>
                    <a:pt x="983" y="198"/>
                  </a:lnTo>
                  <a:lnTo>
                    <a:pt x="979" y="198"/>
                  </a:lnTo>
                  <a:lnTo>
                    <a:pt x="976" y="201"/>
                  </a:lnTo>
                  <a:lnTo>
                    <a:pt x="972" y="205"/>
                  </a:lnTo>
                  <a:lnTo>
                    <a:pt x="969" y="212"/>
                  </a:lnTo>
                  <a:lnTo>
                    <a:pt x="1004" y="219"/>
                  </a:lnTo>
                  <a:lnTo>
                    <a:pt x="997" y="232"/>
                  </a:lnTo>
                  <a:lnTo>
                    <a:pt x="986" y="250"/>
                  </a:lnTo>
                  <a:lnTo>
                    <a:pt x="997" y="253"/>
                  </a:lnTo>
                  <a:lnTo>
                    <a:pt x="1014" y="250"/>
                  </a:lnTo>
                  <a:lnTo>
                    <a:pt x="1018" y="250"/>
                  </a:lnTo>
                  <a:lnTo>
                    <a:pt x="1021" y="250"/>
                  </a:lnTo>
                  <a:lnTo>
                    <a:pt x="1021" y="253"/>
                  </a:lnTo>
                  <a:lnTo>
                    <a:pt x="1021" y="267"/>
                  </a:lnTo>
                  <a:lnTo>
                    <a:pt x="1014" y="285"/>
                  </a:lnTo>
                  <a:lnTo>
                    <a:pt x="1035" y="274"/>
                  </a:lnTo>
                  <a:lnTo>
                    <a:pt x="1049" y="274"/>
                  </a:lnTo>
                  <a:lnTo>
                    <a:pt x="1052" y="291"/>
                  </a:lnTo>
                  <a:lnTo>
                    <a:pt x="1056" y="312"/>
                  </a:lnTo>
                  <a:lnTo>
                    <a:pt x="1007" y="312"/>
                  </a:lnTo>
                  <a:lnTo>
                    <a:pt x="920" y="316"/>
                  </a:lnTo>
                  <a:lnTo>
                    <a:pt x="834" y="316"/>
                  </a:lnTo>
                  <a:lnTo>
                    <a:pt x="785" y="309"/>
                  </a:lnTo>
                  <a:lnTo>
                    <a:pt x="782" y="309"/>
                  </a:lnTo>
                  <a:lnTo>
                    <a:pt x="778" y="309"/>
                  </a:lnTo>
                  <a:lnTo>
                    <a:pt x="778" y="312"/>
                  </a:lnTo>
                  <a:lnTo>
                    <a:pt x="782" y="312"/>
                  </a:lnTo>
                  <a:lnTo>
                    <a:pt x="782" y="316"/>
                  </a:lnTo>
                  <a:lnTo>
                    <a:pt x="785" y="316"/>
                  </a:lnTo>
                  <a:lnTo>
                    <a:pt x="785" y="312"/>
                  </a:lnTo>
                  <a:lnTo>
                    <a:pt x="778" y="305"/>
                  </a:lnTo>
                  <a:close/>
                </a:path>
              </a:pathLst>
            </a:custGeom>
            <a:solidFill>
              <a:srgbClr val="BCB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1" name="Freeform 33"/>
            <p:cNvSpPr>
              <a:spLocks/>
            </p:cNvSpPr>
            <p:nvPr/>
          </p:nvSpPr>
          <p:spPr bwMode="auto">
            <a:xfrm>
              <a:off x="2301876" y="3319463"/>
              <a:ext cx="487363" cy="254000"/>
            </a:xfrm>
            <a:custGeom>
              <a:avLst/>
              <a:gdLst>
                <a:gd name="T0" fmla="*/ 2147483646 w 375"/>
                <a:gd name="T1" fmla="*/ 2147483646 h 198"/>
                <a:gd name="T2" fmla="*/ 2147483646 w 375"/>
                <a:gd name="T3" fmla="*/ 2147483646 h 198"/>
                <a:gd name="T4" fmla="*/ 2147483646 w 375"/>
                <a:gd name="T5" fmla="*/ 2147483646 h 198"/>
                <a:gd name="T6" fmla="*/ 2147483646 w 375"/>
                <a:gd name="T7" fmla="*/ 2147483646 h 198"/>
                <a:gd name="T8" fmla="*/ 2147483646 w 375"/>
                <a:gd name="T9" fmla="*/ 2147483646 h 198"/>
                <a:gd name="T10" fmla="*/ 2147483646 w 375"/>
                <a:gd name="T11" fmla="*/ 2147483646 h 198"/>
                <a:gd name="T12" fmla="*/ 2147483646 w 375"/>
                <a:gd name="T13" fmla="*/ 2147483646 h 198"/>
                <a:gd name="T14" fmla="*/ 2147483646 w 375"/>
                <a:gd name="T15" fmla="*/ 2147483646 h 198"/>
                <a:gd name="T16" fmla="*/ 2147483646 w 375"/>
                <a:gd name="T17" fmla="*/ 2147483646 h 198"/>
                <a:gd name="T18" fmla="*/ 2147483646 w 375"/>
                <a:gd name="T19" fmla="*/ 2147483646 h 198"/>
                <a:gd name="T20" fmla="*/ 2147483646 w 375"/>
                <a:gd name="T21" fmla="*/ 2147483646 h 198"/>
                <a:gd name="T22" fmla="*/ 2147483646 w 375"/>
                <a:gd name="T23" fmla="*/ 2147483646 h 198"/>
                <a:gd name="T24" fmla="*/ 2147483646 w 375"/>
                <a:gd name="T25" fmla="*/ 2147483646 h 198"/>
                <a:gd name="T26" fmla="*/ 0 w 375"/>
                <a:gd name="T27" fmla="*/ 2147483646 h 198"/>
                <a:gd name="T28" fmla="*/ 2147483646 w 375"/>
                <a:gd name="T29" fmla="*/ 2147483646 h 198"/>
                <a:gd name="T30" fmla="*/ 2147483646 w 375"/>
                <a:gd name="T31" fmla="*/ 2147483646 h 198"/>
                <a:gd name="T32" fmla="*/ 2147483646 w 375"/>
                <a:gd name="T33" fmla="*/ 2147483646 h 198"/>
                <a:gd name="T34" fmla="*/ 2147483646 w 375"/>
                <a:gd name="T35" fmla="*/ 2147483646 h 198"/>
                <a:gd name="T36" fmla="*/ 2147483646 w 375"/>
                <a:gd name="T37" fmla="*/ 2147483646 h 198"/>
                <a:gd name="T38" fmla="*/ 2147483646 w 375"/>
                <a:gd name="T39" fmla="*/ 2147483646 h 198"/>
                <a:gd name="T40" fmla="*/ 2147483646 w 375"/>
                <a:gd name="T41" fmla="*/ 2147483646 h 198"/>
                <a:gd name="T42" fmla="*/ 2147483646 w 375"/>
                <a:gd name="T43" fmla="*/ 2147483646 h 198"/>
                <a:gd name="T44" fmla="*/ 2147483646 w 375"/>
                <a:gd name="T45" fmla="*/ 2147483646 h 198"/>
                <a:gd name="T46" fmla="*/ 2147483646 w 375"/>
                <a:gd name="T47" fmla="*/ 2147483646 h 198"/>
                <a:gd name="T48" fmla="*/ 2147483646 w 375"/>
                <a:gd name="T49" fmla="*/ 2147483646 h 198"/>
                <a:gd name="T50" fmla="*/ 2147483646 w 375"/>
                <a:gd name="T51" fmla="*/ 2147483646 h 198"/>
                <a:gd name="T52" fmla="*/ 2147483646 w 375"/>
                <a:gd name="T53" fmla="*/ 2147483646 h 198"/>
                <a:gd name="T54" fmla="*/ 2147483646 w 375"/>
                <a:gd name="T55" fmla="*/ 2147483646 h 198"/>
                <a:gd name="T56" fmla="*/ 2147483646 w 375"/>
                <a:gd name="T57" fmla="*/ 2147483646 h 198"/>
                <a:gd name="T58" fmla="*/ 2147483646 w 375"/>
                <a:gd name="T59" fmla="*/ 2147483646 h 198"/>
                <a:gd name="T60" fmla="*/ 2147483646 w 375"/>
                <a:gd name="T61" fmla="*/ 2147483646 h 198"/>
                <a:gd name="T62" fmla="*/ 2147483646 w 375"/>
                <a:gd name="T63" fmla="*/ 2147483646 h 198"/>
                <a:gd name="T64" fmla="*/ 2147483646 w 375"/>
                <a:gd name="T65" fmla="*/ 2147483646 h 198"/>
                <a:gd name="T66" fmla="*/ 2147483646 w 375"/>
                <a:gd name="T67" fmla="*/ 2147483646 h 198"/>
                <a:gd name="T68" fmla="*/ 2147483646 w 375"/>
                <a:gd name="T69" fmla="*/ 2147483646 h 198"/>
                <a:gd name="T70" fmla="*/ 2147483646 w 375"/>
                <a:gd name="T71" fmla="*/ 2147483646 h 198"/>
                <a:gd name="T72" fmla="*/ 2147483646 w 375"/>
                <a:gd name="T73" fmla="*/ 2147483646 h 198"/>
                <a:gd name="T74" fmla="*/ 2147483646 w 375"/>
                <a:gd name="T75" fmla="*/ 2147483646 h 198"/>
                <a:gd name="T76" fmla="*/ 2147483646 w 375"/>
                <a:gd name="T77" fmla="*/ 2147483646 h 198"/>
                <a:gd name="T78" fmla="*/ 2147483646 w 375"/>
                <a:gd name="T79" fmla="*/ 2147483646 h 198"/>
                <a:gd name="T80" fmla="*/ 2147483646 w 375"/>
                <a:gd name="T81" fmla="*/ 2147483646 h 198"/>
                <a:gd name="T82" fmla="*/ 2147483646 w 375"/>
                <a:gd name="T83" fmla="*/ 2147483646 h 198"/>
                <a:gd name="T84" fmla="*/ 2147483646 w 375"/>
                <a:gd name="T85" fmla="*/ 2147483646 h 198"/>
                <a:gd name="T86" fmla="*/ 2147483646 w 375"/>
                <a:gd name="T87" fmla="*/ 2147483646 h 198"/>
                <a:gd name="T88" fmla="*/ 2147483646 w 375"/>
                <a:gd name="T89" fmla="*/ 2147483646 h 198"/>
                <a:gd name="T90" fmla="*/ 2147483646 w 375"/>
                <a:gd name="T91" fmla="*/ 2147483646 h 198"/>
                <a:gd name="T92" fmla="*/ 2147483646 w 375"/>
                <a:gd name="T93" fmla="*/ 2147483646 h 198"/>
                <a:gd name="T94" fmla="*/ 2147483646 w 375"/>
                <a:gd name="T95" fmla="*/ 2147483646 h 198"/>
                <a:gd name="T96" fmla="*/ 2147483646 w 375"/>
                <a:gd name="T97" fmla="*/ 2147483646 h 198"/>
                <a:gd name="T98" fmla="*/ 2147483646 w 375"/>
                <a:gd name="T99" fmla="*/ 2147483646 h 198"/>
                <a:gd name="T100" fmla="*/ 2147483646 w 375"/>
                <a:gd name="T101" fmla="*/ 2147483646 h 198"/>
                <a:gd name="T102" fmla="*/ 2147483646 w 375"/>
                <a:gd name="T103" fmla="*/ 0 h 198"/>
                <a:gd name="T104" fmla="*/ 2147483646 w 375"/>
                <a:gd name="T105" fmla="*/ 2147483646 h 198"/>
                <a:gd name="T106" fmla="*/ 2147483646 w 375"/>
                <a:gd name="T107" fmla="*/ 2147483646 h 198"/>
                <a:gd name="T108" fmla="*/ 2147483646 w 375"/>
                <a:gd name="T109" fmla="*/ 2147483646 h 198"/>
                <a:gd name="T110" fmla="*/ 2147483646 w 375"/>
                <a:gd name="T111" fmla="*/ 2147483646 h 198"/>
                <a:gd name="T112" fmla="*/ 2147483646 w 375"/>
                <a:gd name="T113" fmla="*/ 2147483646 h 198"/>
                <a:gd name="T114" fmla="*/ 2147483646 w 375"/>
                <a:gd name="T115" fmla="*/ 2147483646 h 198"/>
                <a:gd name="T116" fmla="*/ 2147483646 w 375"/>
                <a:gd name="T117" fmla="*/ 2147483646 h 198"/>
                <a:gd name="T118" fmla="*/ 2147483646 w 375"/>
                <a:gd name="T119" fmla="*/ 2147483646 h 19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375" h="198">
                  <a:moveTo>
                    <a:pt x="104" y="69"/>
                  </a:moveTo>
                  <a:lnTo>
                    <a:pt x="84" y="69"/>
                  </a:lnTo>
                  <a:lnTo>
                    <a:pt x="63" y="73"/>
                  </a:lnTo>
                  <a:lnTo>
                    <a:pt x="56" y="76"/>
                  </a:lnTo>
                  <a:lnTo>
                    <a:pt x="49" y="80"/>
                  </a:lnTo>
                  <a:lnTo>
                    <a:pt x="42" y="87"/>
                  </a:lnTo>
                  <a:lnTo>
                    <a:pt x="38" y="94"/>
                  </a:lnTo>
                  <a:lnTo>
                    <a:pt x="31" y="111"/>
                  </a:lnTo>
                  <a:lnTo>
                    <a:pt x="21" y="125"/>
                  </a:lnTo>
                  <a:lnTo>
                    <a:pt x="14" y="128"/>
                  </a:lnTo>
                  <a:lnTo>
                    <a:pt x="7" y="132"/>
                  </a:lnTo>
                  <a:lnTo>
                    <a:pt x="4" y="139"/>
                  </a:lnTo>
                  <a:lnTo>
                    <a:pt x="4" y="149"/>
                  </a:lnTo>
                  <a:lnTo>
                    <a:pt x="0" y="156"/>
                  </a:lnTo>
                  <a:lnTo>
                    <a:pt x="4" y="166"/>
                  </a:lnTo>
                  <a:lnTo>
                    <a:pt x="7" y="173"/>
                  </a:lnTo>
                  <a:lnTo>
                    <a:pt x="14" y="177"/>
                  </a:lnTo>
                  <a:lnTo>
                    <a:pt x="28" y="187"/>
                  </a:lnTo>
                  <a:lnTo>
                    <a:pt x="49" y="191"/>
                  </a:lnTo>
                  <a:lnTo>
                    <a:pt x="94" y="198"/>
                  </a:lnTo>
                  <a:lnTo>
                    <a:pt x="132" y="198"/>
                  </a:lnTo>
                  <a:lnTo>
                    <a:pt x="177" y="198"/>
                  </a:lnTo>
                  <a:lnTo>
                    <a:pt x="226" y="198"/>
                  </a:lnTo>
                  <a:lnTo>
                    <a:pt x="271" y="198"/>
                  </a:lnTo>
                  <a:lnTo>
                    <a:pt x="316" y="198"/>
                  </a:lnTo>
                  <a:lnTo>
                    <a:pt x="337" y="194"/>
                  </a:lnTo>
                  <a:lnTo>
                    <a:pt x="354" y="191"/>
                  </a:lnTo>
                  <a:lnTo>
                    <a:pt x="361" y="187"/>
                  </a:lnTo>
                  <a:lnTo>
                    <a:pt x="365" y="180"/>
                  </a:lnTo>
                  <a:lnTo>
                    <a:pt x="372" y="173"/>
                  </a:lnTo>
                  <a:lnTo>
                    <a:pt x="375" y="166"/>
                  </a:lnTo>
                  <a:lnTo>
                    <a:pt x="375" y="149"/>
                  </a:lnTo>
                  <a:lnTo>
                    <a:pt x="375" y="139"/>
                  </a:lnTo>
                  <a:lnTo>
                    <a:pt x="372" y="128"/>
                  </a:lnTo>
                  <a:lnTo>
                    <a:pt x="365" y="125"/>
                  </a:lnTo>
                  <a:lnTo>
                    <a:pt x="351" y="118"/>
                  </a:lnTo>
                  <a:lnTo>
                    <a:pt x="340" y="111"/>
                  </a:lnTo>
                  <a:lnTo>
                    <a:pt x="337" y="101"/>
                  </a:lnTo>
                  <a:lnTo>
                    <a:pt x="337" y="97"/>
                  </a:lnTo>
                  <a:lnTo>
                    <a:pt x="334" y="90"/>
                  </a:lnTo>
                  <a:lnTo>
                    <a:pt x="327" y="80"/>
                  </a:lnTo>
                  <a:lnTo>
                    <a:pt x="320" y="69"/>
                  </a:lnTo>
                  <a:lnTo>
                    <a:pt x="306" y="59"/>
                  </a:lnTo>
                  <a:lnTo>
                    <a:pt x="292" y="55"/>
                  </a:lnTo>
                  <a:lnTo>
                    <a:pt x="278" y="52"/>
                  </a:lnTo>
                  <a:lnTo>
                    <a:pt x="274" y="52"/>
                  </a:lnTo>
                  <a:lnTo>
                    <a:pt x="268" y="48"/>
                  </a:lnTo>
                  <a:lnTo>
                    <a:pt x="261" y="38"/>
                  </a:lnTo>
                  <a:lnTo>
                    <a:pt x="243" y="21"/>
                  </a:lnTo>
                  <a:lnTo>
                    <a:pt x="222" y="7"/>
                  </a:lnTo>
                  <a:lnTo>
                    <a:pt x="202" y="3"/>
                  </a:lnTo>
                  <a:lnTo>
                    <a:pt x="177" y="0"/>
                  </a:lnTo>
                  <a:lnTo>
                    <a:pt x="167" y="3"/>
                  </a:lnTo>
                  <a:lnTo>
                    <a:pt x="156" y="7"/>
                  </a:lnTo>
                  <a:lnTo>
                    <a:pt x="146" y="14"/>
                  </a:lnTo>
                  <a:lnTo>
                    <a:pt x="136" y="21"/>
                  </a:lnTo>
                  <a:lnTo>
                    <a:pt x="125" y="28"/>
                  </a:lnTo>
                  <a:lnTo>
                    <a:pt x="118" y="42"/>
                  </a:lnTo>
                  <a:lnTo>
                    <a:pt x="111" y="52"/>
                  </a:lnTo>
                  <a:lnTo>
                    <a:pt x="104" y="69"/>
                  </a:lnTo>
                  <a:close/>
                </a:path>
              </a:pathLst>
            </a:custGeom>
            <a:solidFill>
              <a:srgbClr val="717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2" name="Freeform 34"/>
            <p:cNvSpPr>
              <a:spLocks/>
            </p:cNvSpPr>
            <p:nvPr/>
          </p:nvSpPr>
          <p:spPr bwMode="auto">
            <a:xfrm>
              <a:off x="6811963" y="4022726"/>
              <a:ext cx="506412" cy="442913"/>
            </a:xfrm>
            <a:custGeom>
              <a:avLst/>
              <a:gdLst>
                <a:gd name="T0" fmla="*/ 0 w 389"/>
                <a:gd name="T1" fmla="*/ 2147483646 h 347"/>
                <a:gd name="T2" fmla="*/ 0 w 389"/>
                <a:gd name="T3" fmla="*/ 2147483646 h 347"/>
                <a:gd name="T4" fmla="*/ 2147483646 w 389"/>
                <a:gd name="T5" fmla="*/ 2147483646 h 347"/>
                <a:gd name="T6" fmla="*/ 2147483646 w 389"/>
                <a:gd name="T7" fmla="*/ 2147483646 h 347"/>
                <a:gd name="T8" fmla="*/ 2147483646 w 389"/>
                <a:gd name="T9" fmla="*/ 2147483646 h 347"/>
                <a:gd name="T10" fmla="*/ 2147483646 w 389"/>
                <a:gd name="T11" fmla="*/ 2147483646 h 347"/>
                <a:gd name="T12" fmla="*/ 2147483646 w 389"/>
                <a:gd name="T13" fmla="*/ 2147483646 h 347"/>
                <a:gd name="T14" fmla="*/ 2147483646 w 389"/>
                <a:gd name="T15" fmla="*/ 2147483646 h 347"/>
                <a:gd name="T16" fmla="*/ 2147483646 w 389"/>
                <a:gd name="T17" fmla="*/ 2147483646 h 347"/>
                <a:gd name="T18" fmla="*/ 2147483646 w 389"/>
                <a:gd name="T19" fmla="*/ 2147483646 h 347"/>
                <a:gd name="T20" fmla="*/ 2147483646 w 389"/>
                <a:gd name="T21" fmla="*/ 2147483646 h 347"/>
                <a:gd name="T22" fmla="*/ 2147483646 w 389"/>
                <a:gd name="T23" fmla="*/ 2147483646 h 347"/>
                <a:gd name="T24" fmla="*/ 2147483646 w 389"/>
                <a:gd name="T25" fmla="*/ 2147483646 h 347"/>
                <a:gd name="T26" fmla="*/ 2147483646 w 389"/>
                <a:gd name="T27" fmla="*/ 2147483646 h 347"/>
                <a:gd name="T28" fmla="*/ 2147483646 w 389"/>
                <a:gd name="T29" fmla="*/ 2147483646 h 347"/>
                <a:gd name="T30" fmla="*/ 2147483646 w 389"/>
                <a:gd name="T31" fmla="*/ 2147483646 h 347"/>
                <a:gd name="T32" fmla="*/ 2147483646 w 389"/>
                <a:gd name="T33" fmla="*/ 2147483646 h 347"/>
                <a:gd name="T34" fmla="*/ 2147483646 w 389"/>
                <a:gd name="T35" fmla="*/ 2147483646 h 347"/>
                <a:gd name="T36" fmla="*/ 2147483646 w 389"/>
                <a:gd name="T37" fmla="*/ 2147483646 h 347"/>
                <a:gd name="T38" fmla="*/ 2147483646 w 389"/>
                <a:gd name="T39" fmla="*/ 2147483646 h 347"/>
                <a:gd name="T40" fmla="*/ 2147483646 w 389"/>
                <a:gd name="T41" fmla="*/ 2147483646 h 347"/>
                <a:gd name="T42" fmla="*/ 2147483646 w 389"/>
                <a:gd name="T43" fmla="*/ 2147483646 h 347"/>
                <a:gd name="T44" fmla="*/ 2147483646 w 389"/>
                <a:gd name="T45" fmla="*/ 2147483646 h 347"/>
                <a:gd name="T46" fmla="*/ 2147483646 w 389"/>
                <a:gd name="T47" fmla="*/ 2147483646 h 347"/>
                <a:gd name="T48" fmla="*/ 2147483646 w 389"/>
                <a:gd name="T49" fmla="*/ 2147483646 h 347"/>
                <a:gd name="T50" fmla="*/ 2147483646 w 389"/>
                <a:gd name="T51" fmla="*/ 2147483646 h 347"/>
                <a:gd name="T52" fmla="*/ 2147483646 w 389"/>
                <a:gd name="T53" fmla="*/ 2147483646 h 347"/>
                <a:gd name="T54" fmla="*/ 2147483646 w 389"/>
                <a:gd name="T55" fmla="*/ 2147483646 h 347"/>
                <a:gd name="T56" fmla="*/ 2147483646 w 389"/>
                <a:gd name="T57" fmla="*/ 2147483646 h 347"/>
                <a:gd name="T58" fmla="*/ 2147483646 w 389"/>
                <a:gd name="T59" fmla="*/ 2147483646 h 347"/>
                <a:gd name="T60" fmla="*/ 2147483646 w 389"/>
                <a:gd name="T61" fmla="*/ 2147483646 h 347"/>
                <a:gd name="T62" fmla="*/ 2147483646 w 389"/>
                <a:gd name="T63" fmla="*/ 2147483646 h 347"/>
                <a:gd name="T64" fmla="*/ 2147483646 w 389"/>
                <a:gd name="T65" fmla="*/ 2147483646 h 347"/>
                <a:gd name="T66" fmla="*/ 2147483646 w 389"/>
                <a:gd name="T67" fmla="*/ 2147483646 h 347"/>
                <a:gd name="T68" fmla="*/ 2147483646 w 389"/>
                <a:gd name="T69" fmla="*/ 2147483646 h 347"/>
                <a:gd name="T70" fmla="*/ 2147483646 w 389"/>
                <a:gd name="T71" fmla="*/ 2147483646 h 347"/>
                <a:gd name="T72" fmla="*/ 2147483646 w 389"/>
                <a:gd name="T73" fmla="*/ 2147483646 h 347"/>
                <a:gd name="T74" fmla="*/ 2147483646 w 389"/>
                <a:gd name="T75" fmla="*/ 0 h 347"/>
                <a:gd name="T76" fmla="*/ 2147483646 w 389"/>
                <a:gd name="T77" fmla="*/ 2147483646 h 347"/>
                <a:gd name="T78" fmla="*/ 2147483646 w 389"/>
                <a:gd name="T79" fmla="*/ 2147483646 h 347"/>
                <a:gd name="T80" fmla="*/ 2147483646 w 389"/>
                <a:gd name="T81" fmla="*/ 2147483646 h 347"/>
                <a:gd name="T82" fmla="*/ 2147483646 w 389"/>
                <a:gd name="T83" fmla="*/ 2147483646 h 347"/>
                <a:gd name="T84" fmla="*/ 2147483646 w 389"/>
                <a:gd name="T85" fmla="*/ 2147483646 h 347"/>
                <a:gd name="T86" fmla="*/ 2147483646 w 389"/>
                <a:gd name="T87" fmla="*/ 2147483646 h 347"/>
                <a:gd name="T88" fmla="*/ 2147483646 w 389"/>
                <a:gd name="T89" fmla="*/ 2147483646 h 347"/>
                <a:gd name="T90" fmla="*/ 0 w 389"/>
                <a:gd name="T91" fmla="*/ 2147483646 h 34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389" h="347">
                  <a:moveTo>
                    <a:pt x="0" y="222"/>
                  </a:moveTo>
                  <a:lnTo>
                    <a:pt x="0" y="291"/>
                  </a:lnTo>
                  <a:lnTo>
                    <a:pt x="10" y="277"/>
                  </a:lnTo>
                  <a:lnTo>
                    <a:pt x="24" y="270"/>
                  </a:lnTo>
                  <a:lnTo>
                    <a:pt x="28" y="333"/>
                  </a:lnTo>
                  <a:lnTo>
                    <a:pt x="59" y="288"/>
                  </a:lnTo>
                  <a:lnTo>
                    <a:pt x="94" y="236"/>
                  </a:lnTo>
                  <a:lnTo>
                    <a:pt x="111" y="257"/>
                  </a:lnTo>
                  <a:lnTo>
                    <a:pt x="142" y="205"/>
                  </a:lnTo>
                  <a:lnTo>
                    <a:pt x="153" y="215"/>
                  </a:lnTo>
                  <a:lnTo>
                    <a:pt x="163" y="229"/>
                  </a:lnTo>
                  <a:lnTo>
                    <a:pt x="170" y="246"/>
                  </a:lnTo>
                  <a:lnTo>
                    <a:pt x="177" y="260"/>
                  </a:lnTo>
                  <a:lnTo>
                    <a:pt x="191" y="257"/>
                  </a:lnTo>
                  <a:lnTo>
                    <a:pt x="208" y="260"/>
                  </a:lnTo>
                  <a:lnTo>
                    <a:pt x="215" y="264"/>
                  </a:lnTo>
                  <a:lnTo>
                    <a:pt x="219" y="267"/>
                  </a:lnTo>
                  <a:lnTo>
                    <a:pt x="240" y="281"/>
                  </a:lnTo>
                  <a:lnTo>
                    <a:pt x="257" y="295"/>
                  </a:lnTo>
                  <a:lnTo>
                    <a:pt x="271" y="319"/>
                  </a:lnTo>
                  <a:lnTo>
                    <a:pt x="281" y="347"/>
                  </a:lnTo>
                  <a:lnTo>
                    <a:pt x="295" y="347"/>
                  </a:lnTo>
                  <a:lnTo>
                    <a:pt x="319" y="333"/>
                  </a:lnTo>
                  <a:lnTo>
                    <a:pt x="340" y="329"/>
                  </a:lnTo>
                  <a:lnTo>
                    <a:pt x="361" y="333"/>
                  </a:lnTo>
                  <a:lnTo>
                    <a:pt x="389" y="340"/>
                  </a:lnTo>
                  <a:lnTo>
                    <a:pt x="378" y="319"/>
                  </a:lnTo>
                  <a:lnTo>
                    <a:pt x="365" y="284"/>
                  </a:lnTo>
                  <a:lnTo>
                    <a:pt x="347" y="250"/>
                  </a:lnTo>
                  <a:lnTo>
                    <a:pt x="337" y="232"/>
                  </a:lnTo>
                  <a:lnTo>
                    <a:pt x="313" y="250"/>
                  </a:lnTo>
                  <a:lnTo>
                    <a:pt x="295" y="267"/>
                  </a:lnTo>
                  <a:lnTo>
                    <a:pt x="260" y="208"/>
                  </a:lnTo>
                  <a:lnTo>
                    <a:pt x="219" y="121"/>
                  </a:lnTo>
                  <a:lnTo>
                    <a:pt x="198" y="80"/>
                  </a:lnTo>
                  <a:lnTo>
                    <a:pt x="181" y="41"/>
                  </a:lnTo>
                  <a:lnTo>
                    <a:pt x="163" y="14"/>
                  </a:lnTo>
                  <a:lnTo>
                    <a:pt x="153" y="0"/>
                  </a:lnTo>
                  <a:lnTo>
                    <a:pt x="132" y="31"/>
                  </a:lnTo>
                  <a:lnTo>
                    <a:pt x="104" y="83"/>
                  </a:lnTo>
                  <a:lnTo>
                    <a:pt x="80" y="135"/>
                  </a:lnTo>
                  <a:lnTo>
                    <a:pt x="59" y="173"/>
                  </a:lnTo>
                  <a:lnTo>
                    <a:pt x="45" y="166"/>
                  </a:lnTo>
                  <a:lnTo>
                    <a:pt x="35" y="152"/>
                  </a:lnTo>
                  <a:lnTo>
                    <a:pt x="14" y="187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E3E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3" name="Freeform 35"/>
            <p:cNvSpPr>
              <a:spLocks/>
            </p:cNvSpPr>
            <p:nvPr/>
          </p:nvSpPr>
          <p:spPr bwMode="auto">
            <a:xfrm>
              <a:off x="1838326" y="5413375"/>
              <a:ext cx="1425575" cy="120650"/>
            </a:xfrm>
            <a:custGeom>
              <a:avLst/>
              <a:gdLst>
                <a:gd name="T0" fmla="*/ 2147483646 w 1097"/>
                <a:gd name="T1" fmla="*/ 2147483646 h 94"/>
                <a:gd name="T2" fmla="*/ 2147483646 w 1097"/>
                <a:gd name="T3" fmla="*/ 2147483646 h 94"/>
                <a:gd name="T4" fmla="*/ 2147483646 w 1097"/>
                <a:gd name="T5" fmla="*/ 2147483646 h 94"/>
                <a:gd name="T6" fmla="*/ 2147483646 w 1097"/>
                <a:gd name="T7" fmla="*/ 2147483646 h 94"/>
                <a:gd name="T8" fmla="*/ 2147483646 w 1097"/>
                <a:gd name="T9" fmla="*/ 2147483646 h 94"/>
                <a:gd name="T10" fmla="*/ 2147483646 w 1097"/>
                <a:gd name="T11" fmla="*/ 2147483646 h 94"/>
                <a:gd name="T12" fmla="*/ 2147483646 w 1097"/>
                <a:gd name="T13" fmla="*/ 2147483646 h 94"/>
                <a:gd name="T14" fmla="*/ 0 w 1097"/>
                <a:gd name="T15" fmla="*/ 2147483646 h 94"/>
                <a:gd name="T16" fmla="*/ 0 w 1097"/>
                <a:gd name="T17" fmla="*/ 2147483646 h 94"/>
                <a:gd name="T18" fmla="*/ 2147483646 w 1097"/>
                <a:gd name="T19" fmla="*/ 2147483646 h 94"/>
                <a:gd name="T20" fmla="*/ 2147483646 w 1097"/>
                <a:gd name="T21" fmla="*/ 2147483646 h 94"/>
                <a:gd name="T22" fmla="*/ 2147483646 w 1097"/>
                <a:gd name="T23" fmla="*/ 2147483646 h 94"/>
                <a:gd name="T24" fmla="*/ 2147483646 w 1097"/>
                <a:gd name="T25" fmla="*/ 2147483646 h 94"/>
                <a:gd name="T26" fmla="*/ 2147483646 w 1097"/>
                <a:gd name="T27" fmla="*/ 2147483646 h 94"/>
                <a:gd name="T28" fmla="*/ 2147483646 w 1097"/>
                <a:gd name="T29" fmla="*/ 2147483646 h 94"/>
                <a:gd name="T30" fmla="*/ 2147483646 w 1097"/>
                <a:gd name="T31" fmla="*/ 2147483646 h 94"/>
                <a:gd name="T32" fmla="*/ 2147483646 w 1097"/>
                <a:gd name="T33" fmla="*/ 2147483646 h 94"/>
                <a:gd name="T34" fmla="*/ 2147483646 w 1097"/>
                <a:gd name="T35" fmla="*/ 2147483646 h 94"/>
                <a:gd name="T36" fmla="*/ 2147483646 w 1097"/>
                <a:gd name="T37" fmla="*/ 2147483646 h 94"/>
                <a:gd name="T38" fmla="*/ 2147483646 w 1097"/>
                <a:gd name="T39" fmla="*/ 2147483646 h 94"/>
                <a:gd name="T40" fmla="*/ 2147483646 w 1097"/>
                <a:gd name="T41" fmla="*/ 2147483646 h 94"/>
                <a:gd name="T42" fmla="*/ 2147483646 w 1097"/>
                <a:gd name="T43" fmla="*/ 2147483646 h 94"/>
                <a:gd name="T44" fmla="*/ 2147483646 w 1097"/>
                <a:gd name="T45" fmla="*/ 2147483646 h 94"/>
                <a:gd name="T46" fmla="*/ 2147483646 w 1097"/>
                <a:gd name="T47" fmla="*/ 2147483646 h 94"/>
                <a:gd name="T48" fmla="*/ 2147483646 w 1097"/>
                <a:gd name="T49" fmla="*/ 2147483646 h 94"/>
                <a:gd name="T50" fmla="*/ 2147483646 w 1097"/>
                <a:gd name="T51" fmla="*/ 2147483646 h 94"/>
                <a:gd name="T52" fmla="*/ 2147483646 w 1097"/>
                <a:gd name="T53" fmla="*/ 0 h 94"/>
                <a:gd name="T54" fmla="*/ 2147483646 w 1097"/>
                <a:gd name="T55" fmla="*/ 2147483646 h 94"/>
                <a:gd name="T56" fmla="*/ 2147483646 w 1097"/>
                <a:gd name="T57" fmla="*/ 2147483646 h 94"/>
                <a:gd name="T58" fmla="*/ 2147483646 w 1097"/>
                <a:gd name="T59" fmla="*/ 2147483646 h 94"/>
                <a:gd name="T60" fmla="*/ 2147483646 w 1097"/>
                <a:gd name="T61" fmla="*/ 2147483646 h 94"/>
                <a:gd name="T62" fmla="*/ 2147483646 w 1097"/>
                <a:gd name="T63" fmla="*/ 2147483646 h 94"/>
                <a:gd name="T64" fmla="*/ 2147483646 w 1097"/>
                <a:gd name="T65" fmla="*/ 2147483646 h 94"/>
                <a:gd name="T66" fmla="*/ 2147483646 w 1097"/>
                <a:gd name="T67" fmla="*/ 2147483646 h 9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7" h="94">
                  <a:moveTo>
                    <a:pt x="598" y="45"/>
                  </a:moveTo>
                  <a:lnTo>
                    <a:pt x="587" y="56"/>
                  </a:lnTo>
                  <a:lnTo>
                    <a:pt x="573" y="45"/>
                  </a:lnTo>
                  <a:lnTo>
                    <a:pt x="570" y="52"/>
                  </a:lnTo>
                  <a:lnTo>
                    <a:pt x="570" y="56"/>
                  </a:lnTo>
                  <a:lnTo>
                    <a:pt x="566" y="56"/>
                  </a:lnTo>
                  <a:lnTo>
                    <a:pt x="556" y="56"/>
                  </a:lnTo>
                  <a:lnTo>
                    <a:pt x="0" y="56"/>
                  </a:lnTo>
                  <a:lnTo>
                    <a:pt x="0" y="94"/>
                  </a:lnTo>
                  <a:lnTo>
                    <a:pt x="1097" y="94"/>
                  </a:lnTo>
                  <a:lnTo>
                    <a:pt x="1097" y="77"/>
                  </a:lnTo>
                  <a:lnTo>
                    <a:pt x="1094" y="59"/>
                  </a:lnTo>
                  <a:lnTo>
                    <a:pt x="1091" y="42"/>
                  </a:lnTo>
                  <a:lnTo>
                    <a:pt x="1087" y="25"/>
                  </a:lnTo>
                  <a:lnTo>
                    <a:pt x="1077" y="25"/>
                  </a:lnTo>
                  <a:lnTo>
                    <a:pt x="1073" y="25"/>
                  </a:lnTo>
                  <a:lnTo>
                    <a:pt x="1070" y="35"/>
                  </a:lnTo>
                  <a:lnTo>
                    <a:pt x="1056" y="56"/>
                  </a:lnTo>
                  <a:lnTo>
                    <a:pt x="785" y="59"/>
                  </a:lnTo>
                  <a:lnTo>
                    <a:pt x="778" y="56"/>
                  </a:lnTo>
                  <a:lnTo>
                    <a:pt x="775" y="56"/>
                  </a:lnTo>
                  <a:lnTo>
                    <a:pt x="775" y="52"/>
                  </a:lnTo>
                  <a:lnTo>
                    <a:pt x="761" y="52"/>
                  </a:lnTo>
                  <a:lnTo>
                    <a:pt x="757" y="52"/>
                  </a:lnTo>
                  <a:lnTo>
                    <a:pt x="757" y="0"/>
                  </a:lnTo>
                  <a:lnTo>
                    <a:pt x="750" y="25"/>
                  </a:lnTo>
                  <a:lnTo>
                    <a:pt x="750" y="56"/>
                  </a:lnTo>
                  <a:lnTo>
                    <a:pt x="608" y="56"/>
                  </a:lnTo>
                  <a:lnTo>
                    <a:pt x="601" y="56"/>
                  </a:lnTo>
                  <a:lnTo>
                    <a:pt x="601" y="52"/>
                  </a:lnTo>
                  <a:lnTo>
                    <a:pt x="598" y="45"/>
                  </a:lnTo>
                  <a:close/>
                </a:path>
              </a:pathLst>
            </a:custGeom>
            <a:solidFill>
              <a:srgbClr val="717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4" name="Freeform 36"/>
            <p:cNvSpPr>
              <a:spLocks noEditPoints="1"/>
            </p:cNvSpPr>
            <p:nvPr/>
          </p:nvSpPr>
          <p:spPr bwMode="auto">
            <a:xfrm>
              <a:off x="5713414" y="4662488"/>
              <a:ext cx="549275" cy="252412"/>
            </a:xfrm>
            <a:custGeom>
              <a:avLst/>
              <a:gdLst>
                <a:gd name="T0" fmla="*/ 2147483646 w 423"/>
                <a:gd name="T1" fmla="*/ 2147483646 h 197"/>
                <a:gd name="T2" fmla="*/ 2147483646 w 423"/>
                <a:gd name="T3" fmla="*/ 2147483646 h 197"/>
                <a:gd name="T4" fmla="*/ 2147483646 w 423"/>
                <a:gd name="T5" fmla="*/ 2147483646 h 197"/>
                <a:gd name="T6" fmla="*/ 2147483646 w 423"/>
                <a:gd name="T7" fmla="*/ 2147483646 h 197"/>
                <a:gd name="T8" fmla="*/ 2147483646 w 423"/>
                <a:gd name="T9" fmla="*/ 2147483646 h 197"/>
                <a:gd name="T10" fmla="*/ 2147483646 w 423"/>
                <a:gd name="T11" fmla="*/ 2147483646 h 197"/>
                <a:gd name="T12" fmla="*/ 2147483646 w 423"/>
                <a:gd name="T13" fmla="*/ 2147483646 h 197"/>
                <a:gd name="T14" fmla="*/ 2147483646 w 423"/>
                <a:gd name="T15" fmla="*/ 2147483646 h 197"/>
                <a:gd name="T16" fmla="*/ 2147483646 w 423"/>
                <a:gd name="T17" fmla="*/ 2147483646 h 197"/>
                <a:gd name="T18" fmla="*/ 2147483646 w 423"/>
                <a:gd name="T19" fmla="*/ 2147483646 h 197"/>
                <a:gd name="T20" fmla="*/ 2147483646 w 423"/>
                <a:gd name="T21" fmla="*/ 2147483646 h 197"/>
                <a:gd name="T22" fmla="*/ 2147483646 w 423"/>
                <a:gd name="T23" fmla="*/ 2147483646 h 197"/>
                <a:gd name="T24" fmla="*/ 2147483646 w 423"/>
                <a:gd name="T25" fmla="*/ 2147483646 h 197"/>
                <a:gd name="T26" fmla="*/ 2147483646 w 423"/>
                <a:gd name="T27" fmla="*/ 2147483646 h 197"/>
                <a:gd name="T28" fmla="*/ 2147483646 w 423"/>
                <a:gd name="T29" fmla="*/ 2147483646 h 197"/>
                <a:gd name="T30" fmla="*/ 2147483646 w 423"/>
                <a:gd name="T31" fmla="*/ 2147483646 h 197"/>
                <a:gd name="T32" fmla="*/ 2147483646 w 423"/>
                <a:gd name="T33" fmla="*/ 2147483646 h 197"/>
                <a:gd name="T34" fmla="*/ 2147483646 w 423"/>
                <a:gd name="T35" fmla="*/ 2147483646 h 197"/>
                <a:gd name="T36" fmla="*/ 2147483646 w 423"/>
                <a:gd name="T37" fmla="*/ 2147483646 h 197"/>
                <a:gd name="T38" fmla="*/ 2147483646 w 423"/>
                <a:gd name="T39" fmla="*/ 2147483646 h 197"/>
                <a:gd name="T40" fmla="*/ 2147483646 w 423"/>
                <a:gd name="T41" fmla="*/ 2147483646 h 197"/>
                <a:gd name="T42" fmla="*/ 2147483646 w 423"/>
                <a:gd name="T43" fmla="*/ 2147483646 h 197"/>
                <a:gd name="T44" fmla="*/ 2147483646 w 423"/>
                <a:gd name="T45" fmla="*/ 2147483646 h 197"/>
                <a:gd name="T46" fmla="*/ 2147483646 w 423"/>
                <a:gd name="T47" fmla="*/ 2147483646 h 197"/>
                <a:gd name="T48" fmla="*/ 2147483646 w 423"/>
                <a:gd name="T49" fmla="*/ 2147483646 h 197"/>
                <a:gd name="T50" fmla="*/ 2147483646 w 423"/>
                <a:gd name="T51" fmla="*/ 2147483646 h 197"/>
                <a:gd name="T52" fmla="*/ 2147483646 w 423"/>
                <a:gd name="T53" fmla="*/ 2147483646 h 197"/>
                <a:gd name="T54" fmla="*/ 2147483646 w 423"/>
                <a:gd name="T55" fmla="*/ 2147483646 h 197"/>
                <a:gd name="T56" fmla="*/ 2147483646 w 423"/>
                <a:gd name="T57" fmla="*/ 2147483646 h 197"/>
                <a:gd name="T58" fmla="*/ 2147483646 w 423"/>
                <a:gd name="T59" fmla="*/ 2147483646 h 197"/>
                <a:gd name="T60" fmla="*/ 2147483646 w 423"/>
                <a:gd name="T61" fmla="*/ 2147483646 h 197"/>
                <a:gd name="T62" fmla="*/ 2147483646 w 423"/>
                <a:gd name="T63" fmla="*/ 0 h 197"/>
                <a:gd name="T64" fmla="*/ 2147483646 w 423"/>
                <a:gd name="T65" fmla="*/ 2147483646 h 197"/>
                <a:gd name="T66" fmla="*/ 2147483646 w 423"/>
                <a:gd name="T67" fmla="*/ 2147483646 h 197"/>
                <a:gd name="T68" fmla="*/ 2147483646 w 423"/>
                <a:gd name="T69" fmla="*/ 2147483646 h 197"/>
                <a:gd name="T70" fmla="*/ 2147483646 w 423"/>
                <a:gd name="T71" fmla="*/ 2147483646 h 197"/>
                <a:gd name="T72" fmla="*/ 2147483646 w 423"/>
                <a:gd name="T73" fmla="*/ 2147483646 h 197"/>
                <a:gd name="T74" fmla="*/ 0 w 423"/>
                <a:gd name="T75" fmla="*/ 2147483646 h 19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23" h="197">
                  <a:moveTo>
                    <a:pt x="79" y="97"/>
                  </a:moveTo>
                  <a:lnTo>
                    <a:pt x="79" y="86"/>
                  </a:lnTo>
                  <a:lnTo>
                    <a:pt x="83" y="76"/>
                  </a:lnTo>
                  <a:lnTo>
                    <a:pt x="90" y="62"/>
                  </a:lnTo>
                  <a:lnTo>
                    <a:pt x="100" y="52"/>
                  </a:lnTo>
                  <a:lnTo>
                    <a:pt x="114" y="41"/>
                  </a:lnTo>
                  <a:lnTo>
                    <a:pt x="131" y="31"/>
                  </a:lnTo>
                  <a:lnTo>
                    <a:pt x="152" y="24"/>
                  </a:lnTo>
                  <a:lnTo>
                    <a:pt x="177" y="24"/>
                  </a:lnTo>
                  <a:lnTo>
                    <a:pt x="177" y="62"/>
                  </a:lnTo>
                  <a:lnTo>
                    <a:pt x="173" y="97"/>
                  </a:lnTo>
                  <a:lnTo>
                    <a:pt x="79" y="97"/>
                  </a:lnTo>
                  <a:close/>
                  <a:moveTo>
                    <a:pt x="190" y="20"/>
                  </a:moveTo>
                  <a:lnTo>
                    <a:pt x="215" y="20"/>
                  </a:lnTo>
                  <a:lnTo>
                    <a:pt x="236" y="24"/>
                  </a:lnTo>
                  <a:lnTo>
                    <a:pt x="256" y="27"/>
                  </a:lnTo>
                  <a:lnTo>
                    <a:pt x="274" y="34"/>
                  </a:lnTo>
                  <a:lnTo>
                    <a:pt x="288" y="41"/>
                  </a:lnTo>
                  <a:lnTo>
                    <a:pt x="298" y="55"/>
                  </a:lnTo>
                  <a:lnTo>
                    <a:pt x="309" y="73"/>
                  </a:lnTo>
                  <a:lnTo>
                    <a:pt x="312" y="97"/>
                  </a:lnTo>
                  <a:lnTo>
                    <a:pt x="190" y="97"/>
                  </a:lnTo>
                  <a:lnTo>
                    <a:pt x="190" y="20"/>
                  </a:lnTo>
                  <a:close/>
                  <a:moveTo>
                    <a:pt x="48" y="194"/>
                  </a:moveTo>
                  <a:lnTo>
                    <a:pt x="52" y="173"/>
                  </a:lnTo>
                  <a:lnTo>
                    <a:pt x="59" y="159"/>
                  </a:lnTo>
                  <a:lnTo>
                    <a:pt x="72" y="149"/>
                  </a:lnTo>
                  <a:lnTo>
                    <a:pt x="86" y="145"/>
                  </a:lnTo>
                  <a:lnTo>
                    <a:pt x="100" y="149"/>
                  </a:lnTo>
                  <a:lnTo>
                    <a:pt x="111" y="156"/>
                  </a:lnTo>
                  <a:lnTo>
                    <a:pt x="121" y="173"/>
                  </a:lnTo>
                  <a:lnTo>
                    <a:pt x="125" y="194"/>
                  </a:lnTo>
                  <a:lnTo>
                    <a:pt x="267" y="197"/>
                  </a:lnTo>
                  <a:lnTo>
                    <a:pt x="270" y="177"/>
                  </a:lnTo>
                  <a:lnTo>
                    <a:pt x="277" y="159"/>
                  </a:lnTo>
                  <a:lnTo>
                    <a:pt x="284" y="156"/>
                  </a:lnTo>
                  <a:lnTo>
                    <a:pt x="291" y="149"/>
                  </a:lnTo>
                  <a:lnTo>
                    <a:pt x="298" y="149"/>
                  </a:lnTo>
                  <a:lnTo>
                    <a:pt x="309" y="149"/>
                  </a:lnTo>
                  <a:lnTo>
                    <a:pt x="319" y="149"/>
                  </a:lnTo>
                  <a:lnTo>
                    <a:pt x="329" y="152"/>
                  </a:lnTo>
                  <a:lnTo>
                    <a:pt x="333" y="156"/>
                  </a:lnTo>
                  <a:lnTo>
                    <a:pt x="340" y="163"/>
                  </a:lnTo>
                  <a:lnTo>
                    <a:pt x="343" y="177"/>
                  </a:lnTo>
                  <a:lnTo>
                    <a:pt x="347" y="197"/>
                  </a:lnTo>
                  <a:lnTo>
                    <a:pt x="420" y="197"/>
                  </a:lnTo>
                  <a:lnTo>
                    <a:pt x="423" y="166"/>
                  </a:lnTo>
                  <a:lnTo>
                    <a:pt x="420" y="142"/>
                  </a:lnTo>
                  <a:lnTo>
                    <a:pt x="413" y="125"/>
                  </a:lnTo>
                  <a:lnTo>
                    <a:pt x="402" y="114"/>
                  </a:lnTo>
                  <a:lnTo>
                    <a:pt x="392" y="104"/>
                  </a:lnTo>
                  <a:lnTo>
                    <a:pt x="374" y="97"/>
                  </a:lnTo>
                  <a:lnTo>
                    <a:pt x="357" y="93"/>
                  </a:lnTo>
                  <a:lnTo>
                    <a:pt x="336" y="93"/>
                  </a:lnTo>
                  <a:lnTo>
                    <a:pt x="322" y="66"/>
                  </a:lnTo>
                  <a:lnTo>
                    <a:pt x="312" y="45"/>
                  </a:lnTo>
                  <a:lnTo>
                    <a:pt x="302" y="34"/>
                  </a:lnTo>
                  <a:lnTo>
                    <a:pt x="295" y="24"/>
                  </a:lnTo>
                  <a:lnTo>
                    <a:pt x="281" y="17"/>
                  </a:lnTo>
                  <a:lnTo>
                    <a:pt x="267" y="10"/>
                  </a:lnTo>
                  <a:lnTo>
                    <a:pt x="253" y="3"/>
                  </a:lnTo>
                  <a:lnTo>
                    <a:pt x="236" y="3"/>
                  </a:lnTo>
                  <a:lnTo>
                    <a:pt x="218" y="0"/>
                  </a:lnTo>
                  <a:lnTo>
                    <a:pt x="197" y="0"/>
                  </a:lnTo>
                  <a:lnTo>
                    <a:pt x="159" y="3"/>
                  </a:lnTo>
                  <a:lnTo>
                    <a:pt x="128" y="10"/>
                  </a:lnTo>
                  <a:lnTo>
                    <a:pt x="100" y="24"/>
                  </a:lnTo>
                  <a:lnTo>
                    <a:pt x="79" y="41"/>
                  </a:lnTo>
                  <a:lnTo>
                    <a:pt x="59" y="59"/>
                  </a:lnTo>
                  <a:lnTo>
                    <a:pt x="41" y="76"/>
                  </a:lnTo>
                  <a:lnTo>
                    <a:pt x="27" y="90"/>
                  </a:lnTo>
                  <a:lnTo>
                    <a:pt x="17" y="100"/>
                  </a:lnTo>
                  <a:lnTo>
                    <a:pt x="6" y="111"/>
                  </a:lnTo>
                  <a:lnTo>
                    <a:pt x="3" y="118"/>
                  </a:lnTo>
                  <a:lnTo>
                    <a:pt x="0" y="145"/>
                  </a:lnTo>
                  <a:lnTo>
                    <a:pt x="0" y="194"/>
                  </a:lnTo>
                  <a:lnTo>
                    <a:pt x="48" y="194"/>
                  </a:lnTo>
                  <a:close/>
                </a:path>
              </a:pathLst>
            </a:custGeom>
            <a:solidFill>
              <a:srgbClr val="F39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5" name="Freeform 37"/>
            <p:cNvSpPr>
              <a:spLocks/>
            </p:cNvSpPr>
            <p:nvPr/>
          </p:nvSpPr>
          <p:spPr bwMode="auto">
            <a:xfrm>
              <a:off x="3265489" y="3732213"/>
              <a:ext cx="200025" cy="912812"/>
            </a:xfrm>
            <a:custGeom>
              <a:avLst/>
              <a:gdLst>
                <a:gd name="T0" fmla="*/ 0 w 153"/>
                <a:gd name="T1" fmla="*/ 2147483646 h 715"/>
                <a:gd name="T2" fmla="*/ 2147483646 w 153"/>
                <a:gd name="T3" fmla="*/ 2147483646 h 715"/>
                <a:gd name="T4" fmla="*/ 2147483646 w 153"/>
                <a:gd name="T5" fmla="*/ 2147483646 h 715"/>
                <a:gd name="T6" fmla="*/ 2147483646 w 153"/>
                <a:gd name="T7" fmla="*/ 2147483646 h 715"/>
                <a:gd name="T8" fmla="*/ 2147483646 w 153"/>
                <a:gd name="T9" fmla="*/ 2147483646 h 715"/>
                <a:gd name="T10" fmla="*/ 2147483646 w 153"/>
                <a:gd name="T11" fmla="*/ 2147483646 h 715"/>
                <a:gd name="T12" fmla="*/ 2147483646 w 153"/>
                <a:gd name="T13" fmla="*/ 2147483646 h 715"/>
                <a:gd name="T14" fmla="*/ 2147483646 w 153"/>
                <a:gd name="T15" fmla="*/ 2147483646 h 715"/>
                <a:gd name="T16" fmla="*/ 2147483646 w 153"/>
                <a:gd name="T17" fmla="*/ 0 h 715"/>
                <a:gd name="T18" fmla="*/ 2147483646 w 153"/>
                <a:gd name="T19" fmla="*/ 2147483646 h 715"/>
                <a:gd name="T20" fmla="*/ 2147483646 w 153"/>
                <a:gd name="T21" fmla="*/ 2147483646 h 715"/>
                <a:gd name="T22" fmla="*/ 2147483646 w 153"/>
                <a:gd name="T23" fmla="*/ 2147483646 h 715"/>
                <a:gd name="T24" fmla="*/ 2147483646 w 153"/>
                <a:gd name="T25" fmla="*/ 2147483646 h 715"/>
                <a:gd name="T26" fmla="*/ 2147483646 w 153"/>
                <a:gd name="T27" fmla="*/ 2147483646 h 715"/>
                <a:gd name="T28" fmla="*/ 2147483646 w 153"/>
                <a:gd name="T29" fmla="*/ 2147483646 h 715"/>
                <a:gd name="T30" fmla="*/ 2147483646 w 153"/>
                <a:gd name="T31" fmla="*/ 2147483646 h 715"/>
                <a:gd name="T32" fmla="*/ 2147483646 w 153"/>
                <a:gd name="T33" fmla="*/ 2147483646 h 715"/>
                <a:gd name="T34" fmla="*/ 2147483646 w 153"/>
                <a:gd name="T35" fmla="*/ 2147483646 h 715"/>
                <a:gd name="T36" fmla="*/ 2147483646 w 153"/>
                <a:gd name="T37" fmla="*/ 2147483646 h 715"/>
                <a:gd name="T38" fmla="*/ 2147483646 w 153"/>
                <a:gd name="T39" fmla="*/ 2147483646 h 715"/>
                <a:gd name="T40" fmla="*/ 0 w 153"/>
                <a:gd name="T41" fmla="*/ 2147483646 h 7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53" h="715">
                  <a:moveTo>
                    <a:pt x="0" y="316"/>
                  </a:moveTo>
                  <a:lnTo>
                    <a:pt x="28" y="340"/>
                  </a:lnTo>
                  <a:lnTo>
                    <a:pt x="63" y="368"/>
                  </a:lnTo>
                  <a:lnTo>
                    <a:pt x="101" y="395"/>
                  </a:lnTo>
                  <a:lnTo>
                    <a:pt x="118" y="416"/>
                  </a:lnTo>
                  <a:lnTo>
                    <a:pt x="80" y="416"/>
                  </a:lnTo>
                  <a:lnTo>
                    <a:pt x="80" y="715"/>
                  </a:lnTo>
                  <a:lnTo>
                    <a:pt x="149" y="715"/>
                  </a:lnTo>
                  <a:lnTo>
                    <a:pt x="153" y="0"/>
                  </a:lnTo>
                  <a:lnTo>
                    <a:pt x="149" y="3"/>
                  </a:lnTo>
                  <a:lnTo>
                    <a:pt x="146" y="17"/>
                  </a:lnTo>
                  <a:lnTo>
                    <a:pt x="146" y="76"/>
                  </a:lnTo>
                  <a:lnTo>
                    <a:pt x="149" y="114"/>
                  </a:lnTo>
                  <a:lnTo>
                    <a:pt x="146" y="153"/>
                  </a:lnTo>
                  <a:lnTo>
                    <a:pt x="97" y="153"/>
                  </a:lnTo>
                  <a:lnTo>
                    <a:pt x="94" y="274"/>
                  </a:lnTo>
                  <a:lnTo>
                    <a:pt x="7" y="274"/>
                  </a:lnTo>
                  <a:lnTo>
                    <a:pt x="7" y="284"/>
                  </a:lnTo>
                  <a:lnTo>
                    <a:pt x="7" y="298"/>
                  </a:lnTo>
                  <a:lnTo>
                    <a:pt x="7" y="309"/>
                  </a:lnTo>
                  <a:lnTo>
                    <a:pt x="0" y="316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6" name="Freeform 38"/>
            <p:cNvSpPr>
              <a:spLocks/>
            </p:cNvSpPr>
            <p:nvPr/>
          </p:nvSpPr>
          <p:spPr bwMode="auto">
            <a:xfrm>
              <a:off x="6030914" y="3989389"/>
              <a:ext cx="185737" cy="638175"/>
            </a:xfrm>
            <a:custGeom>
              <a:avLst/>
              <a:gdLst>
                <a:gd name="T0" fmla="*/ 0 w 142"/>
                <a:gd name="T1" fmla="*/ 2147483646 h 500"/>
                <a:gd name="T2" fmla="*/ 2147483646 w 142"/>
                <a:gd name="T3" fmla="*/ 2147483646 h 500"/>
                <a:gd name="T4" fmla="*/ 2147483646 w 142"/>
                <a:gd name="T5" fmla="*/ 2147483646 h 500"/>
                <a:gd name="T6" fmla="*/ 2147483646 w 142"/>
                <a:gd name="T7" fmla="*/ 2147483646 h 500"/>
                <a:gd name="T8" fmla="*/ 2147483646 w 142"/>
                <a:gd name="T9" fmla="*/ 2147483646 h 500"/>
                <a:gd name="T10" fmla="*/ 2147483646 w 142"/>
                <a:gd name="T11" fmla="*/ 2147483646 h 500"/>
                <a:gd name="T12" fmla="*/ 2147483646 w 142"/>
                <a:gd name="T13" fmla="*/ 2147483646 h 500"/>
                <a:gd name="T14" fmla="*/ 2147483646 w 142"/>
                <a:gd name="T15" fmla="*/ 2147483646 h 500"/>
                <a:gd name="T16" fmla="*/ 2147483646 w 142"/>
                <a:gd name="T17" fmla="*/ 2147483646 h 500"/>
                <a:gd name="T18" fmla="*/ 2147483646 w 142"/>
                <a:gd name="T19" fmla="*/ 0 h 500"/>
                <a:gd name="T20" fmla="*/ 0 w 142"/>
                <a:gd name="T21" fmla="*/ 0 h 500"/>
                <a:gd name="T22" fmla="*/ 0 w 142"/>
                <a:gd name="T23" fmla="*/ 2147483646 h 5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" h="500">
                  <a:moveTo>
                    <a:pt x="0" y="500"/>
                  </a:moveTo>
                  <a:lnTo>
                    <a:pt x="73" y="500"/>
                  </a:lnTo>
                  <a:lnTo>
                    <a:pt x="73" y="163"/>
                  </a:lnTo>
                  <a:lnTo>
                    <a:pt x="114" y="163"/>
                  </a:lnTo>
                  <a:lnTo>
                    <a:pt x="128" y="146"/>
                  </a:lnTo>
                  <a:lnTo>
                    <a:pt x="135" y="139"/>
                  </a:lnTo>
                  <a:lnTo>
                    <a:pt x="139" y="121"/>
                  </a:lnTo>
                  <a:lnTo>
                    <a:pt x="142" y="63"/>
                  </a:lnTo>
                  <a:lnTo>
                    <a:pt x="69" y="63"/>
                  </a:lnTo>
                  <a:lnTo>
                    <a:pt x="69" y="0"/>
                  </a:lnTo>
                  <a:lnTo>
                    <a:pt x="0" y="0"/>
                  </a:lnTo>
                  <a:lnTo>
                    <a:pt x="0" y="500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7" name="Freeform 39"/>
            <p:cNvSpPr>
              <a:spLocks/>
            </p:cNvSpPr>
            <p:nvPr/>
          </p:nvSpPr>
          <p:spPr bwMode="auto">
            <a:xfrm>
              <a:off x="4765676" y="3889375"/>
              <a:ext cx="100013" cy="744538"/>
            </a:xfrm>
            <a:custGeom>
              <a:avLst/>
              <a:gdLst>
                <a:gd name="T0" fmla="*/ 0 w 77"/>
                <a:gd name="T1" fmla="*/ 2147483646 h 583"/>
                <a:gd name="T2" fmla="*/ 2147483646 w 77"/>
                <a:gd name="T3" fmla="*/ 2147483646 h 583"/>
                <a:gd name="T4" fmla="*/ 2147483646 w 77"/>
                <a:gd name="T5" fmla="*/ 2147483646 h 583"/>
                <a:gd name="T6" fmla="*/ 2147483646 w 77"/>
                <a:gd name="T7" fmla="*/ 2147483646 h 583"/>
                <a:gd name="T8" fmla="*/ 2147483646 w 77"/>
                <a:gd name="T9" fmla="*/ 2147483646 h 583"/>
                <a:gd name="T10" fmla="*/ 2147483646 w 77"/>
                <a:gd name="T11" fmla="*/ 2147483646 h 583"/>
                <a:gd name="T12" fmla="*/ 2147483646 w 77"/>
                <a:gd name="T13" fmla="*/ 2147483646 h 583"/>
                <a:gd name="T14" fmla="*/ 2147483646 w 77"/>
                <a:gd name="T15" fmla="*/ 2147483646 h 583"/>
                <a:gd name="T16" fmla="*/ 2147483646 w 77"/>
                <a:gd name="T17" fmla="*/ 0 h 583"/>
                <a:gd name="T18" fmla="*/ 2147483646 w 77"/>
                <a:gd name="T19" fmla="*/ 2147483646 h 583"/>
                <a:gd name="T20" fmla="*/ 2147483646 w 77"/>
                <a:gd name="T21" fmla="*/ 2147483646 h 583"/>
                <a:gd name="T22" fmla="*/ 2147483646 w 77"/>
                <a:gd name="T23" fmla="*/ 2147483646 h 583"/>
                <a:gd name="T24" fmla="*/ 0 w 77"/>
                <a:gd name="T25" fmla="*/ 2147483646 h 583"/>
                <a:gd name="T26" fmla="*/ 0 w 77"/>
                <a:gd name="T27" fmla="*/ 2147483646 h 5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7" h="583">
                  <a:moveTo>
                    <a:pt x="0" y="583"/>
                  </a:moveTo>
                  <a:lnTo>
                    <a:pt x="35" y="583"/>
                  </a:lnTo>
                  <a:lnTo>
                    <a:pt x="35" y="569"/>
                  </a:lnTo>
                  <a:lnTo>
                    <a:pt x="35" y="555"/>
                  </a:lnTo>
                  <a:lnTo>
                    <a:pt x="39" y="545"/>
                  </a:lnTo>
                  <a:lnTo>
                    <a:pt x="42" y="538"/>
                  </a:lnTo>
                  <a:lnTo>
                    <a:pt x="53" y="524"/>
                  </a:lnTo>
                  <a:lnTo>
                    <a:pt x="73" y="517"/>
                  </a:lnTo>
                  <a:lnTo>
                    <a:pt x="77" y="0"/>
                  </a:lnTo>
                  <a:lnTo>
                    <a:pt x="59" y="3"/>
                  </a:lnTo>
                  <a:lnTo>
                    <a:pt x="39" y="7"/>
                  </a:lnTo>
                  <a:lnTo>
                    <a:pt x="18" y="7"/>
                  </a:lnTo>
                  <a:lnTo>
                    <a:pt x="0" y="3"/>
                  </a:lnTo>
                  <a:lnTo>
                    <a:pt x="0" y="583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8" name="Freeform 40"/>
            <p:cNvSpPr>
              <a:spLocks/>
            </p:cNvSpPr>
            <p:nvPr/>
          </p:nvSpPr>
          <p:spPr bwMode="auto">
            <a:xfrm>
              <a:off x="1838325" y="5443539"/>
              <a:ext cx="1481138" cy="149225"/>
            </a:xfrm>
            <a:custGeom>
              <a:avLst/>
              <a:gdLst>
                <a:gd name="T0" fmla="*/ 0 w 1139"/>
                <a:gd name="T1" fmla="*/ 2147483646 h 117"/>
                <a:gd name="T2" fmla="*/ 0 w 1139"/>
                <a:gd name="T3" fmla="*/ 2147483646 h 117"/>
                <a:gd name="T4" fmla="*/ 2147483646 w 1139"/>
                <a:gd name="T5" fmla="*/ 2147483646 h 117"/>
                <a:gd name="T6" fmla="*/ 2147483646 w 1139"/>
                <a:gd name="T7" fmla="*/ 2147483646 h 117"/>
                <a:gd name="T8" fmla="*/ 2147483646 w 1139"/>
                <a:gd name="T9" fmla="*/ 2147483646 h 117"/>
                <a:gd name="T10" fmla="*/ 2147483646 w 1139"/>
                <a:gd name="T11" fmla="*/ 2147483646 h 117"/>
                <a:gd name="T12" fmla="*/ 2147483646 w 1139"/>
                <a:gd name="T13" fmla="*/ 2147483646 h 117"/>
                <a:gd name="T14" fmla="*/ 2147483646 w 1139"/>
                <a:gd name="T15" fmla="*/ 2147483646 h 117"/>
                <a:gd name="T16" fmla="*/ 2147483646 w 1139"/>
                <a:gd name="T17" fmla="*/ 2147483646 h 117"/>
                <a:gd name="T18" fmla="*/ 2147483646 w 1139"/>
                <a:gd name="T19" fmla="*/ 2147483646 h 117"/>
                <a:gd name="T20" fmla="*/ 2147483646 w 1139"/>
                <a:gd name="T21" fmla="*/ 2147483646 h 117"/>
                <a:gd name="T22" fmla="*/ 2147483646 w 1139"/>
                <a:gd name="T23" fmla="*/ 2147483646 h 117"/>
                <a:gd name="T24" fmla="*/ 2147483646 w 1139"/>
                <a:gd name="T25" fmla="*/ 2147483646 h 117"/>
                <a:gd name="T26" fmla="*/ 2147483646 w 1139"/>
                <a:gd name="T27" fmla="*/ 2147483646 h 117"/>
                <a:gd name="T28" fmla="*/ 2147483646 w 1139"/>
                <a:gd name="T29" fmla="*/ 0 h 117"/>
                <a:gd name="T30" fmla="*/ 2147483646 w 1139"/>
                <a:gd name="T31" fmla="*/ 0 h 117"/>
                <a:gd name="T32" fmla="*/ 2147483646 w 1139"/>
                <a:gd name="T33" fmla="*/ 0 h 117"/>
                <a:gd name="T34" fmla="*/ 2147483646 w 1139"/>
                <a:gd name="T35" fmla="*/ 2147483646 h 117"/>
                <a:gd name="T36" fmla="*/ 2147483646 w 1139"/>
                <a:gd name="T37" fmla="*/ 2147483646 h 117"/>
                <a:gd name="T38" fmla="*/ 0 w 1139"/>
                <a:gd name="T39" fmla="*/ 2147483646 h 1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139" h="117">
                  <a:moveTo>
                    <a:pt x="0" y="79"/>
                  </a:moveTo>
                  <a:lnTo>
                    <a:pt x="0" y="114"/>
                  </a:lnTo>
                  <a:lnTo>
                    <a:pt x="1014" y="114"/>
                  </a:lnTo>
                  <a:lnTo>
                    <a:pt x="1056" y="117"/>
                  </a:lnTo>
                  <a:lnTo>
                    <a:pt x="1091" y="114"/>
                  </a:lnTo>
                  <a:lnTo>
                    <a:pt x="1104" y="114"/>
                  </a:lnTo>
                  <a:lnTo>
                    <a:pt x="1118" y="107"/>
                  </a:lnTo>
                  <a:lnTo>
                    <a:pt x="1129" y="100"/>
                  </a:lnTo>
                  <a:lnTo>
                    <a:pt x="1139" y="90"/>
                  </a:lnTo>
                  <a:lnTo>
                    <a:pt x="1139" y="69"/>
                  </a:lnTo>
                  <a:lnTo>
                    <a:pt x="1139" y="48"/>
                  </a:lnTo>
                  <a:lnTo>
                    <a:pt x="1139" y="27"/>
                  </a:lnTo>
                  <a:lnTo>
                    <a:pt x="1132" y="10"/>
                  </a:lnTo>
                  <a:lnTo>
                    <a:pt x="1125" y="3"/>
                  </a:lnTo>
                  <a:lnTo>
                    <a:pt x="1125" y="0"/>
                  </a:lnTo>
                  <a:lnTo>
                    <a:pt x="1122" y="0"/>
                  </a:lnTo>
                  <a:lnTo>
                    <a:pt x="1115" y="0"/>
                  </a:lnTo>
                  <a:lnTo>
                    <a:pt x="1108" y="38"/>
                  </a:lnTo>
                  <a:lnTo>
                    <a:pt x="1104" y="79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39" name="Freeform 41"/>
            <p:cNvSpPr>
              <a:spLocks noEditPoints="1"/>
            </p:cNvSpPr>
            <p:nvPr/>
          </p:nvSpPr>
          <p:spPr bwMode="auto">
            <a:xfrm>
              <a:off x="3082926" y="4724400"/>
              <a:ext cx="542925" cy="230188"/>
            </a:xfrm>
            <a:custGeom>
              <a:avLst/>
              <a:gdLst>
                <a:gd name="T0" fmla="*/ 2147483646 w 417"/>
                <a:gd name="T1" fmla="*/ 2147483646 h 180"/>
                <a:gd name="T2" fmla="*/ 2147483646 w 417"/>
                <a:gd name="T3" fmla="*/ 2147483646 h 180"/>
                <a:gd name="T4" fmla="*/ 2147483646 w 417"/>
                <a:gd name="T5" fmla="*/ 2147483646 h 180"/>
                <a:gd name="T6" fmla="*/ 2147483646 w 417"/>
                <a:gd name="T7" fmla="*/ 2147483646 h 180"/>
                <a:gd name="T8" fmla="*/ 2147483646 w 417"/>
                <a:gd name="T9" fmla="*/ 2147483646 h 180"/>
                <a:gd name="T10" fmla="*/ 2147483646 w 417"/>
                <a:gd name="T11" fmla="*/ 2147483646 h 180"/>
                <a:gd name="T12" fmla="*/ 2147483646 w 417"/>
                <a:gd name="T13" fmla="*/ 2147483646 h 180"/>
                <a:gd name="T14" fmla="*/ 2147483646 w 417"/>
                <a:gd name="T15" fmla="*/ 2147483646 h 180"/>
                <a:gd name="T16" fmla="*/ 2147483646 w 417"/>
                <a:gd name="T17" fmla="*/ 2147483646 h 180"/>
                <a:gd name="T18" fmla="*/ 2147483646 w 417"/>
                <a:gd name="T19" fmla="*/ 2147483646 h 180"/>
                <a:gd name="T20" fmla="*/ 2147483646 w 417"/>
                <a:gd name="T21" fmla="*/ 2147483646 h 180"/>
                <a:gd name="T22" fmla="*/ 2147483646 w 417"/>
                <a:gd name="T23" fmla="*/ 2147483646 h 180"/>
                <a:gd name="T24" fmla="*/ 2147483646 w 417"/>
                <a:gd name="T25" fmla="*/ 2147483646 h 180"/>
                <a:gd name="T26" fmla="*/ 2147483646 w 417"/>
                <a:gd name="T27" fmla="*/ 2147483646 h 180"/>
                <a:gd name="T28" fmla="*/ 2147483646 w 417"/>
                <a:gd name="T29" fmla="*/ 2147483646 h 180"/>
                <a:gd name="T30" fmla="*/ 2147483646 w 417"/>
                <a:gd name="T31" fmla="*/ 2147483646 h 180"/>
                <a:gd name="T32" fmla="*/ 2147483646 w 417"/>
                <a:gd name="T33" fmla="*/ 2147483646 h 180"/>
                <a:gd name="T34" fmla="*/ 2147483646 w 417"/>
                <a:gd name="T35" fmla="*/ 2147483646 h 180"/>
                <a:gd name="T36" fmla="*/ 2147483646 w 417"/>
                <a:gd name="T37" fmla="*/ 2147483646 h 180"/>
                <a:gd name="T38" fmla="*/ 2147483646 w 417"/>
                <a:gd name="T39" fmla="*/ 2147483646 h 180"/>
                <a:gd name="T40" fmla="*/ 2147483646 w 417"/>
                <a:gd name="T41" fmla="*/ 2147483646 h 180"/>
                <a:gd name="T42" fmla="*/ 2147483646 w 417"/>
                <a:gd name="T43" fmla="*/ 2147483646 h 180"/>
                <a:gd name="T44" fmla="*/ 2147483646 w 417"/>
                <a:gd name="T45" fmla="*/ 2147483646 h 180"/>
                <a:gd name="T46" fmla="*/ 2147483646 w 417"/>
                <a:gd name="T47" fmla="*/ 2147483646 h 180"/>
                <a:gd name="T48" fmla="*/ 2147483646 w 417"/>
                <a:gd name="T49" fmla="*/ 2147483646 h 180"/>
                <a:gd name="T50" fmla="*/ 2147483646 w 417"/>
                <a:gd name="T51" fmla="*/ 2147483646 h 180"/>
                <a:gd name="T52" fmla="*/ 2147483646 w 417"/>
                <a:gd name="T53" fmla="*/ 2147483646 h 180"/>
                <a:gd name="T54" fmla="*/ 2147483646 w 417"/>
                <a:gd name="T55" fmla="*/ 2147483646 h 180"/>
                <a:gd name="T56" fmla="*/ 2147483646 w 417"/>
                <a:gd name="T57" fmla="*/ 2147483646 h 180"/>
                <a:gd name="T58" fmla="*/ 2147483646 w 417"/>
                <a:gd name="T59" fmla="*/ 2147483646 h 180"/>
                <a:gd name="T60" fmla="*/ 2147483646 w 417"/>
                <a:gd name="T61" fmla="*/ 2147483646 h 180"/>
                <a:gd name="T62" fmla="*/ 2147483646 w 417"/>
                <a:gd name="T63" fmla="*/ 2147483646 h 180"/>
                <a:gd name="T64" fmla="*/ 2147483646 w 417"/>
                <a:gd name="T65" fmla="*/ 2147483646 h 180"/>
                <a:gd name="T66" fmla="*/ 2147483646 w 417"/>
                <a:gd name="T67" fmla="*/ 2147483646 h 180"/>
                <a:gd name="T68" fmla="*/ 2147483646 w 417"/>
                <a:gd name="T69" fmla="*/ 2147483646 h 180"/>
                <a:gd name="T70" fmla="*/ 2147483646 w 417"/>
                <a:gd name="T71" fmla="*/ 2147483646 h 180"/>
                <a:gd name="T72" fmla="*/ 2147483646 w 417"/>
                <a:gd name="T73" fmla="*/ 2147483646 h 180"/>
                <a:gd name="T74" fmla="*/ 2147483646 w 417"/>
                <a:gd name="T75" fmla="*/ 2147483646 h 180"/>
                <a:gd name="T76" fmla="*/ 2147483646 w 417"/>
                <a:gd name="T77" fmla="*/ 2147483646 h 180"/>
                <a:gd name="T78" fmla="*/ 2147483646 w 417"/>
                <a:gd name="T79" fmla="*/ 2147483646 h 180"/>
                <a:gd name="T80" fmla="*/ 2147483646 w 417"/>
                <a:gd name="T81" fmla="*/ 2147483646 h 180"/>
                <a:gd name="T82" fmla="*/ 2147483646 w 417"/>
                <a:gd name="T83" fmla="*/ 2147483646 h 180"/>
                <a:gd name="T84" fmla="*/ 2147483646 w 417"/>
                <a:gd name="T85" fmla="*/ 2147483646 h 180"/>
                <a:gd name="T86" fmla="*/ 2147483646 w 417"/>
                <a:gd name="T87" fmla="*/ 2147483646 h 180"/>
                <a:gd name="T88" fmla="*/ 2147483646 w 417"/>
                <a:gd name="T89" fmla="*/ 2147483646 h 180"/>
                <a:gd name="T90" fmla="*/ 2147483646 w 417"/>
                <a:gd name="T91" fmla="*/ 2147483646 h 180"/>
                <a:gd name="T92" fmla="*/ 2147483646 w 417"/>
                <a:gd name="T93" fmla="*/ 2147483646 h 180"/>
                <a:gd name="T94" fmla="*/ 2147483646 w 417"/>
                <a:gd name="T95" fmla="*/ 2147483646 h 180"/>
                <a:gd name="T96" fmla="*/ 2147483646 w 417"/>
                <a:gd name="T97" fmla="*/ 2147483646 h 180"/>
                <a:gd name="T98" fmla="*/ 2147483646 w 417"/>
                <a:gd name="T99" fmla="*/ 0 h 180"/>
                <a:gd name="T100" fmla="*/ 2147483646 w 417"/>
                <a:gd name="T101" fmla="*/ 2147483646 h 180"/>
                <a:gd name="T102" fmla="*/ 2147483646 w 417"/>
                <a:gd name="T103" fmla="*/ 2147483646 h 180"/>
                <a:gd name="T104" fmla="*/ 2147483646 w 417"/>
                <a:gd name="T105" fmla="*/ 2147483646 h 180"/>
                <a:gd name="T106" fmla="*/ 2147483646 w 417"/>
                <a:gd name="T107" fmla="*/ 2147483646 h 180"/>
                <a:gd name="T108" fmla="*/ 2147483646 w 417"/>
                <a:gd name="T109" fmla="*/ 2147483646 h 180"/>
                <a:gd name="T110" fmla="*/ 2147483646 w 417"/>
                <a:gd name="T111" fmla="*/ 2147483646 h 180"/>
                <a:gd name="T112" fmla="*/ 2147483646 w 417"/>
                <a:gd name="T113" fmla="*/ 2147483646 h 180"/>
                <a:gd name="T114" fmla="*/ 0 w 417"/>
                <a:gd name="T115" fmla="*/ 2147483646 h 180"/>
                <a:gd name="T116" fmla="*/ 2147483646 w 417"/>
                <a:gd name="T117" fmla="*/ 2147483646 h 180"/>
                <a:gd name="T118" fmla="*/ 2147483646 w 417"/>
                <a:gd name="T119" fmla="*/ 2147483646 h 180"/>
                <a:gd name="T120" fmla="*/ 2147483646 w 417"/>
                <a:gd name="T121" fmla="*/ 2147483646 h 180"/>
                <a:gd name="T122" fmla="*/ 2147483646 w 417"/>
                <a:gd name="T123" fmla="*/ 2147483646 h 18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17" h="180">
                  <a:moveTo>
                    <a:pt x="337" y="38"/>
                  </a:moveTo>
                  <a:lnTo>
                    <a:pt x="337" y="27"/>
                  </a:lnTo>
                  <a:lnTo>
                    <a:pt x="341" y="21"/>
                  </a:lnTo>
                  <a:lnTo>
                    <a:pt x="351" y="17"/>
                  </a:lnTo>
                  <a:lnTo>
                    <a:pt x="361" y="14"/>
                  </a:lnTo>
                  <a:lnTo>
                    <a:pt x="379" y="14"/>
                  </a:lnTo>
                  <a:lnTo>
                    <a:pt x="389" y="17"/>
                  </a:lnTo>
                  <a:lnTo>
                    <a:pt x="396" y="24"/>
                  </a:lnTo>
                  <a:lnTo>
                    <a:pt x="400" y="38"/>
                  </a:lnTo>
                  <a:lnTo>
                    <a:pt x="400" y="59"/>
                  </a:lnTo>
                  <a:lnTo>
                    <a:pt x="396" y="69"/>
                  </a:lnTo>
                  <a:lnTo>
                    <a:pt x="393" y="76"/>
                  </a:lnTo>
                  <a:lnTo>
                    <a:pt x="389" y="80"/>
                  </a:lnTo>
                  <a:lnTo>
                    <a:pt x="382" y="80"/>
                  </a:lnTo>
                  <a:lnTo>
                    <a:pt x="375" y="80"/>
                  </a:lnTo>
                  <a:lnTo>
                    <a:pt x="351" y="80"/>
                  </a:lnTo>
                  <a:lnTo>
                    <a:pt x="341" y="76"/>
                  </a:lnTo>
                  <a:lnTo>
                    <a:pt x="337" y="62"/>
                  </a:lnTo>
                  <a:lnTo>
                    <a:pt x="337" y="38"/>
                  </a:lnTo>
                  <a:close/>
                  <a:moveTo>
                    <a:pt x="132" y="80"/>
                  </a:moveTo>
                  <a:lnTo>
                    <a:pt x="139" y="66"/>
                  </a:lnTo>
                  <a:lnTo>
                    <a:pt x="153" y="45"/>
                  </a:lnTo>
                  <a:lnTo>
                    <a:pt x="164" y="34"/>
                  </a:lnTo>
                  <a:lnTo>
                    <a:pt x="174" y="24"/>
                  </a:lnTo>
                  <a:lnTo>
                    <a:pt x="188" y="17"/>
                  </a:lnTo>
                  <a:lnTo>
                    <a:pt x="202" y="14"/>
                  </a:lnTo>
                  <a:lnTo>
                    <a:pt x="216" y="14"/>
                  </a:lnTo>
                  <a:lnTo>
                    <a:pt x="226" y="17"/>
                  </a:lnTo>
                  <a:lnTo>
                    <a:pt x="233" y="24"/>
                  </a:lnTo>
                  <a:lnTo>
                    <a:pt x="236" y="38"/>
                  </a:lnTo>
                  <a:lnTo>
                    <a:pt x="236" y="62"/>
                  </a:lnTo>
                  <a:lnTo>
                    <a:pt x="233" y="73"/>
                  </a:lnTo>
                  <a:lnTo>
                    <a:pt x="226" y="80"/>
                  </a:lnTo>
                  <a:lnTo>
                    <a:pt x="209" y="80"/>
                  </a:lnTo>
                  <a:lnTo>
                    <a:pt x="132" y="80"/>
                  </a:lnTo>
                  <a:close/>
                  <a:moveTo>
                    <a:pt x="247" y="38"/>
                  </a:moveTo>
                  <a:lnTo>
                    <a:pt x="247" y="27"/>
                  </a:lnTo>
                  <a:lnTo>
                    <a:pt x="250" y="24"/>
                  </a:lnTo>
                  <a:lnTo>
                    <a:pt x="254" y="17"/>
                  </a:lnTo>
                  <a:lnTo>
                    <a:pt x="257" y="17"/>
                  </a:lnTo>
                  <a:lnTo>
                    <a:pt x="271" y="14"/>
                  </a:lnTo>
                  <a:lnTo>
                    <a:pt x="289" y="14"/>
                  </a:lnTo>
                  <a:lnTo>
                    <a:pt x="302" y="14"/>
                  </a:lnTo>
                  <a:lnTo>
                    <a:pt x="313" y="17"/>
                  </a:lnTo>
                  <a:lnTo>
                    <a:pt x="320" y="21"/>
                  </a:lnTo>
                  <a:lnTo>
                    <a:pt x="323" y="24"/>
                  </a:lnTo>
                  <a:lnTo>
                    <a:pt x="327" y="34"/>
                  </a:lnTo>
                  <a:lnTo>
                    <a:pt x="327" y="45"/>
                  </a:lnTo>
                  <a:lnTo>
                    <a:pt x="327" y="59"/>
                  </a:lnTo>
                  <a:lnTo>
                    <a:pt x="323" y="76"/>
                  </a:lnTo>
                  <a:lnTo>
                    <a:pt x="313" y="80"/>
                  </a:lnTo>
                  <a:lnTo>
                    <a:pt x="302" y="80"/>
                  </a:lnTo>
                  <a:lnTo>
                    <a:pt x="268" y="80"/>
                  </a:lnTo>
                  <a:lnTo>
                    <a:pt x="254" y="76"/>
                  </a:lnTo>
                  <a:lnTo>
                    <a:pt x="247" y="66"/>
                  </a:lnTo>
                  <a:lnTo>
                    <a:pt x="247" y="38"/>
                  </a:lnTo>
                  <a:close/>
                  <a:moveTo>
                    <a:pt x="32" y="152"/>
                  </a:moveTo>
                  <a:lnTo>
                    <a:pt x="39" y="142"/>
                  </a:lnTo>
                  <a:lnTo>
                    <a:pt x="49" y="132"/>
                  </a:lnTo>
                  <a:lnTo>
                    <a:pt x="56" y="125"/>
                  </a:lnTo>
                  <a:lnTo>
                    <a:pt x="63" y="121"/>
                  </a:lnTo>
                  <a:lnTo>
                    <a:pt x="70" y="121"/>
                  </a:lnTo>
                  <a:lnTo>
                    <a:pt x="80" y="121"/>
                  </a:lnTo>
                  <a:lnTo>
                    <a:pt x="94" y="121"/>
                  </a:lnTo>
                  <a:lnTo>
                    <a:pt x="101" y="125"/>
                  </a:lnTo>
                  <a:lnTo>
                    <a:pt x="108" y="128"/>
                  </a:lnTo>
                  <a:lnTo>
                    <a:pt x="115" y="132"/>
                  </a:lnTo>
                  <a:lnTo>
                    <a:pt x="122" y="142"/>
                  </a:lnTo>
                  <a:lnTo>
                    <a:pt x="132" y="152"/>
                  </a:lnTo>
                  <a:lnTo>
                    <a:pt x="139" y="163"/>
                  </a:lnTo>
                  <a:lnTo>
                    <a:pt x="139" y="170"/>
                  </a:lnTo>
                  <a:lnTo>
                    <a:pt x="139" y="173"/>
                  </a:lnTo>
                  <a:lnTo>
                    <a:pt x="139" y="180"/>
                  </a:lnTo>
                  <a:lnTo>
                    <a:pt x="271" y="180"/>
                  </a:lnTo>
                  <a:lnTo>
                    <a:pt x="282" y="156"/>
                  </a:lnTo>
                  <a:lnTo>
                    <a:pt x="289" y="142"/>
                  </a:lnTo>
                  <a:lnTo>
                    <a:pt x="299" y="132"/>
                  </a:lnTo>
                  <a:lnTo>
                    <a:pt x="313" y="125"/>
                  </a:lnTo>
                  <a:lnTo>
                    <a:pt x="327" y="121"/>
                  </a:lnTo>
                  <a:lnTo>
                    <a:pt x="341" y="121"/>
                  </a:lnTo>
                  <a:lnTo>
                    <a:pt x="348" y="121"/>
                  </a:lnTo>
                  <a:lnTo>
                    <a:pt x="355" y="125"/>
                  </a:lnTo>
                  <a:lnTo>
                    <a:pt x="361" y="128"/>
                  </a:lnTo>
                  <a:lnTo>
                    <a:pt x="372" y="139"/>
                  </a:lnTo>
                  <a:lnTo>
                    <a:pt x="382" y="149"/>
                  </a:lnTo>
                  <a:lnTo>
                    <a:pt x="389" y="156"/>
                  </a:lnTo>
                  <a:lnTo>
                    <a:pt x="389" y="159"/>
                  </a:lnTo>
                  <a:lnTo>
                    <a:pt x="393" y="166"/>
                  </a:lnTo>
                  <a:lnTo>
                    <a:pt x="393" y="180"/>
                  </a:lnTo>
                  <a:lnTo>
                    <a:pt x="410" y="180"/>
                  </a:lnTo>
                  <a:lnTo>
                    <a:pt x="414" y="152"/>
                  </a:lnTo>
                  <a:lnTo>
                    <a:pt x="417" y="118"/>
                  </a:lnTo>
                  <a:lnTo>
                    <a:pt x="414" y="76"/>
                  </a:lnTo>
                  <a:lnTo>
                    <a:pt x="414" y="45"/>
                  </a:lnTo>
                  <a:lnTo>
                    <a:pt x="414" y="34"/>
                  </a:lnTo>
                  <a:lnTo>
                    <a:pt x="414" y="24"/>
                  </a:lnTo>
                  <a:lnTo>
                    <a:pt x="414" y="10"/>
                  </a:lnTo>
                  <a:lnTo>
                    <a:pt x="407" y="3"/>
                  </a:lnTo>
                  <a:lnTo>
                    <a:pt x="372" y="0"/>
                  </a:lnTo>
                  <a:lnTo>
                    <a:pt x="296" y="0"/>
                  </a:lnTo>
                  <a:lnTo>
                    <a:pt x="219" y="0"/>
                  </a:lnTo>
                  <a:lnTo>
                    <a:pt x="177" y="3"/>
                  </a:lnTo>
                  <a:lnTo>
                    <a:pt x="160" y="10"/>
                  </a:lnTo>
                  <a:lnTo>
                    <a:pt x="143" y="27"/>
                  </a:lnTo>
                  <a:lnTo>
                    <a:pt x="129" y="48"/>
                  </a:lnTo>
                  <a:lnTo>
                    <a:pt x="118" y="62"/>
                  </a:lnTo>
                  <a:lnTo>
                    <a:pt x="112" y="73"/>
                  </a:lnTo>
                  <a:lnTo>
                    <a:pt x="98" y="76"/>
                  </a:lnTo>
                  <a:lnTo>
                    <a:pt x="87" y="80"/>
                  </a:lnTo>
                  <a:lnTo>
                    <a:pt x="73" y="80"/>
                  </a:lnTo>
                  <a:lnTo>
                    <a:pt x="46" y="80"/>
                  </a:lnTo>
                  <a:lnTo>
                    <a:pt x="14" y="83"/>
                  </a:lnTo>
                  <a:lnTo>
                    <a:pt x="7" y="107"/>
                  </a:lnTo>
                  <a:lnTo>
                    <a:pt x="4" y="135"/>
                  </a:lnTo>
                  <a:lnTo>
                    <a:pt x="4" y="149"/>
                  </a:lnTo>
                  <a:lnTo>
                    <a:pt x="0" y="163"/>
                  </a:lnTo>
                  <a:lnTo>
                    <a:pt x="0" y="170"/>
                  </a:lnTo>
                  <a:lnTo>
                    <a:pt x="4" y="173"/>
                  </a:lnTo>
                  <a:lnTo>
                    <a:pt x="11" y="177"/>
                  </a:lnTo>
                  <a:lnTo>
                    <a:pt x="18" y="180"/>
                  </a:lnTo>
                  <a:lnTo>
                    <a:pt x="21" y="173"/>
                  </a:lnTo>
                  <a:lnTo>
                    <a:pt x="25" y="166"/>
                  </a:lnTo>
                  <a:lnTo>
                    <a:pt x="25" y="163"/>
                  </a:lnTo>
                  <a:lnTo>
                    <a:pt x="32" y="152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0" name="Freeform 42"/>
            <p:cNvSpPr>
              <a:spLocks/>
            </p:cNvSpPr>
            <p:nvPr/>
          </p:nvSpPr>
          <p:spPr bwMode="auto">
            <a:xfrm>
              <a:off x="6804025" y="4183064"/>
              <a:ext cx="292100" cy="477837"/>
            </a:xfrm>
            <a:custGeom>
              <a:avLst/>
              <a:gdLst>
                <a:gd name="T0" fmla="*/ 2147483646 w 226"/>
                <a:gd name="T1" fmla="*/ 2147483646 h 375"/>
                <a:gd name="T2" fmla="*/ 2147483646 w 226"/>
                <a:gd name="T3" fmla="*/ 2147483646 h 375"/>
                <a:gd name="T4" fmla="*/ 2147483646 w 226"/>
                <a:gd name="T5" fmla="*/ 2147483646 h 375"/>
                <a:gd name="T6" fmla="*/ 2147483646 w 226"/>
                <a:gd name="T7" fmla="*/ 2147483646 h 375"/>
                <a:gd name="T8" fmla="*/ 2147483646 w 226"/>
                <a:gd name="T9" fmla="*/ 2147483646 h 375"/>
                <a:gd name="T10" fmla="*/ 2147483646 w 226"/>
                <a:gd name="T11" fmla="*/ 2147483646 h 375"/>
                <a:gd name="T12" fmla="*/ 2147483646 w 226"/>
                <a:gd name="T13" fmla="*/ 2147483646 h 375"/>
                <a:gd name="T14" fmla="*/ 2147483646 w 226"/>
                <a:gd name="T15" fmla="*/ 2147483646 h 375"/>
                <a:gd name="T16" fmla="*/ 2147483646 w 226"/>
                <a:gd name="T17" fmla="*/ 2147483646 h 375"/>
                <a:gd name="T18" fmla="*/ 2147483646 w 226"/>
                <a:gd name="T19" fmla="*/ 2147483646 h 375"/>
                <a:gd name="T20" fmla="*/ 2147483646 w 226"/>
                <a:gd name="T21" fmla="*/ 2147483646 h 375"/>
                <a:gd name="T22" fmla="*/ 2147483646 w 226"/>
                <a:gd name="T23" fmla="*/ 2147483646 h 375"/>
                <a:gd name="T24" fmla="*/ 2147483646 w 226"/>
                <a:gd name="T25" fmla="*/ 2147483646 h 375"/>
                <a:gd name="T26" fmla="*/ 2147483646 w 226"/>
                <a:gd name="T27" fmla="*/ 2147483646 h 375"/>
                <a:gd name="T28" fmla="*/ 2147483646 w 226"/>
                <a:gd name="T29" fmla="*/ 2147483646 h 375"/>
                <a:gd name="T30" fmla="*/ 2147483646 w 226"/>
                <a:gd name="T31" fmla="*/ 2147483646 h 375"/>
                <a:gd name="T32" fmla="*/ 2147483646 w 226"/>
                <a:gd name="T33" fmla="*/ 2147483646 h 375"/>
                <a:gd name="T34" fmla="*/ 2147483646 w 226"/>
                <a:gd name="T35" fmla="*/ 2147483646 h 375"/>
                <a:gd name="T36" fmla="*/ 2147483646 w 226"/>
                <a:gd name="T37" fmla="*/ 2147483646 h 375"/>
                <a:gd name="T38" fmla="*/ 2147483646 w 226"/>
                <a:gd name="T39" fmla="*/ 2147483646 h 375"/>
                <a:gd name="T40" fmla="*/ 2147483646 w 226"/>
                <a:gd name="T41" fmla="*/ 2147483646 h 375"/>
                <a:gd name="T42" fmla="*/ 2147483646 w 226"/>
                <a:gd name="T43" fmla="*/ 2147483646 h 375"/>
                <a:gd name="T44" fmla="*/ 2147483646 w 226"/>
                <a:gd name="T45" fmla="*/ 2147483646 h 375"/>
                <a:gd name="T46" fmla="*/ 2147483646 w 226"/>
                <a:gd name="T47" fmla="*/ 2147483646 h 375"/>
                <a:gd name="T48" fmla="*/ 2147483646 w 226"/>
                <a:gd name="T49" fmla="*/ 2147483646 h 375"/>
                <a:gd name="T50" fmla="*/ 2147483646 w 226"/>
                <a:gd name="T51" fmla="*/ 2147483646 h 375"/>
                <a:gd name="T52" fmla="*/ 2147483646 w 226"/>
                <a:gd name="T53" fmla="*/ 2147483646 h 375"/>
                <a:gd name="T54" fmla="*/ 2147483646 w 226"/>
                <a:gd name="T55" fmla="*/ 2147483646 h 375"/>
                <a:gd name="T56" fmla="*/ 2147483646 w 226"/>
                <a:gd name="T57" fmla="*/ 2147483646 h 375"/>
                <a:gd name="T58" fmla="*/ 2147483646 w 226"/>
                <a:gd name="T59" fmla="*/ 2147483646 h 375"/>
                <a:gd name="T60" fmla="*/ 2147483646 w 226"/>
                <a:gd name="T61" fmla="*/ 2147483646 h 375"/>
                <a:gd name="T62" fmla="*/ 2147483646 w 226"/>
                <a:gd name="T63" fmla="*/ 2147483646 h 375"/>
                <a:gd name="T64" fmla="*/ 2147483646 w 226"/>
                <a:gd name="T65" fmla="*/ 2147483646 h 375"/>
                <a:gd name="T66" fmla="*/ 2147483646 w 226"/>
                <a:gd name="T67" fmla="*/ 2147483646 h 375"/>
                <a:gd name="T68" fmla="*/ 2147483646 w 226"/>
                <a:gd name="T69" fmla="*/ 2147483646 h 375"/>
                <a:gd name="T70" fmla="*/ 2147483646 w 226"/>
                <a:gd name="T71" fmla="*/ 2147483646 h 375"/>
                <a:gd name="T72" fmla="*/ 2147483646 w 226"/>
                <a:gd name="T73" fmla="*/ 2147483646 h 375"/>
                <a:gd name="T74" fmla="*/ 2147483646 w 226"/>
                <a:gd name="T75" fmla="*/ 2147483646 h 375"/>
                <a:gd name="T76" fmla="*/ 2147483646 w 226"/>
                <a:gd name="T77" fmla="*/ 2147483646 h 375"/>
                <a:gd name="T78" fmla="*/ 2147483646 w 226"/>
                <a:gd name="T79" fmla="*/ 2147483646 h 375"/>
                <a:gd name="T80" fmla="*/ 0 w 226"/>
                <a:gd name="T81" fmla="*/ 0 h 375"/>
                <a:gd name="T82" fmla="*/ 2147483646 w 226"/>
                <a:gd name="T83" fmla="*/ 2147483646 h 37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26" h="375">
                  <a:moveTo>
                    <a:pt x="4" y="337"/>
                  </a:moveTo>
                  <a:lnTo>
                    <a:pt x="184" y="337"/>
                  </a:lnTo>
                  <a:lnTo>
                    <a:pt x="184" y="375"/>
                  </a:lnTo>
                  <a:lnTo>
                    <a:pt x="191" y="375"/>
                  </a:lnTo>
                  <a:lnTo>
                    <a:pt x="188" y="306"/>
                  </a:lnTo>
                  <a:lnTo>
                    <a:pt x="167" y="292"/>
                  </a:lnTo>
                  <a:lnTo>
                    <a:pt x="149" y="281"/>
                  </a:lnTo>
                  <a:lnTo>
                    <a:pt x="146" y="271"/>
                  </a:lnTo>
                  <a:lnTo>
                    <a:pt x="142" y="257"/>
                  </a:lnTo>
                  <a:lnTo>
                    <a:pt x="139" y="233"/>
                  </a:lnTo>
                  <a:lnTo>
                    <a:pt x="139" y="205"/>
                  </a:lnTo>
                  <a:lnTo>
                    <a:pt x="142" y="184"/>
                  </a:lnTo>
                  <a:lnTo>
                    <a:pt x="146" y="167"/>
                  </a:lnTo>
                  <a:lnTo>
                    <a:pt x="153" y="156"/>
                  </a:lnTo>
                  <a:lnTo>
                    <a:pt x="160" y="146"/>
                  </a:lnTo>
                  <a:lnTo>
                    <a:pt x="174" y="139"/>
                  </a:lnTo>
                  <a:lnTo>
                    <a:pt x="188" y="132"/>
                  </a:lnTo>
                  <a:lnTo>
                    <a:pt x="205" y="132"/>
                  </a:lnTo>
                  <a:lnTo>
                    <a:pt x="226" y="132"/>
                  </a:lnTo>
                  <a:lnTo>
                    <a:pt x="222" y="129"/>
                  </a:lnTo>
                  <a:lnTo>
                    <a:pt x="215" y="125"/>
                  </a:lnTo>
                  <a:lnTo>
                    <a:pt x="198" y="122"/>
                  </a:lnTo>
                  <a:lnTo>
                    <a:pt x="184" y="125"/>
                  </a:lnTo>
                  <a:lnTo>
                    <a:pt x="177" y="111"/>
                  </a:lnTo>
                  <a:lnTo>
                    <a:pt x="170" y="94"/>
                  </a:lnTo>
                  <a:lnTo>
                    <a:pt x="160" y="80"/>
                  </a:lnTo>
                  <a:lnTo>
                    <a:pt x="149" y="70"/>
                  </a:lnTo>
                  <a:lnTo>
                    <a:pt x="118" y="122"/>
                  </a:lnTo>
                  <a:lnTo>
                    <a:pt x="101" y="101"/>
                  </a:lnTo>
                  <a:lnTo>
                    <a:pt x="66" y="153"/>
                  </a:lnTo>
                  <a:lnTo>
                    <a:pt x="35" y="198"/>
                  </a:lnTo>
                  <a:lnTo>
                    <a:pt x="31" y="135"/>
                  </a:lnTo>
                  <a:lnTo>
                    <a:pt x="17" y="142"/>
                  </a:lnTo>
                  <a:lnTo>
                    <a:pt x="7" y="156"/>
                  </a:lnTo>
                  <a:lnTo>
                    <a:pt x="7" y="87"/>
                  </a:lnTo>
                  <a:lnTo>
                    <a:pt x="7" y="66"/>
                  </a:lnTo>
                  <a:lnTo>
                    <a:pt x="7" y="42"/>
                  </a:lnTo>
                  <a:lnTo>
                    <a:pt x="7" y="28"/>
                  </a:lnTo>
                  <a:lnTo>
                    <a:pt x="7" y="1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337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1" name="Freeform 43"/>
            <p:cNvSpPr>
              <a:spLocks/>
            </p:cNvSpPr>
            <p:nvPr/>
          </p:nvSpPr>
          <p:spPr bwMode="auto">
            <a:xfrm>
              <a:off x="3971926" y="4381500"/>
              <a:ext cx="200025" cy="420688"/>
            </a:xfrm>
            <a:custGeom>
              <a:avLst/>
              <a:gdLst>
                <a:gd name="T0" fmla="*/ 2147483646 w 153"/>
                <a:gd name="T1" fmla="*/ 2147483646 h 329"/>
                <a:gd name="T2" fmla="*/ 2147483646 w 153"/>
                <a:gd name="T3" fmla="*/ 2147483646 h 329"/>
                <a:gd name="T4" fmla="*/ 2147483646 w 153"/>
                <a:gd name="T5" fmla="*/ 2147483646 h 329"/>
                <a:gd name="T6" fmla="*/ 0 w 153"/>
                <a:gd name="T7" fmla="*/ 2147483646 h 329"/>
                <a:gd name="T8" fmla="*/ 0 w 153"/>
                <a:gd name="T9" fmla="*/ 2147483646 h 329"/>
                <a:gd name="T10" fmla="*/ 0 w 153"/>
                <a:gd name="T11" fmla="*/ 2147483646 h 329"/>
                <a:gd name="T12" fmla="*/ 2147483646 w 153"/>
                <a:gd name="T13" fmla="*/ 2147483646 h 329"/>
                <a:gd name="T14" fmla="*/ 2147483646 w 153"/>
                <a:gd name="T15" fmla="*/ 2147483646 h 329"/>
                <a:gd name="T16" fmla="*/ 2147483646 w 153"/>
                <a:gd name="T17" fmla="*/ 2147483646 h 329"/>
                <a:gd name="T18" fmla="*/ 2147483646 w 153"/>
                <a:gd name="T19" fmla="*/ 2147483646 h 329"/>
                <a:gd name="T20" fmla="*/ 2147483646 w 153"/>
                <a:gd name="T21" fmla="*/ 2147483646 h 329"/>
                <a:gd name="T22" fmla="*/ 2147483646 w 153"/>
                <a:gd name="T23" fmla="*/ 2147483646 h 329"/>
                <a:gd name="T24" fmla="*/ 2147483646 w 153"/>
                <a:gd name="T25" fmla="*/ 2147483646 h 329"/>
                <a:gd name="T26" fmla="*/ 2147483646 w 153"/>
                <a:gd name="T27" fmla="*/ 2147483646 h 329"/>
                <a:gd name="T28" fmla="*/ 2147483646 w 153"/>
                <a:gd name="T29" fmla="*/ 2147483646 h 329"/>
                <a:gd name="T30" fmla="*/ 2147483646 w 153"/>
                <a:gd name="T31" fmla="*/ 2147483646 h 329"/>
                <a:gd name="T32" fmla="*/ 2147483646 w 153"/>
                <a:gd name="T33" fmla="*/ 2147483646 h 329"/>
                <a:gd name="T34" fmla="*/ 2147483646 w 153"/>
                <a:gd name="T35" fmla="*/ 2147483646 h 329"/>
                <a:gd name="T36" fmla="*/ 2147483646 w 153"/>
                <a:gd name="T37" fmla="*/ 2147483646 h 329"/>
                <a:gd name="T38" fmla="*/ 2147483646 w 153"/>
                <a:gd name="T39" fmla="*/ 2147483646 h 329"/>
                <a:gd name="T40" fmla="*/ 2147483646 w 153"/>
                <a:gd name="T41" fmla="*/ 2147483646 h 329"/>
                <a:gd name="T42" fmla="*/ 2147483646 w 153"/>
                <a:gd name="T43" fmla="*/ 2147483646 h 329"/>
                <a:gd name="T44" fmla="*/ 2147483646 w 153"/>
                <a:gd name="T45" fmla="*/ 2147483646 h 329"/>
                <a:gd name="T46" fmla="*/ 2147483646 w 153"/>
                <a:gd name="T47" fmla="*/ 2147483646 h 329"/>
                <a:gd name="T48" fmla="*/ 2147483646 w 153"/>
                <a:gd name="T49" fmla="*/ 2147483646 h 329"/>
                <a:gd name="T50" fmla="*/ 2147483646 w 153"/>
                <a:gd name="T51" fmla="*/ 2147483646 h 329"/>
                <a:gd name="T52" fmla="*/ 2147483646 w 153"/>
                <a:gd name="T53" fmla="*/ 2147483646 h 329"/>
                <a:gd name="T54" fmla="*/ 2147483646 w 153"/>
                <a:gd name="T55" fmla="*/ 2147483646 h 329"/>
                <a:gd name="T56" fmla="*/ 2147483646 w 153"/>
                <a:gd name="T57" fmla="*/ 2147483646 h 329"/>
                <a:gd name="T58" fmla="*/ 2147483646 w 153"/>
                <a:gd name="T59" fmla="*/ 2147483646 h 329"/>
                <a:gd name="T60" fmla="*/ 2147483646 w 153"/>
                <a:gd name="T61" fmla="*/ 2147483646 h 329"/>
                <a:gd name="T62" fmla="*/ 2147483646 w 153"/>
                <a:gd name="T63" fmla="*/ 2147483646 h 329"/>
                <a:gd name="T64" fmla="*/ 2147483646 w 153"/>
                <a:gd name="T65" fmla="*/ 2147483646 h 329"/>
                <a:gd name="T66" fmla="*/ 2147483646 w 153"/>
                <a:gd name="T67" fmla="*/ 0 h 329"/>
                <a:gd name="T68" fmla="*/ 2147483646 w 153"/>
                <a:gd name="T69" fmla="*/ 2147483646 h 329"/>
                <a:gd name="T70" fmla="*/ 2147483646 w 153"/>
                <a:gd name="T71" fmla="*/ 2147483646 h 32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53" h="329">
                  <a:moveTo>
                    <a:pt x="35" y="10"/>
                  </a:moveTo>
                  <a:lnTo>
                    <a:pt x="14" y="34"/>
                  </a:lnTo>
                  <a:lnTo>
                    <a:pt x="3" y="52"/>
                  </a:lnTo>
                  <a:lnTo>
                    <a:pt x="0" y="76"/>
                  </a:lnTo>
                  <a:lnTo>
                    <a:pt x="0" y="118"/>
                  </a:lnTo>
                  <a:lnTo>
                    <a:pt x="0" y="135"/>
                  </a:lnTo>
                  <a:lnTo>
                    <a:pt x="3" y="149"/>
                  </a:lnTo>
                  <a:lnTo>
                    <a:pt x="7" y="163"/>
                  </a:lnTo>
                  <a:lnTo>
                    <a:pt x="14" y="173"/>
                  </a:lnTo>
                  <a:lnTo>
                    <a:pt x="21" y="184"/>
                  </a:lnTo>
                  <a:lnTo>
                    <a:pt x="31" y="191"/>
                  </a:lnTo>
                  <a:lnTo>
                    <a:pt x="42" y="197"/>
                  </a:lnTo>
                  <a:lnTo>
                    <a:pt x="52" y="201"/>
                  </a:lnTo>
                  <a:lnTo>
                    <a:pt x="55" y="208"/>
                  </a:lnTo>
                  <a:lnTo>
                    <a:pt x="55" y="229"/>
                  </a:lnTo>
                  <a:lnTo>
                    <a:pt x="55" y="329"/>
                  </a:lnTo>
                  <a:lnTo>
                    <a:pt x="97" y="329"/>
                  </a:lnTo>
                  <a:lnTo>
                    <a:pt x="97" y="215"/>
                  </a:lnTo>
                  <a:lnTo>
                    <a:pt x="97" y="204"/>
                  </a:lnTo>
                  <a:lnTo>
                    <a:pt x="101" y="201"/>
                  </a:lnTo>
                  <a:lnTo>
                    <a:pt x="114" y="197"/>
                  </a:lnTo>
                  <a:lnTo>
                    <a:pt x="125" y="187"/>
                  </a:lnTo>
                  <a:lnTo>
                    <a:pt x="132" y="180"/>
                  </a:lnTo>
                  <a:lnTo>
                    <a:pt x="142" y="173"/>
                  </a:lnTo>
                  <a:lnTo>
                    <a:pt x="149" y="149"/>
                  </a:lnTo>
                  <a:lnTo>
                    <a:pt x="153" y="125"/>
                  </a:lnTo>
                  <a:lnTo>
                    <a:pt x="153" y="100"/>
                  </a:lnTo>
                  <a:lnTo>
                    <a:pt x="153" y="69"/>
                  </a:lnTo>
                  <a:lnTo>
                    <a:pt x="146" y="48"/>
                  </a:lnTo>
                  <a:lnTo>
                    <a:pt x="139" y="31"/>
                  </a:lnTo>
                  <a:lnTo>
                    <a:pt x="128" y="21"/>
                  </a:lnTo>
                  <a:lnTo>
                    <a:pt x="114" y="7"/>
                  </a:lnTo>
                  <a:lnTo>
                    <a:pt x="90" y="3"/>
                  </a:lnTo>
                  <a:lnTo>
                    <a:pt x="73" y="0"/>
                  </a:lnTo>
                  <a:lnTo>
                    <a:pt x="55" y="3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585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2" name="Freeform 44"/>
            <p:cNvSpPr>
              <a:spLocks/>
            </p:cNvSpPr>
            <p:nvPr/>
          </p:nvSpPr>
          <p:spPr bwMode="auto">
            <a:xfrm>
              <a:off x="2616200" y="4117976"/>
              <a:ext cx="338138" cy="500063"/>
            </a:xfrm>
            <a:custGeom>
              <a:avLst/>
              <a:gdLst>
                <a:gd name="T0" fmla="*/ 2147483646 w 260"/>
                <a:gd name="T1" fmla="*/ 2147483646 h 392"/>
                <a:gd name="T2" fmla="*/ 2147483646 w 260"/>
                <a:gd name="T3" fmla="*/ 2147483646 h 392"/>
                <a:gd name="T4" fmla="*/ 2147483646 w 260"/>
                <a:gd name="T5" fmla="*/ 2147483646 h 392"/>
                <a:gd name="T6" fmla="*/ 2147483646 w 260"/>
                <a:gd name="T7" fmla="*/ 2147483646 h 392"/>
                <a:gd name="T8" fmla="*/ 2147483646 w 260"/>
                <a:gd name="T9" fmla="*/ 2147483646 h 392"/>
                <a:gd name="T10" fmla="*/ 2147483646 w 260"/>
                <a:gd name="T11" fmla="*/ 2147483646 h 392"/>
                <a:gd name="T12" fmla="*/ 2147483646 w 260"/>
                <a:gd name="T13" fmla="*/ 2147483646 h 392"/>
                <a:gd name="T14" fmla="*/ 2147483646 w 260"/>
                <a:gd name="T15" fmla="*/ 2147483646 h 392"/>
                <a:gd name="T16" fmla="*/ 2147483646 w 260"/>
                <a:gd name="T17" fmla="*/ 2147483646 h 392"/>
                <a:gd name="T18" fmla="*/ 2147483646 w 260"/>
                <a:gd name="T19" fmla="*/ 2147483646 h 392"/>
                <a:gd name="T20" fmla="*/ 2147483646 w 260"/>
                <a:gd name="T21" fmla="*/ 2147483646 h 392"/>
                <a:gd name="T22" fmla="*/ 2147483646 w 260"/>
                <a:gd name="T23" fmla="*/ 2147483646 h 392"/>
                <a:gd name="T24" fmla="*/ 2147483646 w 260"/>
                <a:gd name="T25" fmla="*/ 2147483646 h 392"/>
                <a:gd name="T26" fmla="*/ 2147483646 w 260"/>
                <a:gd name="T27" fmla="*/ 2147483646 h 392"/>
                <a:gd name="T28" fmla="*/ 2147483646 w 260"/>
                <a:gd name="T29" fmla="*/ 2147483646 h 392"/>
                <a:gd name="T30" fmla="*/ 2147483646 w 260"/>
                <a:gd name="T31" fmla="*/ 2147483646 h 392"/>
                <a:gd name="T32" fmla="*/ 2147483646 w 260"/>
                <a:gd name="T33" fmla="*/ 2147483646 h 392"/>
                <a:gd name="T34" fmla="*/ 2147483646 w 260"/>
                <a:gd name="T35" fmla="*/ 2147483646 h 392"/>
                <a:gd name="T36" fmla="*/ 2147483646 w 260"/>
                <a:gd name="T37" fmla="*/ 2147483646 h 392"/>
                <a:gd name="T38" fmla="*/ 2147483646 w 260"/>
                <a:gd name="T39" fmla="*/ 2147483646 h 392"/>
                <a:gd name="T40" fmla="*/ 0 w 260"/>
                <a:gd name="T41" fmla="*/ 2147483646 h 392"/>
                <a:gd name="T42" fmla="*/ 2147483646 w 260"/>
                <a:gd name="T43" fmla="*/ 2147483646 h 392"/>
                <a:gd name="T44" fmla="*/ 2147483646 w 260"/>
                <a:gd name="T45" fmla="*/ 2147483646 h 392"/>
                <a:gd name="T46" fmla="*/ 2147483646 w 260"/>
                <a:gd name="T47" fmla="*/ 2147483646 h 392"/>
                <a:gd name="T48" fmla="*/ 2147483646 w 260"/>
                <a:gd name="T49" fmla="*/ 2147483646 h 392"/>
                <a:gd name="T50" fmla="*/ 2147483646 w 260"/>
                <a:gd name="T51" fmla="*/ 2147483646 h 392"/>
                <a:gd name="T52" fmla="*/ 2147483646 w 260"/>
                <a:gd name="T53" fmla="*/ 2147483646 h 392"/>
                <a:gd name="T54" fmla="*/ 2147483646 w 260"/>
                <a:gd name="T55" fmla="*/ 2147483646 h 392"/>
                <a:gd name="T56" fmla="*/ 2147483646 w 260"/>
                <a:gd name="T57" fmla="*/ 2147483646 h 392"/>
                <a:gd name="T58" fmla="*/ 2147483646 w 260"/>
                <a:gd name="T59" fmla="*/ 2147483646 h 392"/>
                <a:gd name="T60" fmla="*/ 2147483646 w 260"/>
                <a:gd name="T61" fmla="*/ 2147483646 h 392"/>
                <a:gd name="T62" fmla="*/ 2147483646 w 260"/>
                <a:gd name="T63" fmla="*/ 2147483646 h 392"/>
                <a:gd name="T64" fmla="*/ 2147483646 w 260"/>
                <a:gd name="T65" fmla="*/ 2147483646 h 392"/>
                <a:gd name="T66" fmla="*/ 2147483646 w 260"/>
                <a:gd name="T67" fmla="*/ 2147483646 h 392"/>
                <a:gd name="T68" fmla="*/ 2147483646 w 260"/>
                <a:gd name="T69" fmla="*/ 2147483646 h 392"/>
                <a:gd name="T70" fmla="*/ 2147483646 w 260"/>
                <a:gd name="T71" fmla="*/ 2147483646 h 392"/>
                <a:gd name="T72" fmla="*/ 2147483646 w 260"/>
                <a:gd name="T73" fmla="*/ 2147483646 h 392"/>
                <a:gd name="T74" fmla="*/ 2147483646 w 260"/>
                <a:gd name="T75" fmla="*/ 2147483646 h 392"/>
                <a:gd name="T76" fmla="*/ 2147483646 w 260"/>
                <a:gd name="T77" fmla="*/ 2147483646 h 392"/>
                <a:gd name="T78" fmla="*/ 2147483646 w 260"/>
                <a:gd name="T79" fmla="*/ 2147483646 h 392"/>
                <a:gd name="T80" fmla="*/ 2147483646 w 260"/>
                <a:gd name="T81" fmla="*/ 2147483646 h 392"/>
                <a:gd name="T82" fmla="*/ 2147483646 w 260"/>
                <a:gd name="T83" fmla="*/ 2147483646 h 392"/>
                <a:gd name="T84" fmla="*/ 2147483646 w 260"/>
                <a:gd name="T85" fmla="*/ 2147483646 h 392"/>
                <a:gd name="T86" fmla="*/ 2147483646 w 260"/>
                <a:gd name="T87" fmla="*/ 0 h 392"/>
                <a:gd name="T88" fmla="*/ 2147483646 w 260"/>
                <a:gd name="T89" fmla="*/ 2147483646 h 392"/>
                <a:gd name="T90" fmla="*/ 2147483646 w 260"/>
                <a:gd name="T91" fmla="*/ 2147483646 h 392"/>
                <a:gd name="T92" fmla="*/ 2147483646 w 260"/>
                <a:gd name="T93" fmla="*/ 2147483646 h 392"/>
                <a:gd name="T94" fmla="*/ 2147483646 w 260"/>
                <a:gd name="T95" fmla="*/ 2147483646 h 39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260" h="392">
                  <a:moveTo>
                    <a:pt x="101" y="34"/>
                  </a:moveTo>
                  <a:lnTo>
                    <a:pt x="108" y="38"/>
                  </a:lnTo>
                  <a:lnTo>
                    <a:pt x="111" y="38"/>
                  </a:lnTo>
                  <a:lnTo>
                    <a:pt x="146" y="59"/>
                  </a:lnTo>
                  <a:lnTo>
                    <a:pt x="156" y="69"/>
                  </a:lnTo>
                  <a:lnTo>
                    <a:pt x="163" y="76"/>
                  </a:lnTo>
                  <a:lnTo>
                    <a:pt x="170" y="90"/>
                  </a:lnTo>
                  <a:lnTo>
                    <a:pt x="174" y="104"/>
                  </a:lnTo>
                  <a:lnTo>
                    <a:pt x="132" y="90"/>
                  </a:lnTo>
                  <a:lnTo>
                    <a:pt x="90" y="72"/>
                  </a:lnTo>
                  <a:lnTo>
                    <a:pt x="38" y="184"/>
                  </a:lnTo>
                  <a:lnTo>
                    <a:pt x="31" y="177"/>
                  </a:lnTo>
                  <a:lnTo>
                    <a:pt x="21" y="166"/>
                  </a:lnTo>
                  <a:lnTo>
                    <a:pt x="14" y="156"/>
                  </a:lnTo>
                  <a:lnTo>
                    <a:pt x="10" y="145"/>
                  </a:lnTo>
                  <a:lnTo>
                    <a:pt x="4" y="125"/>
                  </a:lnTo>
                  <a:lnTo>
                    <a:pt x="7" y="111"/>
                  </a:lnTo>
                  <a:lnTo>
                    <a:pt x="10" y="97"/>
                  </a:lnTo>
                  <a:lnTo>
                    <a:pt x="17" y="90"/>
                  </a:lnTo>
                  <a:lnTo>
                    <a:pt x="0" y="93"/>
                  </a:lnTo>
                  <a:lnTo>
                    <a:pt x="14" y="322"/>
                  </a:lnTo>
                  <a:lnTo>
                    <a:pt x="14" y="343"/>
                  </a:lnTo>
                  <a:lnTo>
                    <a:pt x="14" y="357"/>
                  </a:lnTo>
                  <a:lnTo>
                    <a:pt x="24" y="361"/>
                  </a:lnTo>
                  <a:lnTo>
                    <a:pt x="31" y="364"/>
                  </a:lnTo>
                  <a:lnTo>
                    <a:pt x="31" y="371"/>
                  </a:lnTo>
                  <a:lnTo>
                    <a:pt x="31" y="392"/>
                  </a:lnTo>
                  <a:lnTo>
                    <a:pt x="104" y="392"/>
                  </a:lnTo>
                  <a:lnTo>
                    <a:pt x="104" y="208"/>
                  </a:lnTo>
                  <a:lnTo>
                    <a:pt x="76" y="208"/>
                  </a:lnTo>
                  <a:lnTo>
                    <a:pt x="90" y="125"/>
                  </a:lnTo>
                  <a:lnTo>
                    <a:pt x="260" y="125"/>
                  </a:lnTo>
                  <a:lnTo>
                    <a:pt x="208" y="41"/>
                  </a:lnTo>
                  <a:lnTo>
                    <a:pt x="198" y="55"/>
                  </a:lnTo>
                  <a:lnTo>
                    <a:pt x="195" y="66"/>
                  </a:lnTo>
                  <a:lnTo>
                    <a:pt x="188" y="72"/>
                  </a:lnTo>
                  <a:lnTo>
                    <a:pt x="181" y="79"/>
                  </a:lnTo>
                  <a:lnTo>
                    <a:pt x="167" y="55"/>
                  </a:lnTo>
                  <a:lnTo>
                    <a:pt x="156" y="34"/>
                  </a:lnTo>
                  <a:lnTo>
                    <a:pt x="146" y="17"/>
                  </a:lnTo>
                  <a:lnTo>
                    <a:pt x="139" y="7"/>
                  </a:lnTo>
                  <a:lnTo>
                    <a:pt x="135" y="3"/>
                  </a:lnTo>
                  <a:lnTo>
                    <a:pt x="125" y="0"/>
                  </a:lnTo>
                  <a:lnTo>
                    <a:pt x="122" y="10"/>
                  </a:lnTo>
                  <a:lnTo>
                    <a:pt x="118" y="20"/>
                  </a:lnTo>
                  <a:lnTo>
                    <a:pt x="111" y="27"/>
                  </a:lnTo>
                  <a:lnTo>
                    <a:pt x="101" y="34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3" name="Freeform 45"/>
            <p:cNvSpPr>
              <a:spLocks noEditPoints="1"/>
            </p:cNvSpPr>
            <p:nvPr/>
          </p:nvSpPr>
          <p:spPr bwMode="auto">
            <a:xfrm>
              <a:off x="4410075" y="5430838"/>
              <a:ext cx="776288" cy="450850"/>
            </a:xfrm>
            <a:custGeom>
              <a:avLst/>
              <a:gdLst>
                <a:gd name="T0" fmla="*/ 2147483646 w 597"/>
                <a:gd name="T1" fmla="*/ 2147483646 h 354"/>
                <a:gd name="T2" fmla="*/ 2147483646 w 597"/>
                <a:gd name="T3" fmla="*/ 2147483646 h 354"/>
                <a:gd name="T4" fmla="*/ 2147483646 w 597"/>
                <a:gd name="T5" fmla="*/ 2147483646 h 354"/>
                <a:gd name="T6" fmla="*/ 2147483646 w 597"/>
                <a:gd name="T7" fmla="*/ 2147483646 h 354"/>
                <a:gd name="T8" fmla="*/ 2147483646 w 597"/>
                <a:gd name="T9" fmla="*/ 2147483646 h 354"/>
                <a:gd name="T10" fmla="*/ 2147483646 w 597"/>
                <a:gd name="T11" fmla="*/ 2147483646 h 354"/>
                <a:gd name="T12" fmla="*/ 2147483646 w 597"/>
                <a:gd name="T13" fmla="*/ 2147483646 h 354"/>
                <a:gd name="T14" fmla="*/ 2147483646 w 597"/>
                <a:gd name="T15" fmla="*/ 2147483646 h 354"/>
                <a:gd name="T16" fmla="*/ 2147483646 w 597"/>
                <a:gd name="T17" fmla="*/ 2147483646 h 354"/>
                <a:gd name="T18" fmla="*/ 2147483646 w 597"/>
                <a:gd name="T19" fmla="*/ 2147483646 h 354"/>
                <a:gd name="T20" fmla="*/ 2147483646 w 597"/>
                <a:gd name="T21" fmla="*/ 2147483646 h 354"/>
                <a:gd name="T22" fmla="*/ 0 w 597"/>
                <a:gd name="T23" fmla="*/ 2147483646 h 354"/>
                <a:gd name="T24" fmla="*/ 2147483646 w 597"/>
                <a:gd name="T25" fmla="*/ 2147483646 h 354"/>
                <a:gd name="T26" fmla="*/ 2147483646 w 597"/>
                <a:gd name="T27" fmla="*/ 2147483646 h 354"/>
                <a:gd name="T28" fmla="*/ 2147483646 w 597"/>
                <a:gd name="T29" fmla="*/ 2147483646 h 354"/>
                <a:gd name="T30" fmla="*/ 2147483646 w 597"/>
                <a:gd name="T31" fmla="*/ 2147483646 h 354"/>
                <a:gd name="T32" fmla="*/ 2147483646 w 597"/>
                <a:gd name="T33" fmla="*/ 2147483646 h 354"/>
                <a:gd name="T34" fmla="*/ 2147483646 w 597"/>
                <a:gd name="T35" fmla="*/ 2147483646 h 354"/>
                <a:gd name="T36" fmla="*/ 2147483646 w 597"/>
                <a:gd name="T37" fmla="*/ 2147483646 h 354"/>
                <a:gd name="T38" fmla="*/ 2147483646 w 597"/>
                <a:gd name="T39" fmla="*/ 2147483646 h 354"/>
                <a:gd name="T40" fmla="*/ 2147483646 w 597"/>
                <a:gd name="T41" fmla="*/ 2147483646 h 354"/>
                <a:gd name="T42" fmla="*/ 2147483646 w 597"/>
                <a:gd name="T43" fmla="*/ 2147483646 h 354"/>
                <a:gd name="T44" fmla="*/ 2147483646 w 597"/>
                <a:gd name="T45" fmla="*/ 2147483646 h 354"/>
                <a:gd name="T46" fmla="*/ 2147483646 w 597"/>
                <a:gd name="T47" fmla="*/ 2147483646 h 354"/>
                <a:gd name="T48" fmla="*/ 2147483646 w 597"/>
                <a:gd name="T49" fmla="*/ 2147483646 h 354"/>
                <a:gd name="T50" fmla="*/ 2147483646 w 597"/>
                <a:gd name="T51" fmla="*/ 2147483646 h 354"/>
                <a:gd name="T52" fmla="*/ 2147483646 w 597"/>
                <a:gd name="T53" fmla="*/ 2147483646 h 354"/>
                <a:gd name="T54" fmla="*/ 2147483646 w 597"/>
                <a:gd name="T55" fmla="*/ 2147483646 h 354"/>
                <a:gd name="T56" fmla="*/ 2147483646 w 597"/>
                <a:gd name="T57" fmla="*/ 2147483646 h 354"/>
                <a:gd name="T58" fmla="*/ 2147483646 w 597"/>
                <a:gd name="T59" fmla="*/ 2147483646 h 354"/>
                <a:gd name="T60" fmla="*/ 2147483646 w 597"/>
                <a:gd name="T61" fmla="*/ 2147483646 h 354"/>
                <a:gd name="T62" fmla="*/ 2147483646 w 597"/>
                <a:gd name="T63" fmla="*/ 2147483646 h 354"/>
                <a:gd name="T64" fmla="*/ 2147483646 w 597"/>
                <a:gd name="T65" fmla="*/ 2147483646 h 354"/>
                <a:gd name="T66" fmla="*/ 2147483646 w 597"/>
                <a:gd name="T67" fmla="*/ 2147483646 h 354"/>
                <a:gd name="T68" fmla="*/ 2147483646 w 597"/>
                <a:gd name="T69" fmla="*/ 2147483646 h 354"/>
                <a:gd name="T70" fmla="*/ 2147483646 w 597"/>
                <a:gd name="T71" fmla="*/ 2147483646 h 354"/>
                <a:gd name="T72" fmla="*/ 2147483646 w 597"/>
                <a:gd name="T73" fmla="*/ 2147483646 h 354"/>
                <a:gd name="T74" fmla="*/ 2147483646 w 597"/>
                <a:gd name="T75" fmla="*/ 2147483646 h 354"/>
                <a:gd name="T76" fmla="*/ 2147483646 w 597"/>
                <a:gd name="T77" fmla="*/ 2147483646 h 354"/>
                <a:gd name="T78" fmla="*/ 2147483646 w 597"/>
                <a:gd name="T79" fmla="*/ 2147483646 h 354"/>
                <a:gd name="T80" fmla="*/ 2147483646 w 597"/>
                <a:gd name="T81" fmla="*/ 2147483646 h 354"/>
                <a:gd name="T82" fmla="*/ 2147483646 w 597"/>
                <a:gd name="T83" fmla="*/ 2147483646 h 354"/>
                <a:gd name="T84" fmla="*/ 2147483646 w 597"/>
                <a:gd name="T85" fmla="*/ 2147483646 h 354"/>
                <a:gd name="T86" fmla="*/ 2147483646 w 597"/>
                <a:gd name="T87" fmla="*/ 2147483646 h 354"/>
                <a:gd name="T88" fmla="*/ 2147483646 w 597"/>
                <a:gd name="T89" fmla="*/ 2147483646 h 354"/>
                <a:gd name="T90" fmla="*/ 2147483646 w 597"/>
                <a:gd name="T91" fmla="*/ 2147483646 h 354"/>
                <a:gd name="T92" fmla="*/ 2147483646 w 597"/>
                <a:gd name="T93" fmla="*/ 2147483646 h 354"/>
                <a:gd name="T94" fmla="*/ 2147483646 w 597"/>
                <a:gd name="T95" fmla="*/ 2147483646 h 354"/>
                <a:gd name="T96" fmla="*/ 2147483646 w 597"/>
                <a:gd name="T97" fmla="*/ 2147483646 h 354"/>
                <a:gd name="T98" fmla="*/ 2147483646 w 597"/>
                <a:gd name="T99" fmla="*/ 2147483646 h 354"/>
                <a:gd name="T100" fmla="*/ 2147483646 w 597"/>
                <a:gd name="T101" fmla="*/ 2147483646 h 354"/>
                <a:gd name="T102" fmla="*/ 2147483646 w 597"/>
                <a:gd name="T103" fmla="*/ 2147483646 h 354"/>
                <a:gd name="T104" fmla="*/ 2147483646 w 597"/>
                <a:gd name="T105" fmla="*/ 2147483646 h 354"/>
                <a:gd name="T106" fmla="*/ 2147483646 w 597"/>
                <a:gd name="T107" fmla="*/ 2147483646 h 354"/>
                <a:gd name="T108" fmla="*/ 2147483646 w 597"/>
                <a:gd name="T109" fmla="*/ 2147483646 h 354"/>
                <a:gd name="T110" fmla="*/ 2147483646 w 597"/>
                <a:gd name="T111" fmla="*/ 2147483646 h 354"/>
                <a:gd name="T112" fmla="*/ 2147483646 w 597"/>
                <a:gd name="T113" fmla="*/ 2147483646 h 354"/>
                <a:gd name="T114" fmla="*/ 2147483646 w 597"/>
                <a:gd name="T115" fmla="*/ 2147483646 h 354"/>
                <a:gd name="T116" fmla="*/ 2147483646 w 597"/>
                <a:gd name="T117" fmla="*/ 2147483646 h 354"/>
                <a:gd name="T118" fmla="*/ 2147483646 w 597"/>
                <a:gd name="T119" fmla="*/ 2147483646 h 354"/>
                <a:gd name="T120" fmla="*/ 2147483646 w 597"/>
                <a:gd name="T121" fmla="*/ 2147483646 h 354"/>
                <a:gd name="T122" fmla="*/ 2147483646 w 597"/>
                <a:gd name="T123" fmla="*/ 2147483646 h 354"/>
                <a:gd name="T124" fmla="*/ 2147483646 w 597"/>
                <a:gd name="T125" fmla="*/ 2147483646 h 35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97" h="354">
                  <a:moveTo>
                    <a:pt x="462" y="167"/>
                  </a:moveTo>
                  <a:lnTo>
                    <a:pt x="462" y="177"/>
                  </a:lnTo>
                  <a:lnTo>
                    <a:pt x="458" y="187"/>
                  </a:lnTo>
                  <a:lnTo>
                    <a:pt x="455" y="198"/>
                  </a:lnTo>
                  <a:lnTo>
                    <a:pt x="451" y="201"/>
                  </a:lnTo>
                  <a:lnTo>
                    <a:pt x="430" y="194"/>
                  </a:lnTo>
                  <a:lnTo>
                    <a:pt x="420" y="187"/>
                  </a:lnTo>
                  <a:lnTo>
                    <a:pt x="420" y="181"/>
                  </a:lnTo>
                  <a:lnTo>
                    <a:pt x="420" y="174"/>
                  </a:lnTo>
                  <a:lnTo>
                    <a:pt x="462" y="167"/>
                  </a:lnTo>
                  <a:close/>
                  <a:moveTo>
                    <a:pt x="62" y="11"/>
                  </a:moveTo>
                  <a:lnTo>
                    <a:pt x="28" y="11"/>
                  </a:lnTo>
                  <a:lnTo>
                    <a:pt x="35" y="24"/>
                  </a:lnTo>
                  <a:lnTo>
                    <a:pt x="42" y="28"/>
                  </a:lnTo>
                  <a:lnTo>
                    <a:pt x="45" y="35"/>
                  </a:lnTo>
                  <a:lnTo>
                    <a:pt x="45" y="45"/>
                  </a:lnTo>
                  <a:lnTo>
                    <a:pt x="35" y="45"/>
                  </a:lnTo>
                  <a:lnTo>
                    <a:pt x="28" y="45"/>
                  </a:lnTo>
                  <a:lnTo>
                    <a:pt x="24" y="42"/>
                  </a:lnTo>
                  <a:lnTo>
                    <a:pt x="21" y="45"/>
                  </a:lnTo>
                  <a:lnTo>
                    <a:pt x="17" y="45"/>
                  </a:lnTo>
                  <a:lnTo>
                    <a:pt x="14" y="49"/>
                  </a:lnTo>
                  <a:lnTo>
                    <a:pt x="24" y="63"/>
                  </a:lnTo>
                  <a:lnTo>
                    <a:pt x="35" y="73"/>
                  </a:lnTo>
                  <a:lnTo>
                    <a:pt x="21" y="80"/>
                  </a:lnTo>
                  <a:lnTo>
                    <a:pt x="3" y="83"/>
                  </a:lnTo>
                  <a:lnTo>
                    <a:pt x="3" y="94"/>
                  </a:lnTo>
                  <a:lnTo>
                    <a:pt x="7" y="94"/>
                  </a:lnTo>
                  <a:lnTo>
                    <a:pt x="14" y="97"/>
                  </a:lnTo>
                  <a:lnTo>
                    <a:pt x="24" y="101"/>
                  </a:lnTo>
                  <a:lnTo>
                    <a:pt x="28" y="101"/>
                  </a:lnTo>
                  <a:lnTo>
                    <a:pt x="28" y="104"/>
                  </a:lnTo>
                  <a:lnTo>
                    <a:pt x="28" y="111"/>
                  </a:lnTo>
                  <a:lnTo>
                    <a:pt x="10" y="115"/>
                  </a:lnTo>
                  <a:lnTo>
                    <a:pt x="0" y="125"/>
                  </a:lnTo>
                  <a:lnTo>
                    <a:pt x="3" y="128"/>
                  </a:lnTo>
                  <a:lnTo>
                    <a:pt x="7" y="132"/>
                  </a:lnTo>
                  <a:lnTo>
                    <a:pt x="21" y="135"/>
                  </a:lnTo>
                  <a:lnTo>
                    <a:pt x="28" y="142"/>
                  </a:lnTo>
                  <a:lnTo>
                    <a:pt x="14" y="153"/>
                  </a:lnTo>
                  <a:lnTo>
                    <a:pt x="3" y="167"/>
                  </a:lnTo>
                  <a:lnTo>
                    <a:pt x="21" y="170"/>
                  </a:lnTo>
                  <a:lnTo>
                    <a:pt x="35" y="177"/>
                  </a:lnTo>
                  <a:lnTo>
                    <a:pt x="21" y="191"/>
                  </a:lnTo>
                  <a:lnTo>
                    <a:pt x="14" y="205"/>
                  </a:lnTo>
                  <a:lnTo>
                    <a:pt x="31" y="205"/>
                  </a:lnTo>
                  <a:lnTo>
                    <a:pt x="45" y="208"/>
                  </a:lnTo>
                  <a:lnTo>
                    <a:pt x="35" y="226"/>
                  </a:lnTo>
                  <a:lnTo>
                    <a:pt x="28" y="240"/>
                  </a:lnTo>
                  <a:lnTo>
                    <a:pt x="62" y="236"/>
                  </a:lnTo>
                  <a:lnTo>
                    <a:pt x="55" y="257"/>
                  </a:lnTo>
                  <a:lnTo>
                    <a:pt x="52" y="274"/>
                  </a:lnTo>
                  <a:lnTo>
                    <a:pt x="69" y="267"/>
                  </a:lnTo>
                  <a:lnTo>
                    <a:pt x="83" y="267"/>
                  </a:lnTo>
                  <a:lnTo>
                    <a:pt x="83" y="274"/>
                  </a:lnTo>
                  <a:lnTo>
                    <a:pt x="80" y="288"/>
                  </a:lnTo>
                  <a:lnTo>
                    <a:pt x="76" y="299"/>
                  </a:lnTo>
                  <a:lnTo>
                    <a:pt x="97" y="295"/>
                  </a:lnTo>
                  <a:lnTo>
                    <a:pt x="111" y="288"/>
                  </a:lnTo>
                  <a:lnTo>
                    <a:pt x="111" y="309"/>
                  </a:lnTo>
                  <a:lnTo>
                    <a:pt x="111" y="323"/>
                  </a:lnTo>
                  <a:lnTo>
                    <a:pt x="125" y="319"/>
                  </a:lnTo>
                  <a:lnTo>
                    <a:pt x="135" y="309"/>
                  </a:lnTo>
                  <a:lnTo>
                    <a:pt x="142" y="309"/>
                  </a:lnTo>
                  <a:lnTo>
                    <a:pt x="146" y="340"/>
                  </a:lnTo>
                  <a:lnTo>
                    <a:pt x="160" y="333"/>
                  </a:lnTo>
                  <a:lnTo>
                    <a:pt x="173" y="319"/>
                  </a:lnTo>
                  <a:lnTo>
                    <a:pt x="184" y="351"/>
                  </a:lnTo>
                  <a:lnTo>
                    <a:pt x="198" y="340"/>
                  </a:lnTo>
                  <a:lnTo>
                    <a:pt x="208" y="326"/>
                  </a:lnTo>
                  <a:lnTo>
                    <a:pt x="219" y="340"/>
                  </a:lnTo>
                  <a:lnTo>
                    <a:pt x="226" y="354"/>
                  </a:lnTo>
                  <a:lnTo>
                    <a:pt x="232" y="347"/>
                  </a:lnTo>
                  <a:lnTo>
                    <a:pt x="236" y="344"/>
                  </a:lnTo>
                  <a:lnTo>
                    <a:pt x="236" y="337"/>
                  </a:lnTo>
                  <a:lnTo>
                    <a:pt x="239" y="326"/>
                  </a:lnTo>
                  <a:lnTo>
                    <a:pt x="250" y="326"/>
                  </a:lnTo>
                  <a:lnTo>
                    <a:pt x="250" y="330"/>
                  </a:lnTo>
                  <a:lnTo>
                    <a:pt x="253" y="337"/>
                  </a:lnTo>
                  <a:lnTo>
                    <a:pt x="257" y="347"/>
                  </a:lnTo>
                  <a:lnTo>
                    <a:pt x="257" y="351"/>
                  </a:lnTo>
                  <a:lnTo>
                    <a:pt x="267" y="351"/>
                  </a:lnTo>
                  <a:lnTo>
                    <a:pt x="278" y="319"/>
                  </a:lnTo>
                  <a:lnTo>
                    <a:pt x="292" y="333"/>
                  </a:lnTo>
                  <a:lnTo>
                    <a:pt x="305" y="340"/>
                  </a:lnTo>
                  <a:lnTo>
                    <a:pt x="305" y="323"/>
                  </a:lnTo>
                  <a:lnTo>
                    <a:pt x="309" y="305"/>
                  </a:lnTo>
                  <a:lnTo>
                    <a:pt x="326" y="319"/>
                  </a:lnTo>
                  <a:lnTo>
                    <a:pt x="340" y="323"/>
                  </a:lnTo>
                  <a:lnTo>
                    <a:pt x="340" y="309"/>
                  </a:lnTo>
                  <a:lnTo>
                    <a:pt x="340" y="288"/>
                  </a:lnTo>
                  <a:lnTo>
                    <a:pt x="357" y="299"/>
                  </a:lnTo>
                  <a:lnTo>
                    <a:pt x="375" y="302"/>
                  </a:lnTo>
                  <a:lnTo>
                    <a:pt x="368" y="285"/>
                  </a:lnTo>
                  <a:lnTo>
                    <a:pt x="368" y="267"/>
                  </a:lnTo>
                  <a:lnTo>
                    <a:pt x="385" y="274"/>
                  </a:lnTo>
                  <a:lnTo>
                    <a:pt x="399" y="274"/>
                  </a:lnTo>
                  <a:lnTo>
                    <a:pt x="396" y="257"/>
                  </a:lnTo>
                  <a:lnTo>
                    <a:pt x="389" y="240"/>
                  </a:lnTo>
                  <a:lnTo>
                    <a:pt x="406" y="243"/>
                  </a:lnTo>
                  <a:lnTo>
                    <a:pt x="423" y="240"/>
                  </a:lnTo>
                  <a:lnTo>
                    <a:pt x="417" y="229"/>
                  </a:lnTo>
                  <a:lnTo>
                    <a:pt x="413" y="226"/>
                  </a:lnTo>
                  <a:lnTo>
                    <a:pt x="410" y="222"/>
                  </a:lnTo>
                  <a:lnTo>
                    <a:pt x="406" y="208"/>
                  </a:lnTo>
                  <a:lnTo>
                    <a:pt x="444" y="208"/>
                  </a:lnTo>
                  <a:lnTo>
                    <a:pt x="448" y="201"/>
                  </a:lnTo>
                  <a:lnTo>
                    <a:pt x="455" y="201"/>
                  </a:lnTo>
                  <a:lnTo>
                    <a:pt x="462" y="201"/>
                  </a:lnTo>
                  <a:lnTo>
                    <a:pt x="472" y="201"/>
                  </a:lnTo>
                  <a:lnTo>
                    <a:pt x="476" y="167"/>
                  </a:lnTo>
                  <a:lnTo>
                    <a:pt x="503" y="167"/>
                  </a:lnTo>
                  <a:lnTo>
                    <a:pt x="541" y="170"/>
                  </a:lnTo>
                  <a:lnTo>
                    <a:pt x="576" y="170"/>
                  </a:lnTo>
                  <a:lnTo>
                    <a:pt x="594" y="167"/>
                  </a:lnTo>
                  <a:lnTo>
                    <a:pt x="597" y="156"/>
                  </a:lnTo>
                  <a:lnTo>
                    <a:pt x="590" y="139"/>
                  </a:lnTo>
                  <a:lnTo>
                    <a:pt x="583" y="149"/>
                  </a:lnTo>
                  <a:lnTo>
                    <a:pt x="573" y="160"/>
                  </a:lnTo>
                  <a:lnTo>
                    <a:pt x="482" y="160"/>
                  </a:lnTo>
                  <a:lnTo>
                    <a:pt x="479" y="125"/>
                  </a:lnTo>
                  <a:lnTo>
                    <a:pt x="469" y="125"/>
                  </a:lnTo>
                  <a:lnTo>
                    <a:pt x="465" y="160"/>
                  </a:lnTo>
                  <a:lnTo>
                    <a:pt x="451" y="160"/>
                  </a:lnTo>
                  <a:lnTo>
                    <a:pt x="437" y="156"/>
                  </a:lnTo>
                  <a:lnTo>
                    <a:pt x="427" y="153"/>
                  </a:lnTo>
                  <a:lnTo>
                    <a:pt x="423" y="149"/>
                  </a:lnTo>
                  <a:lnTo>
                    <a:pt x="427" y="149"/>
                  </a:lnTo>
                  <a:lnTo>
                    <a:pt x="427" y="142"/>
                  </a:lnTo>
                  <a:lnTo>
                    <a:pt x="437" y="139"/>
                  </a:lnTo>
                  <a:lnTo>
                    <a:pt x="444" y="135"/>
                  </a:lnTo>
                  <a:lnTo>
                    <a:pt x="451" y="132"/>
                  </a:lnTo>
                  <a:lnTo>
                    <a:pt x="455" y="125"/>
                  </a:lnTo>
                  <a:lnTo>
                    <a:pt x="437" y="118"/>
                  </a:lnTo>
                  <a:lnTo>
                    <a:pt x="427" y="111"/>
                  </a:lnTo>
                  <a:lnTo>
                    <a:pt x="437" y="101"/>
                  </a:lnTo>
                  <a:lnTo>
                    <a:pt x="451" y="87"/>
                  </a:lnTo>
                  <a:lnTo>
                    <a:pt x="434" y="83"/>
                  </a:lnTo>
                  <a:lnTo>
                    <a:pt x="420" y="80"/>
                  </a:lnTo>
                  <a:lnTo>
                    <a:pt x="423" y="69"/>
                  </a:lnTo>
                  <a:lnTo>
                    <a:pt x="427" y="66"/>
                  </a:lnTo>
                  <a:lnTo>
                    <a:pt x="430" y="63"/>
                  </a:lnTo>
                  <a:lnTo>
                    <a:pt x="441" y="52"/>
                  </a:lnTo>
                  <a:lnTo>
                    <a:pt x="437" y="49"/>
                  </a:lnTo>
                  <a:lnTo>
                    <a:pt x="430" y="49"/>
                  </a:lnTo>
                  <a:lnTo>
                    <a:pt x="417" y="45"/>
                  </a:lnTo>
                  <a:lnTo>
                    <a:pt x="410" y="45"/>
                  </a:lnTo>
                  <a:lnTo>
                    <a:pt x="417" y="28"/>
                  </a:lnTo>
                  <a:lnTo>
                    <a:pt x="423" y="11"/>
                  </a:lnTo>
                  <a:lnTo>
                    <a:pt x="389" y="14"/>
                  </a:lnTo>
                  <a:lnTo>
                    <a:pt x="389" y="4"/>
                  </a:lnTo>
                  <a:lnTo>
                    <a:pt x="382" y="4"/>
                  </a:lnTo>
                  <a:lnTo>
                    <a:pt x="375" y="0"/>
                  </a:lnTo>
                  <a:lnTo>
                    <a:pt x="371" y="4"/>
                  </a:lnTo>
                  <a:lnTo>
                    <a:pt x="368" y="7"/>
                  </a:lnTo>
                  <a:lnTo>
                    <a:pt x="378" y="28"/>
                  </a:lnTo>
                  <a:lnTo>
                    <a:pt x="392" y="45"/>
                  </a:lnTo>
                  <a:lnTo>
                    <a:pt x="403" y="69"/>
                  </a:lnTo>
                  <a:lnTo>
                    <a:pt x="410" y="101"/>
                  </a:lnTo>
                  <a:lnTo>
                    <a:pt x="410" y="139"/>
                  </a:lnTo>
                  <a:lnTo>
                    <a:pt x="406" y="170"/>
                  </a:lnTo>
                  <a:lnTo>
                    <a:pt x="396" y="201"/>
                  </a:lnTo>
                  <a:lnTo>
                    <a:pt x="378" y="229"/>
                  </a:lnTo>
                  <a:lnTo>
                    <a:pt x="357" y="253"/>
                  </a:lnTo>
                  <a:lnTo>
                    <a:pt x="333" y="274"/>
                  </a:lnTo>
                  <a:lnTo>
                    <a:pt x="309" y="292"/>
                  </a:lnTo>
                  <a:lnTo>
                    <a:pt x="278" y="302"/>
                  </a:lnTo>
                  <a:lnTo>
                    <a:pt x="250" y="309"/>
                  </a:lnTo>
                  <a:lnTo>
                    <a:pt x="219" y="309"/>
                  </a:lnTo>
                  <a:lnTo>
                    <a:pt x="187" y="305"/>
                  </a:lnTo>
                  <a:lnTo>
                    <a:pt x="156" y="299"/>
                  </a:lnTo>
                  <a:lnTo>
                    <a:pt x="128" y="285"/>
                  </a:lnTo>
                  <a:lnTo>
                    <a:pt x="104" y="264"/>
                  </a:lnTo>
                  <a:lnTo>
                    <a:pt x="80" y="236"/>
                  </a:lnTo>
                  <a:lnTo>
                    <a:pt x="62" y="205"/>
                  </a:lnTo>
                  <a:lnTo>
                    <a:pt x="48" y="170"/>
                  </a:lnTo>
                  <a:lnTo>
                    <a:pt x="42" y="135"/>
                  </a:lnTo>
                  <a:lnTo>
                    <a:pt x="42" y="108"/>
                  </a:lnTo>
                  <a:lnTo>
                    <a:pt x="48" y="80"/>
                  </a:lnTo>
                  <a:lnTo>
                    <a:pt x="69" y="38"/>
                  </a:lnTo>
                  <a:lnTo>
                    <a:pt x="87" y="4"/>
                  </a:lnTo>
                  <a:lnTo>
                    <a:pt x="80" y="4"/>
                  </a:lnTo>
                  <a:lnTo>
                    <a:pt x="73" y="4"/>
                  </a:lnTo>
                  <a:lnTo>
                    <a:pt x="69" y="7"/>
                  </a:lnTo>
                  <a:lnTo>
                    <a:pt x="62" y="11"/>
                  </a:lnTo>
                  <a:close/>
                </a:path>
              </a:pathLst>
            </a:custGeom>
            <a:solidFill>
              <a:srgbClr val="9090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4" name="Freeform 46"/>
            <p:cNvSpPr>
              <a:spLocks/>
            </p:cNvSpPr>
            <p:nvPr/>
          </p:nvSpPr>
          <p:spPr bwMode="auto">
            <a:xfrm>
              <a:off x="2776538" y="4402139"/>
              <a:ext cx="266700" cy="168275"/>
            </a:xfrm>
            <a:custGeom>
              <a:avLst/>
              <a:gdLst>
                <a:gd name="T0" fmla="*/ 0 w 205"/>
                <a:gd name="T1" fmla="*/ 2147483646 h 132"/>
                <a:gd name="T2" fmla="*/ 2147483646 w 205"/>
                <a:gd name="T3" fmla="*/ 2147483646 h 132"/>
                <a:gd name="T4" fmla="*/ 2147483646 w 205"/>
                <a:gd name="T5" fmla="*/ 2147483646 h 132"/>
                <a:gd name="T6" fmla="*/ 0 w 205"/>
                <a:gd name="T7" fmla="*/ 0 h 132"/>
                <a:gd name="T8" fmla="*/ 0 w 205"/>
                <a:gd name="T9" fmla="*/ 2147483646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5" h="132">
                  <a:moveTo>
                    <a:pt x="0" y="132"/>
                  </a:moveTo>
                  <a:lnTo>
                    <a:pt x="205" y="132"/>
                  </a:lnTo>
                  <a:lnTo>
                    <a:pt x="205" y="4"/>
                  </a:lnTo>
                  <a:lnTo>
                    <a:pt x="0" y="0"/>
                  </a:lnTo>
                  <a:lnTo>
                    <a:pt x="0" y="13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5" name="Freeform 47"/>
            <p:cNvSpPr>
              <a:spLocks/>
            </p:cNvSpPr>
            <p:nvPr/>
          </p:nvSpPr>
          <p:spPr bwMode="auto">
            <a:xfrm>
              <a:off x="2995614" y="5753101"/>
              <a:ext cx="701675" cy="385763"/>
            </a:xfrm>
            <a:custGeom>
              <a:avLst/>
              <a:gdLst>
                <a:gd name="T0" fmla="*/ 0 w 539"/>
                <a:gd name="T1" fmla="*/ 2147483646 h 302"/>
                <a:gd name="T2" fmla="*/ 2147483646 w 539"/>
                <a:gd name="T3" fmla="*/ 2147483646 h 302"/>
                <a:gd name="T4" fmla="*/ 2147483646 w 539"/>
                <a:gd name="T5" fmla="*/ 2147483646 h 302"/>
                <a:gd name="T6" fmla="*/ 2147483646 w 539"/>
                <a:gd name="T7" fmla="*/ 2147483646 h 302"/>
                <a:gd name="T8" fmla="*/ 2147483646 w 539"/>
                <a:gd name="T9" fmla="*/ 2147483646 h 302"/>
                <a:gd name="T10" fmla="*/ 2147483646 w 539"/>
                <a:gd name="T11" fmla="*/ 2147483646 h 302"/>
                <a:gd name="T12" fmla="*/ 2147483646 w 539"/>
                <a:gd name="T13" fmla="*/ 2147483646 h 302"/>
                <a:gd name="T14" fmla="*/ 2147483646 w 539"/>
                <a:gd name="T15" fmla="*/ 2147483646 h 302"/>
                <a:gd name="T16" fmla="*/ 2147483646 w 539"/>
                <a:gd name="T17" fmla="*/ 2147483646 h 302"/>
                <a:gd name="T18" fmla="*/ 2147483646 w 539"/>
                <a:gd name="T19" fmla="*/ 2147483646 h 302"/>
                <a:gd name="T20" fmla="*/ 2147483646 w 539"/>
                <a:gd name="T21" fmla="*/ 2147483646 h 302"/>
                <a:gd name="T22" fmla="*/ 2147483646 w 539"/>
                <a:gd name="T23" fmla="*/ 2147483646 h 302"/>
                <a:gd name="T24" fmla="*/ 2147483646 w 539"/>
                <a:gd name="T25" fmla="*/ 2147483646 h 302"/>
                <a:gd name="T26" fmla="*/ 2147483646 w 539"/>
                <a:gd name="T27" fmla="*/ 2147483646 h 302"/>
                <a:gd name="T28" fmla="*/ 2147483646 w 539"/>
                <a:gd name="T29" fmla="*/ 2147483646 h 302"/>
                <a:gd name="T30" fmla="*/ 2147483646 w 539"/>
                <a:gd name="T31" fmla="*/ 2147483646 h 302"/>
                <a:gd name="T32" fmla="*/ 2147483646 w 539"/>
                <a:gd name="T33" fmla="*/ 2147483646 h 302"/>
                <a:gd name="T34" fmla="*/ 2147483646 w 539"/>
                <a:gd name="T35" fmla="*/ 2147483646 h 302"/>
                <a:gd name="T36" fmla="*/ 2147483646 w 539"/>
                <a:gd name="T37" fmla="*/ 2147483646 h 302"/>
                <a:gd name="T38" fmla="*/ 2147483646 w 539"/>
                <a:gd name="T39" fmla="*/ 2147483646 h 302"/>
                <a:gd name="T40" fmla="*/ 2147483646 w 539"/>
                <a:gd name="T41" fmla="*/ 2147483646 h 302"/>
                <a:gd name="T42" fmla="*/ 2147483646 w 539"/>
                <a:gd name="T43" fmla="*/ 2147483646 h 302"/>
                <a:gd name="T44" fmla="*/ 2147483646 w 539"/>
                <a:gd name="T45" fmla="*/ 2147483646 h 302"/>
                <a:gd name="T46" fmla="*/ 2147483646 w 539"/>
                <a:gd name="T47" fmla="*/ 2147483646 h 302"/>
                <a:gd name="T48" fmla="*/ 2147483646 w 539"/>
                <a:gd name="T49" fmla="*/ 2147483646 h 302"/>
                <a:gd name="T50" fmla="*/ 2147483646 w 539"/>
                <a:gd name="T51" fmla="*/ 0 h 302"/>
                <a:gd name="T52" fmla="*/ 2147483646 w 539"/>
                <a:gd name="T53" fmla="*/ 2147483646 h 302"/>
                <a:gd name="T54" fmla="*/ 2147483646 w 539"/>
                <a:gd name="T55" fmla="*/ 2147483646 h 302"/>
                <a:gd name="T56" fmla="*/ 2147483646 w 539"/>
                <a:gd name="T57" fmla="*/ 2147483646 h 302"/>
                <a:gd name="T58" fmla="*/ 2147483646 w 539"/>
                <a:gd name="T59" fmla="*/ 2147483646 h 302"/>
                <a:gd name="T60" fmla="*/ 2147483646 w 539"/>
                <a:gd name="T61" fmla="*/ 2147483646 h 302"/>
                <a:gd name="T62" fmla="*/ 2147483646 w 539"/>
                <a:gd name="T63" fmla="*/ 2147483646 h 302"/>
                <a:gd name="T64" fmla="*/ 2147483646 w 539"/>
                <a:gd name="T65" fmla="*/ 2147483646 h 302"/>
                <a:gd name="T66" fmla="*/ 2147483646 w 539"/>
                <a:gd name="T67" fmla="*/ 2147483646 h 302"/>
                <a:gd name="T68" fmla="*/ 2147483646 w 539"/>
                <a:gd name="T69" fmla="*/ 2147483646 h 302"/>
                <a:gd name="T70" fmla="*/ 2147483646 w 539"/>
                <a:gd name="T71" fmla="*/ 2147483646 h 302"/>
                <a:gd name="T72" fmla="*/ 2147483646 w 539"/>
                <a:gd name="T73" fmla="*/ 2147483646 h 302"/>
                <a:gd name="T74" fmla="*/ 2147483646 w 539"/>
                <a:gd name="T75" fmla="*/ 2147483646 h 302"/>
                <a:gd name="T76" fmla="*/ 2147483646 w 539"/>
                <a:gd name="T77" fmla="*/ 2147483646 h 302"/>
                <a:gd name="T78" fmla="*/ 2147483646 w 539"/>
                <a:gd name="T79" fmla="*/ 2147483646 h 302"/>
                <a:gd name="T80" fmla="*/ 2147483646 w 539"/>
                <a:gd name="T81" fmla="*/ 2147483646 h 302"/>
                <a:gd name="T82" fmla="*/ 2147483646 w 539"/>
                <a:gd name="T83" fmla="*/ 2147483646 h 302"/>
                <a:gd name="T84" fmla="*/ 2147483646 w 539"/>
                <a:gd name="T85" fmla="*/ 2147483646 h 302"/>
                <a:gd name="T86" fmla="*/ 2147483646 w 539"/>
                <a:gd name="T87" fmla="*/ 2147483646 h 302"/>
                <a:gd name="T88" fmla="*/ 2147483646 w 539"/>
                <a:gd name="T89" fmla="*/ 2147483646 h 302"/>
                <a:gd name="T90" fmla="*/ 2147483646 w 539"/>
                <a:gd name="T91" fmla="*/ 2147483646 h 302"/>
                <a:gd name="T92" fmla="*/ 2147483646 w 539"/>
                <a:gd name="T93" fmla="*/ 2147483646 h 302"/>
                <a:gd name="T94" fmla="*/ 2147483646 w 539"/>
                <a:gd name="T95" fmla="*/ 2147483646 h 302"/>
                <a:gd name="T96" fmla="*/ 2147483646 w 539"/>
                <a:gd name="T97" fmla="*/ 2147483646 h 302"/>
                <a:gd name="T98" fmla="*/ 2147483646 w 539"/>
                <a:gd name="T99" fmla="*/ 2147483646 h 302"/>
                <a:gd name="T100" fmla="*/ 2147483646 w 539"/>
                <a:gd name="T101" fmla="*/ 2147483646 h 302"/>
                <a:gd name="T102" fmla="*/ 2147483646 w 539"/>
                <a:gd name="T103" fmla="*/ 2147483646 h 302"/>
                <a:gd name="T104" fmla="*/ 2147483646 w 539"/>
                <a:gd name="T105" fmla="*/ 2147483646 h 302"/>
                <a:gd name="T106" fmla="*/ 2147483646 w 539"/>
                <a:gd name="T107" fmla="*/ 2147483646 h 302"/>
                <a:gd name="T108" fmla="*/ 2147483646 w 539"/>
                <a:gd name="T109" fmla="*/ 2147483646 h 302"/>
                <a:gd name="T110" fmla="*/ 2147483646 w 539"/>
                <a:gd name="T111" fmla="*/ 2147483646 h 302"/>
                <a:gd name="T112" fmla="*/ 2147483646 w 539"/>
                <a:gd name="T113" fmla="*/ 2147483646 h 302"/>
                <a:gd name="T114" fmla="*/ 0 w 539"/>
                <a:gd name="T115" fmla="*/ 2147483646 h 302"/>
                <a:gd name="T116" fmla="*/ 0 w 539"/>
                <a:gd name="T117" fmla="*/ 2147483646 h 30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539" h="302">
                  <a:moveTo>
                    <a:pt x="0" y="302"/>
                  </a:moveTo>
                  <a:lnTo>
                    <a:pt x="35" y="302"/>
                  </a:lnTo>
                  <a:lnTo>
                    <a:pt x="35" y="288"/>
                  </a:lnTo>
                  <a:lnTo>
                    <a:pt x="39" y="277"/>
                  </a:lnTo>
                  <a:lnTo>
                    <a:pt x="42" y="267"/>
                  </a:lnTo>
                  <a:lnTo>
                    <a:pt x="49" y="260"/>
                  </a:lnTo>
                  <a:lnTo>
                    <a:pt x="66" y="250"/>
                  </a:lnTo>
                  <a:lnTo>
                    <a:pt x="84" y="243"/>
                  </a:lnTo>
                  <a:lnTo>
                    <a:pt x="132" y="243"/>
                  </a:lnTo>
                  <a:lnTo>
                    <a:pt x="185" y="246"/>
                  </a:lnTo>
                  <a:lnTo>
                    <a:pt x="233" y="246"/>
                  </a:lnTo>
                  <a:lnTo>
                    <a:pt x="285" y="246"/>
                  </a:lnTo>
                  <a:lnTo>
                    <a:pt x="337" y="246"/>
                  </a:lnTo>
                  <a:lnTo>
                    <a:pt x="382" y="243"/>
                  </a:lnTo>
                  <a:lnTo>
                    <a:pt x="414" y="239"/>
                  </a:lnTo>
                  <a:lnTo>
                    <a:pt x="441" y="232"/>
                  </a:lnTo>
                  <a:lnTo>
                    <a:pt x="462" y="222"/>
                  </a:lnTo>
                  <a:lnTo>
                    <a:pt x="483" y="211"/>
                  </a:lnTo>
                  <a:lnTo>
                    <a:pt x="497" y="201"/>
                  </a:lnTo>
                  <a:lnTo>
                    <a:pt x="511" y="187"/>
                  </a:lnTo>
                  <a:lnTo>
                    <a:pt x="521" y="170"/>
                  </a:lnTo>
                  <a:lnTo>
                    <a:pt x="528" y="152"/>
                  </a:lnTo>
                  <a:lnTo>
                    <a:pt x="535" y="118"/>
                  </a:lnTo>
                  <a:lnTo>
                    <a:pt x="539" y="80"/>
                  </a:lnTo>
                  <a:lnTo>
                    <a:pt x="539" y="41"/>
                  </a:lnTo>
                  <a:lnTo>
                    <a:pt x="539" y="0"/>
                  </a:lnTo>
                  <a:lnTo>
                    <a:pt x="532" y="7"/>
                  </a:lnTo>
                  <a:lnTo>
                    <a:pt x="532" y="10"/>
                  </a:lnTo>
                  <a:lnTo>
                    <a:pt x="532" y="14"/>
                  </a:lnTo>
                  <a:lnTo>
                    <a:pt x="532" y="24"/>
                  </a:lnTo>
                  <a:lnTo>
                    <a:pt x="532" y="34"/>
                  </a:lnTo>
                  <a:lnTo>
                    <a:pt x="528" y="45"/>
                  </a:lnTo>
                  <a:lnTo>
                    <a:pt x="511" y="45"/>
                  </a:lnTo>
                  <a:lnTo>
                    <a:pt x="507" y="34"/>
                  </a:lnTo>
                  <a:lnTo>
                    <a:pt x="504" y="17"/>
                  </a:lnTo>
                  <a:lnTo>
                    <a:pt x="500" y="69"/>
                  </a:lnTo>
                  <a:lnTo>
                    <a:pt x="500" y="111"/>
                  </a:lnTo>
                  <a:lnTo>
                    <a:pt x="497" y="128"/>
                  </a:lnTo>
                  <a:lnTo>
                    <a:pt x="493" y="145"/>
                  </a:lnTo>
                  <a:lnTo>
                    <a:pt x="483" y="159"/>
                  </a:lnTo>
                  <a:lnTo>
                    <a:pt x="466" y="177"/>
                  </a:lnTo>
                  <a:lnTo>
                    <a:pt x="452" y="187"/>
                  </a:lnTo>
                  <a:lnTo>
                    <a:pt x="431" y="198"/>
                  </a:lnTo>
                  <a:lnTo>
                    <a:pt x="414" y="201"/>
                  </a:lnTo>
                  <a:lnTo>
                    <a:pt x="393" y="204"/>
                  </a:lnTo>
                  <a:lnTo>
                    <a:pt x="344" y="204"/>
                  </a:lnTo>
                  <a:lnTo>
                    <a:pt x="299" y="204"/>
                  </a:lnTo>
                  <a:lnTo>
                    <a:pt x="250" y="204"/>
                  </a:lnTo>
                  <a:lnTo>
                    <a:pt x="202" y="204"/>
                  </a:lnTo>
                  <a:lnTo>
                    <a:pt x="150" y="204"/>
                  </a:lnTo>
                  <a:lnTo>
                    <a:pt x="105" y="204"/>
                  </a:lnTo>
                  <a:lnTo>
                    <a:pt x="80" y="208"/>
                  </a:lnTo>
                  <a:lnTo>
                    <a:pt x="60" y="211"/>
                  </a:lnTo>
                  <a:lnTo>
                    <a:pt x="39" y="218"/>
                  </a:lnTo>
                  <a:lnTo>
                    <a:pt x="25" y="229"/>
                  </a:lnTo>
                  <a:lnTo>
                    <a:pt x="14" y="243"/>
                  </a:lnTo>
                  <a:lnTo>
                    <a:pt x="4" y="257"/>
                  </a:lnTo>
                  <a:lnTo>
                    <a:pt x="0" y="277"/>
                  </a:lnTo>
                  <a:lnTo>
                    <a:pt x="0" y="302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6" name="Freeform 48"/>
            <p:cNvSpPr>
              <a:spLocks/>
            </p:cNvSpPr>
            <p:nvPr/>
          </p:nvSpPr>
          <p:spPr bwMode="auto">
            <a:xfrm>
              <a:off x="2947988" y="5756275"/>
              <a:ext cx="698500" cy="382588"/>
            </a:xfrm>
            <a:custGeom>
              <a:avLst/>
              <a:gdLst>
                <a:gd name="T0" fmla="*/ 2147483646 w 538"/>
                <a:gd name="T1" fmla="*/ 2147483646 h 299"/>
                <a:gd name="T2" fmla="*/ 2147483646 w 538"/>
                <a:gd name="T3" fmla="*/ 2147483646 h 299"/>
                <a:gd name="T4" fmla="*/ 2147483646 w 538"/>
                <a:gd name="T5" fmla="*/ 2147483646 h 299"/>
                <a:gd name="T6" fmla="*/ 2147483646 w 538"/>
                <a:gd name="T7" fmla="*/ 2147483646 h 299"/>
                <a:gd name="T8" fmla="*/ 2147483646 w 538"/>
                <a:gd name="T9" fmla="*/ 2147483646 h 299"/>
                <a:gd name="T10" fmla="*/ 2147483646 w 538"/>
                <a:gd name="T11" fmla="*/ 2147483646 h 299"/>
                <a:gd name="T12" fmla="*/ 2147483646 w 538"/>
                <a:gd name="T13" fmla="*/ 2147483646 h 299"/>
                <a:gd name="T14" fmla="*/ 2147483646 w 538"/>
                <a:gd name="T15" fmla="*/ 2147483646 h 299"/>
                <a:gd name="T16" fmla="*/ 2147483646 w 538"/>
                <a:gd name="T17" fmla="*/ 2147483646 h 299"/>
                <a:gd name="T18" fmla="*/ 2147483646 w 538"/>
                <a:gd name="T19" fmla="*/ 2147483646 h 299"/>
                <a:gd name="T20" fmla="*/ 2147483646 w 538"/>
                <a:gd name="T21" fmla="*/ 2147483646 h 299"/>
                <a:gd name="T22" fmla="*/ 2147483646 w 538"/>
                <a:gd name="T23" fmla="*/ 2147483646 h 299"/>
                <a:gd name="T24" fmla="*/ 2147483646 w 538"/>
                <a:gd name="T25" fmla="*/ 2147483646 h 299"/>
                <a:gd name="T26" fmla="*/ 2147483646 w 538"/>
                <a:gd name="T27" fmla="*/ 2147483646 h 299"/>
                <a:gd name="T28" fmla="*/ 2147483646 w 538"/>
                <a:gd name="T29" fmla="*/ 2147483646 h 299"/>
                <a:gd name="T30" fmla="*/ 2147483646 w 538"/>
                <a:gd name="T31" fmla="*/ 2147483646 h 299"/>
                <a:gd name="T32" fmla="*/ 2147483646 w 538"/>
                <a:gd name="T33" fmla="*/ 2147483646 h 299"/>
                <a:gd name="T34" fmla="*/ 2147483646 w 538"/>
                <a:gd name="T35" fmla="*/ 2147483646 h 299"/>
                <a:gd name="T36" fmla="*/ 2147483646 w 538"/>
                <a:gd name="T37" fmla="*/ 2147483646 h 299"/>
                <a:gd name="T38" fmla="*/ 2147483646 w 538"/>
                <a:gd name="T39" fmla="*/ 2147483646 h 299"/>
                <a:gd name="T40" fmla="*/ 2147483646 w 538"/>
                <a:gd name="T41" fmla="*/ 2147483646 h 299"/>
                <a:gd name="T42" fmla="*/ 2147483646 w 538"/>
                <a:gd name="T43" fmla="*/ 2147483646 h 299"/>
                <a:gd name="T44" fmla="*/ 2147483646 w 538"/>
                <a:gd name="T45" fmla="*/ 2147483646 h 299"/>
                <a:gd name="T46" fmla="*/ 0 w 538"/>
                <a:gd name="T47" fmla="*/ 2147483646 h 299"/>
                <a:gd name="T48" fmla="*/ 0 w 538"/>
                <a:gd name="T49" fmla="*/ 2147483646 h 299"/>
                <a:gd name="T50" fmla="*/ 2147483646 w 538"/>
                <a:gd name="T51" fmla="*/ 2147483646 h 299"/>
                <a:gd name="T52" fmla="*/ 2147483646 w 538"/>
                <a:gd name="T53" fmla="*/ 2147483646 h 299"/>
                <a:gd name="T54" fmla="*/ 2147483646 w 538"/>
                <a:gd name="T55" fmla="*/ 2147483646 h 299"/>
                <a:gd name="T56" fmla="*/ 2147483646 w 538"/>
                <a:gd name="T57" fmla="*/ 2147483646 h 299"/>
                <a:gd name="T58" fmla="*/ 2147483646 w 538"/>
                <a:gd name="T59" fmla="*/ 2147483646 h 299"/>
                <a:gd name="T60" fmla="*/ 2147483646 w 538"/>
                <a:gd name="T61" fmla="*/ 2147483646 h 299"/>
                <a:gd name="T62" fmla="*/ 2147483646 w 538"/>
                <a:gd name="T63" fmla="*/ 2147483646 h 299"/>
                <a:gd name="T64" fmla="*/ 2147483646 w 538"/>
                <a:gd name="T65" fmla="*/ 2147483646 h 299"/>
                <a:gd name="T66" fmla="*/ 2147483646 w 538"/>
                <a:gd name="T67" fmla="*/ 2147483646 h 299"/>
                <a:gd name="T68" fmla="*/ 2147483646 w 538"/>
                <a:gd name="T69" fmla="*/ 2147483646 h 299"/>
                <a:gd name="T70" fmla="*/ 2147483646 w 538"/>
                <a:gd name="T71" fmla="*/ 2147483646 h 299"/>
                <a:gd name="T72" fmla="*/ 2147483646 w 538"/>
                <a:gd name="T73" fmla="*/ 2147483646 h 299"/>
                <a:gd name="T74" fmla="*/ 2147483646 w 538"/>
                <a:gd name="T75" fmla="*/ 2147483646 h 299"/>
                <a:gd name="T76" fmla="*/ 2147483646 w 538"/>
                <a:gd name="T77" fmla="*/ 2147483646 h 299"/>
                <a:gd name="T78" fmla="*/ 2147483646 w 538"/>
                <a:gd name="T79" fmla="*/ 2147483646 h 299"/>
                <a:gd name="T80" fmla="*/ 2147483646 w 538"/>
                <a:gd name="T81" fmla="*/ 2147483646 h 299"/>
                <a:gd name="T82" fmla="*/ 2147483646 w 538"/>
                <a:gd name="T83" fmla="*/ 2147483646 h 299"/>
                <a:gd name="T84" fmla="*/ 2147483646 w 538"/>
                <a:gd name="T85" fmla="*/ 2147483646 h 299"/>
                <a:gd name="T86" fmla="*/ 2147483646 w 538"/>
                <a:gd name="T87" fmla="*/ 2147483646 h 299"/>
                <a:gd name="T88" fmla="*/ 2147483646 w 538"/>
                <a:gd name="T89" fmla="*/ 2147483646 h 299"/>
                <a:gd name="T90" fmla="*/ 2147483646 w 538"/>
                <a:gd name="T91" fmla="*/ 2147483646 h 299"/>
                <a:gd name="T92" fmla="*/ 2147483646 w 538"/>
                <a:gd name="T93" fmla="*/ 2147483646 h 299"/>
                <a:gd name="T94" fmla="*/ 2147483646 w 538"/>
                <a:gd name="T95" fmla="*/ 2147483646 h 299"/>
                <a:gd name="T96" fmla="*/ 2147483646 w 538"/>
                <a:gd name="T97" fmla="*/ 2147483646 h 299"/>
                <a:gd name="T98" fmla="*/ 2147483646 w 538"/>
                <a:gd name="T99" fmla="*/ 2147483646 h 299"/>
                <a:gd name="T100" fmla="*/ 2147483646 w 538"/>
                <a:gd name="T101" fmla="*/ 2147483646 h 299"/>
                <a:gd name="T102" fmla="*/ 2147483646 w 538"/>
                <a:gd name="T103" fmla="*/ 2147483646 h 299"/>
                <a:gd name="T104" fmla="*/ 2147483646 w 538"/>
                <a:gd name="T105" fmla="*/ 2147483646 h 299"/>
                <a:gd name="T106" fmla="*/ 2147483646 w 538"/>
                <a:gd name="T107" fmla="*/ 2147483646 h 299"/>
                <a:gd name="T108" fmla="*/ 2147483646 w 538"/>
                <a:gd name="T109" fmla="*/ 2147483646 h 299"/>
                <a:gd name="T110" fmla="*/ 2147483646 w 538"/>
                <a:gd name="T111" fmla="*/ 0 h 299"/>
                <a:gd name="T112" fmla="*/ 2147483646 w 538"/>
                <a:gd name="T113" fmla="*/ 2147483646 h 299"/>
                <a:gd name="T114" fmla="*/ 2147483646 w 538"/>
                <a:gd name="T115" fmla="*/ 2147483646 h 29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538" h="299">
                  <a:moveTo>
                    <a:pt x="500" y="42"/>
                  </a:moveTo>
                  <a:lnTo>
                    <a:pt x="503" y="66"/>
                  </a:lnTo>
                  <a:lnTo>
                    <a:pt x="503" y="90"/>
                  </a:lnTo>
                  <a:lnTo>
                    <a:pt x="500" y="108"/>
                  </a:lnTo>
                  <a:lnTo>
                    <a:pt x="493" y="125"/>
                  </a:lnTo>
                  <a:lnTo>
                    <a:pt x="486" y="139"/>
                  </a:lnTo>
                  <a:lnTo>
                    <a:pt x="472" y="149"/>
                  </a:lnTo>
                  <a:lnTo>
                    <a:pt x="455" y="156"/>
                  </a:lnTo>
                  <a:lnTo>
                    <a:pt x="430" y="160"/>
                  </a:lnTo>
                  <a:lnTo>
                    <a:pt x="385" y="163"/>
                  </a:lnTo>
                  <a:lnTo>
                    <a:pt x="337" y="163"/>
                  </a:lnTo>
                  <a:lnTo>
                    <a:pt x="288" y="163"/>
                  </a:lnTo>
                  <a:lnTo>
                    <a:pt x="243" y="163"/>
                  </a:lnTo>
                  <a:lnTo>
                    <a:pt x="194" y="163"/>
                  </a:lnTo>
                  <a:lnTo>
                    <a:pt x="149" y="163"/>
                  </a:lnTo>
                  <a:lnTo>
                    <a:pt x="107" y="167"/>
                  </a:lnTo>
                  <a:lnTo>
                    <a:pt x="73" y="177"/>
                  </a:lnTo>
                  <a:lnTo>
                    <a:pt x="55" y="184"/>
                  </a:lnTo>
                  <a:lnTo>
                    <a:pt x="41" y="191"/>
                  </a:lnTo>
                  <a:lnTo>
                    <a:pt x="31" y="201"/>
                  </a:lnTo>
                  <a:lnTo>
                    <a:pt x="21" y="215"/>
                  </a:lnTo>
                  <a:lnTo>
                    <a:pt x="10" y="233"/>
                  </a:lnTo>
                  <a:lnTo>
                    <a:pt x="3" y="250"/>
                  </a:lnTo>
                  <a:lnTo>
                    <a:pt x="0" y="274"/>
                  </a:lnTo>
                  <a:lnTo>
                    <a:pt x="0" y="299"/>
                  </a:lnTo>
                  <a:lnTo>
                    <a:pt x="35" y="299"/>
                  </a:lnTo>
                  <a:lnTo>
                    <a:pt x="38" y="274"/>
                  </a:lnTo>
                  <a:lnTo>
                    <a:pt x="41" y="254"/>
                  </a:lnTo>
                  <a:lnTo>
                    <a:pt x="48" y="236"/>
                  </a:lnTo>
                  <a:lnTo>
                    <a:pt x="62" y="226"/>
                  </a:lnTo>
                  <a:lnTo>
                    <a:pt x="76" y="215"/>
                  </a:lnTo>
                  <a:lnTo>
                    <a:pt x="94" y="208"/>
                  </a:lnTo>
                  <a:lnTo>
                    <a:pt x="114" y="201"/>
                  </a:lnTo>
                  <a:lnTo>
                    <a:pt x="135" y="198"/>
                  </a:lnTo>
                  <a:lnTo>
                    <a:pt x="184" y="195"/>
                  </a:lnTo>
                  <a:lnTo>
                    <a:pt x="236" y="195"/>
                  </a:lnTo>
                  <a:lnTo>
                    <a:pt x="288" y="198"/>
                  </a:lnTo>
                  <a:lnTo>
                    <a:pt x="337" y="198"/>
                  </a:lnTo>
                  <a:lnTo>
                    <a:pt x="368" y="198"/>
                  </a:lnTo>
                  <a:lnTo>
                    <a:pt x="403" y="198"/>
                  </a:lnTo>
                  <a:lnTo>
                    <a:pt x="434" y="195"/>
                  </a:lnTo>
                  <a:lnTo>
                    <a:pt x="465" y="191"/>
                  </a:lnTo>
                  <a:lnTo>
                    <a:pt x="482" y="184"/>
                  </a:lnTo>
                  <a:lnTo>
                    <a:pt x="493" y="177"/>
                  </a:lnTo>
                  <a:lnTo>
                    <a:pt x="507" y="170"/>
                  </a:lnTo>
                  <a:lnTo>
                    <a:pt x="517" y="160"/>
                  </a:lnTo>
                  <a:lnTo>
                    <a:pt x="524" y="146"/>
                  </a:lnTo>
                  <a:lnTo>
                    <a:pt x="531" y="132"/>
                  </a:lnTo>
                  <a:lnTo>
                    <a:pt x="538" y="115"/>
                  </a:lnTo>
                  <a:lnTo>
                    <a:pt x="538" y="94"/>
                  </a:lnTo>
                  <a:lnTo>
                    <a:pt x="538" y="70"/>
                  </a:lnTo>
                  <a:lnTo>
                    <a:pt x="538" y="42"/>
                  </a:lnTo>
                  <a:lnTo>
                    <a:pt x="538" y="18"/>
                  </a:lnTo>
                  <a:lnTo>
                    <a:pt x="538" y="7"/>
                  </a:lnTo>
                  <a:lnTo>
                    <a:pt x="534" y="4"/>
                  </a:lnTo>
                  <a:lnTo>
                    <a:pt x="531" y="0"/>
                  </a:lnTo>
                  <a:lnTo>
                    <a:pt x="517" y="42"/>
                  </a:lnTo>
                  <a:lnTo>
                    <a:pt x="500" y="42"/>
                  </a:lnTo>
                  <a:close/>
                </a:path>
              </a:pathLst>
            </a:custGeom>
            <a:solidFill>
              <a:srgbClr val="16A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7" name="Freeform 49"/>
            <p:cNvSpPr>
              <a:spLocks noEditPoints="1"/>
            </p:cNvSpPr>
            <p:nvPr/>
          </p:nvSpPr>
          <p:spPr bwMode="auto">
            <a:xfrm>
              <a:off x="4460875" y="5430839"/>
              <a:ext cx="477838" cy="395287"/>
            </a:xfrm>
            <a:custGeom>
              <a:avLst/>
              <a:gdLst>
                <a:gd name="T0" fmla="*/ 2147483646 w 368"/>
                <a:gd name="T1" fmla="*/ 2147483646 h 309"/>
                <a:gd name="T2" fmla="*/ 2147483646 w 368"/>
                <a:gd name="T3" fmla="*/ 2147483646 h 309"/>
                <a:gd name="T4" fmla="*/ 2147483646 w 368"/>
                <a:gd name="T5" fmla="*/ 2147483646 h 309"/>
                <a:gd name="T6" fmla="*/ 2147483646 w 368"/>
                <a:gd name="T7" fmla="*/ 2147483646 h 309"/>
                <a:gd name="T8" fmla="*/ 2147483646 w 368"/>
                <a:gd name="T9" fmla="*/ 2147483646 h 309"/>
                <a:gd name="T10" fmla="*/ 2147483646 w 368"/>
                <a:gd name="T11" fmla="*/ 2147483646 h 309"/>
                <a:gd name="T12" fmla="*/ 2147483646 w 368"/>
                <a:gd name="T13" fmla="*/ 2147483646 h 309"/>
                <a:gd name="T14" fmla="*/ 2147483646 w 368"/>
                <a:gd name="T15" fmla="*/ 2147483646 h 309"/>
                <a:gd name="T16" fmla="*/ 2147483646 w 368"/>
                <a:gd name="T17" fmla="*/ 2147483646 h 309"/>
                <a:gd name="T18" fmla="*/ 2147483646 w 368"/>
                <a:gd name="T19" fmla="*/ 2147483646 h 309"/>
                <a:gd name="T20" fmla="*/ 2147483646 w 368"/>
                <a:gd name="T21" fmla="*/ 2147483646 h 309"/>
                <a:gd name="T22" fmla="*/ 2147483646 w 368"/>
                <a:gd name="T23" fmla="*/ 2147483646 h 309"/>
                <a:gd name="T24" fmla="*/ 2147483646 w 368"/>
                <a:gd name="T25" fmla="*/ 2147483646 h 309"/>
                <a:gd name="T26" fmla="*/ 2147483646 w 368"/>
                <a:gd name="T27" fmla="*/ 2147483646 h 309"/>
                <a:gd name="T28" fmla="*/ 2147483646 w 368"/>
                <a:gd name="T29" fmla="*/ 2147483646 h 309"/>
                <a:gd name="T30" fmla="*/ 2147483646 w 368"/>
                <a:gd name="T31" fmla="*/ 2147483646 h 309"/>
                <a:gd name="T32" fmla="*/ 2147483646 w 368"/>
                <a:gd name="T33" fmla="*/ 2147483646 h 309"/>
                <a:gd name="T34" fmla="*/ 2147483646 w 368"/>
                <a:gd name="T35" fmla="*/ 2147483646 h 309"/>
                <a:gd name="T36" fmla="*/ 2147483646 w 368"/>
                <a:gd name="T37" fmla="*/ 2147483646 h 309"/>
                <a:gd name="T38" fmla="*/ 2147483646 w 368"/>
                <a:gd name="T39" fmla="*/ 2147483646 h 309"/>
                <a:gd name="T40" fmla="*/ 2147483646 w 368"/>
                <a:gd name="T41" fmla="*/ 2147483646 h 309"/>
                <a:gd name="T42" fmla="*/ 2147483646 w 368"/>
                <a:gd name="T43" fmla="*/ 2147483646 h 309"/>
                <a:gd name="T44" fmla="*/ 2147483646 w 368"/>
                <a:gd name="T45" fmla="*/ 2147483646 h 309"/>
                <a:gd name="T46" fmla="*/ 2147483646 w 368"/>
                <a:gd name="T47" fmla="*/ 2147483646 h 309"/>
                <a:gd name="T48" fmla="*/ 2147483646 w 368"/>
                <a:gd name="T49" fmla="*/ 2147483646 h 309"/>
                <a:gd name="T50" fmla="*/ 2147483646 w 368"/>
                <a:gd name="T51" fmla="*/ 2147483646 h 309"/>
                <a:gd name="T52" fmla="*/ 2147483646 w 368"/>
                <a:gd name="T53" fmla="*/ 2147483646 h 309"/>
                <a:gd name="T54" fmla="*/ 0 w 368"/>
                <a:gd name="T55" fmla="*/ 2147483646 h 309"/>
                <a:gd name="T56" fmla="*/ 2147483646 w 368"/>
                <a:gd name="T57" fmla="*/ 2147483646 h 309"/>
                <a:gd name="T58" fmla="*/ 2147483646 w 368"/>
                <a:gd name="T59" fmla="*/ 2147483646 h 309"/>
                <a:gd name="T60" fmla="*/ 2147483646 w 368"/>
                <a:gd name="T61" fmla="*/ 2147483646 h 309"/>
                <a:gd name="T62" fmla="*/ 2147483646 w 368"/>
                <a:gd name="T63" fmla="*/ 2147483646 h 309"/>
                <a:gd name="T64" fmla="*/ 2147483646 w 368"/>
                <a:gd name="T65" fmla="*/ 2147483646 h 309"/>
                <a:gd name="T66" fmla="*/ 2147483646 w 368"/>
                <a:gd name="T67" fmla="*/ 2147483646 h 309"/>
                <a:gd name="T68" fmla="*/ 2147483646 w 368"/>
                <a:gd name="T69" fmla="*/ 2147483646 h 309"/>
                <a:gd name="T70" fmla="*/ 2147483646 w 368"/>
                <a:gd name="T71" fmla="*/ 2147483646 h 309"/>
                <a:gd name="T72" fmla="*/ 2147483646 w 368"/>
                <a:gd name="T73" fmla="*/ 2147483646 h 309"/>
                <a:gd name="T74" fmla="*/ 2147483646 w 368"/>
                <a:gd name="T75" fmla="*/ 2147483646 h 309"/>
                <a:gd name="T76" fmla="*/ 2147483646 w 368"/>
                <a:gd name="T77" fmla="*/ 2147483646 h 309"/>
                <a:gd name="T78" fmla="*/ 2147483646 w 368"/>
                <a:gd name="T79" fmla="*/ 2147483646 h 309"/>
                <a:gd name="T80" fmla="*/ 2147483646 w 368"/>
                <a:gd name="T81" fmla="*/ 2147483646 h 309"/>
                <a:gd name="T82" fmla="*/ 2147483646 w 368"/>
                <a:gd name="T83" fmla="*/ 2147483646 h 309"/>
                <a:gd name="T84" fmla="*/ 2147483646 w 368"/>
                <a:gd name="T85" fmla="*/ 0 h 309"/>
                <a:gd name="T86" fmla="*/ 2147483646 w 368"/>
                <a:gd name="T87" fmla="*/ 2147483646 h 309"/>
                <a:gd name="T88" fmla="*/ 2147483646 w 368"/>
                <a:gd name="T89" fmla="*/ 2147483646 h 30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368" h="309">
                  <a:moveTo>
                    <a:pt x="104" y="240"/>
                  </a:moveTo>
                  <a:lnTo>
                    <a:pt x="125" y="212"/>
                  </a:lnTo>
                  <a:lnTo>
                    <a:pt x="149" y="187"/>
                  </a:lnTo>
                  <a:lnTo>
                    <a:pt x="156" y="181"/>
                  </a:lnTo>
                  <a:lnTo>
                    <a:pt x="163" y="184"/>
                  </a:lnTo>
                  <a:lnTo>
                    <a:pt x="170" y="184"/>
                  </a:lnTo>
                  <a:lnTo>
                    <a:pt x="184" y="187"/>
                  </a:lnTo>
                  <a:lnTo>
                    <a:pt x="208" y="181"/>
                  </a:lnTo>
                  <a:lnTo>
                    <a:pt x="225" y="177"/>
                  </a:lnTo>
                  <a:lnTo>
                    <a:pt x="256" y="201"/>
                  </a:lnTo>
                  <a:lnTo>
                    <a:pt x="284" y="226"/>
                  </a:lnTo>
                  <a:lnTo>
                    <a:pt x="298" y="236"/>
                  </a:lnTo>
                  <a:lnTo>
                    <a:pt x="309" y="250"/>
                  </a:lnTo>
                  <a:lnTo>
                    <a:pt x="305" y="253"/>
                  </a:lnTo>
                  <a:lnTo>
                    <a:pt x="302" y="260"/>
                  </a:lnTo>
                  <a:lnTo>
                    <a:pt x="281" y="274"/>
                  </a:lnTo>
                  <a:lnTo>
                    <a:pt x="256" y="288"/>
                  </a:lnTo>
                  <a:lnTo>
                    <a:pt x="229" y="295"/>
                  </a:lnTo>
                  <a:lnTo>
                    <a:pt x="197" y="302"/>
                  </a:lnTo>
                  <a:lnTo>
                    <a:pt x="166" y="302"/>
                  </a:lnTo>
                  <a:lnTo>
                    <a:pt x="135" y="295"/>
                  </a:lnTo>
                  <a:lnTo>
                    <a:pt x="107" y="285"/>
                  </a:lnTo>
                  <a:lnTo>
                    <a:pt x="83" y="271"/>
                  </a:lnTo>
                  <a:lnTo>
                    <a:pt x="86" y="260"/>
                  </a:lnTo>
                  <a:lnTo>
                    <a:pt x="90" y="253"/>
                  </a:lnTo>
                  <a:lnTo>
                    <a:pt x="97" y="246"/>
                  </a:lnTo>
                  <a:lnTo>
                    <a:pt x="104" y="240"/>
                  </a:lnTo>
                  <a:close/>
                  <a:moveTo>
                    <a:pt x="173" y="97"/>
                  </a:moveTo>
                  <a:lnTo>
                    <a:pt x="187" y="94"/>
                  </a:lnTo>
                  <a:lnTo>
                    <a:pt x="201" y="97"/>
                  </a:lnTo>
                  <a:lnTo>
                    <a:pt x="208" y="108"/>
                  </a:lnTo>
                  <a:lnTo>
                    <a:pt x="211" y="118"/>
                  </a:lnTo>
                  <a:lnTo>
                    <a:pt x="215" y="128"/>
                  </a:lnTo>
                  <a:lnTo>
                    <a:pt x="211" y="142"/>
                  </a:lnTo>
                  <a:lnTo>
                    <a:pt x="204" y="149"/>
                  </a:lnTo>
                  <a:lnTo>
                    <a:pt x="194" y="156"/>
                  </a:lnTo>
                  <a:lnTo>
                    <a:pt x="180" y="156"/>
                  </a:lnTo>
                  <a:lnTo>
                    <a:pt x="170" y="153"/>
                  </a:lnTo>
                  <a:lnTo>
                    <a:pt x="159" y="146"/>
                  </a:lnTo>
                  <a:lnTo>
                    <a:pt x="156" y="135"/>
                  </a:lnTo>
                  <a:lnTo>
                    <a:pt x="152" y="125"/>
                  </a:lnTo>
                  <a:lnTo>
                    <a:pt x="156" y="115"/>
                  </a:lnTo>
                  <a:lnTo>
                    <a:pt x="163" y="104"/>
                  </a:lnTo>
                  <a:lnTo>
                    <a:pt x="173" y="97"/>
                  </a:lnTo>
                  <a:close/>
                  <a:moveTo>
                    <a:pt x="86" y="226"/>
                  </a:moveTo>
                  <a:lnTo>
                    <a:pt x="76" y="240"/>
                  </a:lnTo>
                  <a:lnTo>
                    <a:pt x="66" y="250"/>
                  </a:lnTo>
                  <a:lnTo>
                    <a:pt x="55" y="243"/>
                  </a:lnTo>
                  <a:lnTo>
                    <a:pt x="45" y="236"/>
                  </a:lnTo>
                  <a:lnTo>
                    <a:pt x="38" y="222"/>
                  </a:lnTo>
                  <a:lnTo>
                    <a:pt x="27" y="208"/>
                  </a:lnTo>
                  <a:lnTo>
                    <a:pt x="17" y="181"/>
                  </a:lnTo>
                  <a:lnTo>
                    <a:pt x="10" y="149"/>
                  </a:lnTo>
                  <a:lnTo>
                    <a:pt x="10" y="111"/>
                  </a:lnTo>
                  <a:lnTo>
                    <a:pt x="17" y="80"/>
                  </a:lnTo>
                  <a:lnTo>
                    <a:pt x="27" y="52"/>
                  </a:lnTo>
                  <a:lnTo>
                    <a:pt x="41" y="24"/>
                  </a:lnTo>
                  <a:lnTo>
                    <a:pt x="59" y="35"/>
                  </a:lnTo>
                  <a:lnTo>
                    <a:pt x="72" y="45"/>
                  </a:lnTo>
                  <a:lnTo>
                    <a:pt x="128" y="94"/>
                  </a:lnTo>
                  <a:lnTo>
                    <a:pt x="125" y="118"/>
                  </a:lnTo>
                  <a:lnTo>
                    <a:pt x="125" y="139"/>
                  </a:lnTo>
                  <a:lnTo>
                    <a:pt x="131" y="153"/>
                  </a:lnTo>
                  <a:lnTo>
                    <a:pt x="135" y="160"/>
                  </a:lnTo>
                  <a:lnTo>
                    <a:pt x="135" y="163"/>
                  </a:lnTo>
                  <a:lnTo>
                    <a:pt x="131" y="174"/>
                  </a:lnTo>
                  <a:lnTo>
                    <a:pt x="111" y="201"/>
                  </a:lnTo>
                  <a:lnTo>
                    <a:pt x="86" y="226"/>
                  </a:lnTo>
                  <a:close/>
                  <a:moveTo>
                    <a:pt x="267" y="11"/>
                  </a:moveTo>
                  <a:lnTo>
                    <a:pt x="218" y="73"/>
                  </a:lnTo>
                  <a:lnTo>
                    <a:pt x="194" y="69"/>
                  </a:lnTo>
                  <a:lnTo>
                    <a:pt x="180" y="69"/>
                  </a:lnTo>
                  <a:lnTo>
                    <a:pt x="166" y="69"/>
                  </a:lnTo>
                  <a:lnTo>
                    <a:pt x="145" y="80"/>
                  </a:lnTo>
                  <a:lnTo>
                    <a:pt x="86" y="31"/>
                  </a:lnTo>
                  <a:lnTo>
                    <a:pt x="76" y="28"/>
                  </a:lnTo>
                  <a:lnTo>
                    <a:pt x="69" y="21"/>
                  </a:lnTo>
                  <a:lnTo>
                    <a:pt x="66" y="14"/>
                  </a:lnTo>
                  <a:lnTo>
                    <a:pt x="59" y="4"/>
                  </a:lnTo>
                  <a:lnTo>
                    <a:pt x="45" y="4"/>
                  </a:lnTo>
                  <a:lnTo>
                    <a:pt x="27" y="38"/>
                  </a:lnTo>
                  <a:lnTo>
                    <a:pt x="6" y="80"/>
                  </a:lnTo>
                  <a:lnTo>
                    <a:pt x="0" y="108"/>
                  </a:lnTo>
                  <a:lnTo>
                    <a:pt x="0" y="135"/>
                  </a:lnTo>
                  <a:lnTo>
                    <a:pt x="6" y="170"/>
                  </a:lnTo>
                  <a:lnTo>
                    <a:pt x="20" y="205"/>
                  </a:lnTo>
                  <a:lnTo>
                    <a:pt x="38" y="236"/>
                  </a:lnTo>
                  <a:lnTo>
                    <a:pt x="62" y="264"/>
                  </a:lnTo>
                  <a:lnTo>
                    <a:pt x="86" y="285"/>
                  </a:lnTo>
                  <a:lnTo>
                    <a:pt x="114" y="299"/>
                  </a:lnTo>
                  <a:lnTo>
                    <a:pt x="145" y="305"/>
                  </a:lnTo>
                  <a:lnTo>
                    <a:pt x="177" y="309"/>
                  </a:lnTo>
                  <a:lnTo>
                    <a:pt x="208" y="309"/>
                  </a:lnTo>
                  <a:lnTo>
                    <a:pt x="236" y="302"/>
                  </a:lnTo>
                  <a:lnTo>
                    <a:pt x="267" y="292"/>
                  </a:lnTo>
                  <a:lnTo>
                    <a:pt x="291" y="274"/>
                  </a:lnTo>
                  <a:lnTo>
                    <a:pt x="315" y="253"/>
                  </a:lnTo>
                  <a:lnTo>
                    <a:pt x="336" y="229"/>
                  </a:lnTo>
                  <a:lnTo>
                    <a:pt x="354" y="201"/>
                  </a:lnTo>
                  <a:lnTo>
                    <a:pt x="364" y="170"/>
                  </a:lnTo>
                  <a:lnTo>
                    <a:pt x="368" y="139"/>
                  </a:lnTo>
                  <a:lnTo>
                    <a:pt x="368" y="101"/>
                  </a:lnTo>
                  <a:lnTo>
                    <a:pt x="361" y="69"/>
                  </a:lnTo>
                  <a:lnTo>
                    <a:pt x="350" y="45"/>
                  </a:lnTo>
                  <a:lnTo>
                    <a:pt x="336" y="28"/>
                  </a:lnTo>
                  <a:lnTo>
                    <a:pt x="326" y="7"/>
                  </a:lnTo>
                  <a:lnTo>
                    <a:pt x="312" y="7"/>
                  </a:lnTo>
                  <a:lnTo>
                    <a:pt x="329" y="28"/>
                  </a:lnTo>
                  <a:lnTo>
                    <a:pt x="343" y="49"/>
                  </a:lnTo>
                  <a:lnTo>
                    <a:pt x="354" y="76"/>
                  </a:lnTo>
                  <a:lnTo>
                    <a:pt x="361" y="108"/>
                  </a:lnTo>
                  <a:lnTo>
                    <a:pt x="361" y="128"/>
                  </a:lnTo>
                  <a:lnTo>
                    <a:pt x="361" y="146"/>
                  </a:lnTo>
                  <a:lnTo>
                    <a:pt x="357" y="163"/>
                  </a:lnTo>
                  <a:lnTo>
                    <a:pt x="354" y="177"/>
                  </a:lnTo>
                  <a:lnTo>
                    <a:pt x="343" y="201"/>
                  </a:lnTo>
                  <a:lnTo>
                    <a:pt x="329" y="229"/>
                  </a:lnTo>
                  <a:lnTo>
                    <a:pt x="312" y="222"/>
                  </a:lnTo>
                  <a:lnTo>
                    <a:pt x="298" y="208"/>
                  </a:lnTo>
                  <a:lnTo>
                    <a:pt x="295" y="205"/>
                  </a:lnTo>
                  <a:lnTo>
                    <a:pt x="239" y="160"/>
                  </a:lnTo>
                  <a:lnTo>
                    <a:pt x="243" y="132"/>
                  </a:lnTo>
                  <a:lnTo>
                    <a:pt x="243" y="122"/>
                  </a:lnTo>
                  <a:lnTo>
                    <a:pt x="239" y="111"/>
                  </a:lnTo>
                  <a:lnTo>
                    <a:pt x="232" y="87"/>
                  </a:lnTo>
                  <a:lnTo>
                    <a:pt x="281" y="28"/>
                  </a:lnTo>
                  <a:lnTo>
                    <a:pt x="298" y="7"/>
                  </a:lnTo>
                  <a:lnTo>
                    <a:pt x="298" y="4"/>
                  </a:lnTo>
                  <a:lnTo>
                    <a:pt x="295" y="0"/>
                  </a:lnTo>
                  <a:lnTo>
                    <a:pt x="288" y="0"/>
                  </a:lnTo>
                  <a:lnTo>
                    <a:pt x="274" y="7"/>
                  </a:lnTo>
                  <a:lnTo>
                    <a:pt x="270" y="7"/>
                  </a:lnTo>
                  <a:lnTo>
                    <a:pt x="270" y="11"/>
                  </a:lnTo>
                  <a:lnTo>
                    <a:pt x="267" y="11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8" name="Freeform 50"/>
            <p:cNvSpPr>
              <a:spLocks/>
            </p:cNvSpPr>
            <p:nvPr/>
          </p:nvSpPr>
          <p:spPr bwMode="auto">
            <a:xfrm>
              <a:off x="6229351" y="5389563"/>
              <a:ext cx="233363" cy="366712"/>
            </a:xfrm>
            <a:custGeom>
              <a:avLst/>
              <a:gdLst>
                <a:gd name="T0" fmla="*/ 2147483646 w 180"/>
                <a:gd name="T1" fmla="*/ 2147483646 h 288"/>
                <a:gd name="T2" fmla="*/ 2147483646 w 180"/>
                <a:gd name="T3" fmla="*/ 2147483646 h 288"/>
                <a:gd name="T4" fmla="*/ 2147483646 w 180"/>
                <a:gd name="T5" fmla="*/ 2147483646 h 288"/>
                <a:gd name="T6" fmla="*/ 2147483646 w 180"/>
                <a:gd name="T7" fmla="*/ 2147483646 h 288"/>
                <a:gd name="T8" fmla="*/ 2147483646 w 180"/>
                <a:gd name="T9" fmla="*/ 2147483646 h 288"/>
                <a:gd name="T10" fmla="*/ 2147483646 w 180"/>
                <a:gd name="T11" fmla="*/ 2147483646 h 288"/>
                <a:gd name="T12" fmla="*/ 2147483646 w 180"/>
                <a:gd name="T13" fmla="*/ 2147483646 h 288"/>
                <a:gd name="T14" fmla="*/ 2147483646 w 180"/>
                <a:gd name="T15" fmla="*/ 2147483646 h 288"/>
                <a:gd name="T16" fmla="*/ 2147483646 w 180"/>
                <a:gd name="T17" fmla="*/ 2147483646 h 288"/>
                <a:gd name="T18" fmla="*/ 2147483646 w 180"/>
                <a:gd name="T19" fmla="*/ 2147483646 h 288"/>
                <a:gd name="T20" fmla="*/ 2147483646 w 180"/>
                <a:gd name="T21" fmla="*/ 2147483646 h 288"/>
                <a:gd name="T22" fmla="*/ 2147483646 w 180"/>
                <a:gd name="T23" fmla="*/ 2147483646 h 288"/>
                <a:gd name="T24" fmla="*/ 2147483646 w 180"/>
                <a:gd name="T25" fmla="*/ 2147483646 h 288"/>
                <a:gd name="T26" fmla="*/ 2147483646 w 180"/>
                <a:gd name="T27" fmla="*/ 2147483646 h 288"/>
                <a:gd name="T28" fmla="*/ 2147483646 w 180"/>
                <a:gd name="T29" fmla="*/ 2147483646 h 288"/>
                <a:gd name="T30" fmla="*/ 2147483646 w 180"/>
                <a:gd name="T31" fmla="*/ 2147483646 h 288"/>
                <a:gd name="T32" fmla="*/ 2147483646 w 180"/>
                <a:gd name="T33" fmla="*/ 2147483646 h 288"/>
                <a:gd name="T34" fmla="*/ 2147483646 w 180"/>
                <a:gd name="T35" fmla="*/ 2147483646 h 288"/>
                <a:gd name="T36" fmla="*/ 2147483646 w 180"/>
                <a:gd name="T37" fmla="*/ 2147483646 h 288"/>
                <a:gd name="T38" fmla="*/ 2147483646 w 180"/>
                <a:gd name="T39" fmla="*/ 2147483646 h 288"/>
                <a:gd name="T40" fmla="*/ 2147483646 w 180"/>
                <a:gd name="T41" fmla="*/ 2147483646 h 288"/>
                <a:gd name="T42" fmla="*/ 2147483646 w 180"/>
                <a:gd name="T43" fmla="*/ 2147483646 h 288"/>
                <a:gd name="T44" fmla="*/ 2147483646 w 180"/>
                <a:gd name="T45" fmla="*/ 2147483646 h 288"/>
                <a:gd name="T46" fmla="*/ 2147483646 w 180"/>
                <a:gd name="T47" fmla="*/ 2147483646 h 288"/>
                <a:gd name="T48" fmla="*/ 2147483646 w 180"/>
                <a:gd name="T49" fmla="*/ 0 h 288"/>
                <a:gd name="T50" fmla="*/ 2147483646 w 180"/>
                <a:gd name="T51" fmla="*/ 0 h 288"/>
                <a:gd name="T52" fmla="*/ 2147483646 w 180"/>
                <a:gd name="T53" fmla="*/ 2147483646 h 288"/>
                <a:gd name="T54" fmla="*/ 2147483646 w 180"/>
                <a:gd name="T55" fmla="*/ 2147483646 h 288"/>
                <a:gd name="T56" fmla="*/ 2147483646 w 180"/>
                <a:gd name="T57" fmla="*/ 2147483646 h 288"/>
                <a:gd name="T58" fmla="*/ 2147483646 w 180"/>
                <a:gd name="T59" fmla="*/ 2147483646 h 288"/>
                <a:gd name="T60" fmla="*/ 2147483646 w 180"/>
                <a:gd name="T61" fmla="*/ 2147483646 h 288"/>
                <a:gd name="T62" fmla="*/ 2147483646 w 180"/>
                <a:gd name="T63" fmla="*/ 2147483646 h 288"/>
                <a:gd name="T64" fmla="*/ 2147483646 w 180"/>
                <a:gd name="T65" fmla="*/ 2147483646 h 288"/>
                <a:gd name="T66" fmla="*/ 2147483646 w 180"/>
                <a:gd name="T67" fmla="*/ 2147483646 h 288"/>
                <a:gd name="T68" fmla="*/ 2147483646 w 180"/>
                <a:gd name="T69" fmla="*/ 2147483646 h 288"/>
                <a:gd name="T70" fmla="*/ 2147483646 w 180"/>
                <a:gd name="T71" fmla="*/ 2147483646 h 288"/>
                <a:gd name="T72" fmla="*/ 2147483646 w 180"/>
                <a:gd name="T73" fmla="*/ 2147483646 h 288"/>
                <a:gd name="T74" fmla="*/ 2147483646 w 180"/>
                <a:gd name="T75" fmla="*/ 2147483646 h 288"/>
                <a:gd name="T76" fmla="*/ 2147483646 w 180"/>
                <a:gd name="T77" fmla="*/ 2147483646 h 288"/>
                <a:gd name="T78" fmla="*/ 2147483646 w 180"/>
                <a:gd name="T79" fmla="*/ 2147483646 h 288"/>
                <a:gd name="T80" fmla="*/ 2147483646 w 180"/>
                <a:gd name="T81" fmla="*/ 2147483646 h 288"/>
                <a:gd name="T82" fmla="*/ 2147483646 w 180"/>
                <a:gd name="T83" fmla="*/ 2147483646 h 288"/>
                <a:gd name="T84" fmla="*/ 0 w 180"/>
                <a:gd name="T85" fmla="*/ 2147483646 h 288"/>
                <a:gd name="T86" fmla="*/ 0 w 180"/>
                <a:gd name="T87" fmla="*/ 2147483646 h 288"/>
                <a:gd name="T88" fmla="*/ 0 w 180"/>
                <a:gd name="T89" fmla="*/ 2147483646 h 288"/>
                <a:gd name="T90" fmla="*/ 2147483646 w 180"/>
                <a:gd name="T91" fmla="*/ 2147483646 h 288"/>
                <a:gd name="T92" fmla="*/ 2147483646 w 180"/>
                <a:gd name="T93" fmla="*/ 2147483646 h 288"/>
                <a:gd name="T94" fmla="*/ 2147483646 w 180"/>
                <a:gd name="T95" fmla="*/ 2147483646 h 288"/>
                <a:gd name="T96" fmla="*/ 2147483646 w 180"/>
                <a:gd name="T97" fmla="*/ 2147483646 h 288"/>
                <a:gd name="T98" fmla="*/ 2147483646 w 180"/>
                <a:gd name="T99" fmla="*/ 2147483646 h 288"/>
                <a:gd name="T100" fmla="*/ 2147483646 w 180"/>
                <a:gd name="T101" fmla="*/ 2147483646 h 288"/>
                <a:gd name="T102" fmla="*/ 2147483646 w 180"/>
                <a:gd name="T103" fmla="*/ 2147483646 h 288"/>
                <a:gd name="T104" fmla="*/ 2147483646 w 180"/>
                <a:gd name="T105" fmla="*/ 2147483646 h 288"/>
                <a:gd name="T106" fmla="*/ 2147483646 w 180"/>
                <a:gd name="T107" fmla="*/ 2147483646 h 28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80" h="288">
                  <a:moveTo>
                    <a:pt x="38" y="278"/>
                  </a:moveTo>
                  <a:lnTo>
                    <a:pt x="41" y="281"/>
                  </a:lnTo>
                  <a:lnTo>
                    <a:pt x="45" y="285"/>
                  </a:lnTo>
                  <a:lnTo>
                    <a:pt x="48" y="285"/>
                  </a:lnTo>
                  <a:lnTo>
                    <a:pt x="55" y="285"/>
                  </a:lnTo>
                  <a:lnTo>
                    <a:pt x="62" y="281"/>
                  </a:lnTo>
                  <a:lnTo>
                    <a:pt x="72" y="281"/>
                  </a:lnTo>
                  <a:lnTo>
                    <a:pt x="79" y="285"/>
                  </a:lnTo>
                  <a:lnTo>
                    <a:pt x="86" y="288"/>
                  </a:lnTo>
                  <a:lnTo>
                    <a:pt x="93" y="288"/>
                  </a:lnTo>
                  <a:lnTo>
                    <a:pt x="104" y="275"/>
                  </a:lnTo>
                  <a:lnTo>
                    <a:pt x="107" y="49"/>
                  </a:lnTo>
                  <a:lnTo>
                    <a:pt x="121" y="56"/>
                  </a:lnTo>
                  <a:lnTo>
                    <a:pt x="135" y="59"/>
                  </a:lnTo>
                  <a:lnTo>
                    <a:pt x="138" y="59"/>
                  </a:lnTo>
                  <a:lnTo>
                    <a:pt x="145" y="59"/>
                  </a:lnTo>
                  <a:lnTo>
                    <a:pt x="152" y="56"/>
                  </a:lnTo>
                  <a:lnTo>
                    <a:pt x="159" y="52"/>
                  </a:lnTo>
                  <a:lnTo>
                    <a:pt x="166" y="39"/>
                  </a:lnTo>
                  <a:lnTo>
                    <a:pt x="177" y="28"/>
                  </a:lnTo>
                  <a:lnTo>
                    <a:pt x="180" y="21"/>
                  </a:lnTo>
                  <a:lnTo>
                    <a:pt x="180" y="14"/>
                  </a:lnTo>
                  <a:lnTo>
                    <a:pt x="180" y="7"/>
                  </a:lnTo>
                  <a:lnTo>
                    <a:pt x="177" y="4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3" y="4"/>
                  </a:lnTo>
                  <a:lnTo>
                    <a:pt x="156" y="11"/>
                  </a:lnTo>
                  <a:lnTo>
                    <a:pt x="149" y="21"/>
                  </a:lnTo>
                  <a:lnTo>
                    <a:pt x="138" y="32"/>
                  </a:lnTo>
                  <a:lnTo>
                    <a:pt x="86" y="4"/>
                  </a:lnTo>
                  <a:lnTo>
                    <a:pt x="76" y="32"/>
                  </a:lnTo>
                  <a:lnTo>
                    <a:pt x="72" y="21"/>
                  </a:lnTo>
                  <a:lnTo>
                    <a:pt x="69" y="21"/>
                  </a:lnTo>
                  <a:lnTo>
                    <a:pt x="62" y="18"/>
                  </a:lnTo>
                  <a:lnTo>
                    <a:pt x="55" y="14"/>
                  </a:lnTo>
                  <a:lnTo>
                    <a:pt x="52" y="4"/>
                  </a:lnTo>
                  <a:lnTo>
                    <a:pt x="41" y="7"/>
                  </a:lnTo>
                  <a:lnTo>
                    <a:pt x="31" y="14"/>
                  </a:lnTo>
                  <a:lnTo>
                    <a:pt x="17" y="25"/>
                  </a:lnTo>
                  <a:lnTo>
                    <a:pt x="6" y="39"/>
                  </a:lnTo>
                  <a:lnTo>
                    <a:pt x="0" y="56"/>
                  </a:lnTo>
                  <a:lnTo>
                    <a:pt x="0" y="73"/>
                  </a:lnTo>
                  <a:lnTo>
                    <a:pt x="0" y="84"/>
                  </a:lnTo>
                  <a:lnTo>
                    <a:pt x="3" y="94"/>
                  </a:lnTo>
                  <a:lnTo>
                    <a:pt x="10" y="104"/>
                  </a:lnTo>
                  <a:lnTo>
                    <a:pt x="17" y="115"/>
                  </a:lnTo>
                  <a:lnTo>
                    <a:pt x="27" y="125"/>
                  </a:lnTo>
                  <a:lnTo>
                    <a:pt x="34" y="139"/>
                  </a:lnTo>
                  <a:lnTo>
                    <a:pt x="38" y="153"/>
                  </a:lnTo>
                  <a:lnTo>
                    <a:pt x="38" y="184"/>
                  </a:lnTo>
                  <a:lnTo>
                    <a:pt x="34" y="233"/>
                  </a:lnTo>
                  <a:lnTo>
                    <a:pt x="38" y="278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49" name="Freeform 51"/>
            <p:cNvSpPr>
              <a:spLocks/>
            </p:cNvSpPr>
            <p:nvPr/>
          </p:nvSpPr>
          <p:spPr bwMode="auto">
            <a:xfrm>
              <a:off x="6969125" y="4340226"/>
              <a:ext cx="166688" cy="354013"/>
            </a:xfrm>
            <a:custGeom>
              <a:avLst/>
              <a:gdLst>
                <a:gd name="T0" fmla="*/ 2147483646 w 128"/>
                <a:gd name="T1" fmla="*/ 2147483646 h 278"/>
                <a:gd name="T2" fmla="*/ 2147483646 w 128"/>
                <a:gd name="T3" fmla="*/ 2147483646 h 278"/>
                <a:gd name="T4" fmla="*/ 2147483646 w 128"/>
                <a:gd name="T5" fmla="*/ 2147483646 h 278"/>
                <a:gd name="T6" fmla="*/ 2147483646 w 128"/>
                <a:gd name="T7" fmla="*/ 2147483646 h 278"/>
                <a:gd name="T8" fmla="*/ 2147483646 w 128"/>
                <a:gd name="T9" fmla="*/ 2147483646 h 278"/>
                <a:gd name="T10" fmla="*/ 2147483646 w 128"/>
                <a:gd name="T11" fmla="*/ 2147483646 h 278"/>
                <a:gd name="T12" fmla="*/ 2147483646 w 128"/>
                <a:gd name="T13" fmla="*/ 2147483646 h 278"/>
                <a:gd name="T14" fmla="*/ 2147483646 w 128"/>
                <a:gd name="T15" fmla="*/ 2147483646 h 278"/>
                <a:gd name="T16" fmla="*/ 2147483646 w 128"/>
                <a:gd name="T17" fmla="*/ 2147483646 h 278"/>
                <a:gd name="T18" fmla="*/ 2147483646 w 128"/>
                <a:gd name="T19" fmla="*/ 2147483646 h 278"/>
                <a:gd name="T20" fmla="*/ 2147483646 w 128"/>
                <a:gd name="T21" fmla="*/ 2147483646 h 278"/>
                <a:gd name="T22" fmla="*/ 2147483646 w 128"/>
                <a:gd name="T23" fmla="*/ 2147483646 h 278"/>
                <a:gd name="T24" fmla="*/ 2147483646 w 128"/>
                <a:gd name="T25" fmla="*/ 2147483646 h 278"/>
                <a:gd name="T26" fmla="*/ 2147483646 w 128"/>
                <a:gd name="T27" fmla="*/ 2147483646 h 278"/>
                <a:gd name="T28" fmla="*/ 2147483646 w 128"/>
                <a:gd name="T29" fmla="*/ 2147483646 h 278"/>
                <a:gd name="T30" fmla="*/ 2147483646 w 128"/>
                <a:gd name="T31" fmla="*/ 2147483646 h 278"/>
                <a:gd name="T32" fmla="*/ 2147483646 w 128"/>
                <a:gd name="T33" fmla="*/ 2147483646 h 278"/>
                <a:gd name="T34" fmla="*/ 2147483646 w 128"/>
                <a:gd name="T35" fmla="*/ 0 h 278"/>
                <a:gd name="T36" fmla="*/ 2147483646 w 128"/>
                <a:gd name="T37" fmla="*/ 0 h 278"/>
                <a:gd name="T38" fmla="*/ 2147483646 w 128"/>
                <a:gd name="T39" fmla="*/ 0 h 278"/>
                <a:gd name="T40" fmla="*/ 2147483646 w 128"/>
                <a:gd name="T41" fmla="*/ 2147483646 h 278"/>
                <a:gd name="T42" fmla="*/ 2147483646 w 128"/>
                <a:gd name="T43" fmla="*/ 2147483646 h 278"/>
                <a:gd name="T44" fmla="*/ 2147483646 w 128"/>
                <a:gd name="T45" fmla="*/ 2147483646 h 278"/>
                <a:gd name="T46" fmla="*/ 2147483646 w 128"/>
                <a:gd name="T47" fmla="*/ 2147483646 h 278"/>
                <a:gd name="T48" fmla="*/ 2147483646 w 128"/>
                <a:gd name="T49" fmla="*/ 2147483646 h 278"/>
                <a:gd name="T50" fmla="*/ 0 w 128"/>
                <a:gd name="T51" fmla="*/ 2147483646 h 278"/>
                <a:gd name="T52" fmla="*/ 0 w 128"/>
                <a:gd name="T53" fmla="*/ 2147483646 h 278"/>
                <a:gd name="T54" fmla="*/ 2147483646 w 128"/>
                <a:gd name="T55" fmla="*/ 2147483646 h 278"/>
                <a:gd name="T56" fmla="*/ 2147483646 w 128"/>
                <a:gd name="T57" fmla="*/ 2147483646 h 278"/>
                <a:gd name="T58" fmla="*/ 2147483646 w 128"/>
                <a:gd name="T59" fmla="*/ 2147483646 h 278"/>
                <a:gd name="T60" fmla="*/ 2147483646 w 128"/>
                <a:gd name="T61" fmla="*/ 2147483646 h 278"/>
                <a:gd name="T62" fmla="*/ 2147483646 w 128"/>
                <a:gd name="T63" fmla="*/ 2147483646 h 278"/>
                <a:gd name="T64" fmla="*/ 2147483646 w 128"/>
                <a:gd name="T65" fmla="*/ 2147483646 h 27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8" h="278">
                  <a:moveTo>
                    <a:pt x="52" y="243"/>
                  </a:moveTo>
                  <a:lnTo>
                    <a:pt x="49" y="278"/>
                  </a:lnTo>
                  <a:lnTo>
                    <a:pt x="80" y="278"/>
                  </a:lnTo>
                  <a:lnTo>
                    <a:pt x="80" y="243"/>
                  </a:lnTo>
                  <a:lnTo>
                    <a:pt x="80" y="208"/>
                  </a:lnTo>
                  <a:lnTo>
                    <a:pt x="80" y="174"/>
                  </a:lnTo>
                  <a:lnTo>
                    <a:pt x="97" y="163"/>
                  </a:lnTo>
                  <a:lnTo>
                    <a:pt x="111" y="156"/>
                  </a:lnTo>
                  <a:lnTo>
                    <a:pt x="115" y="149"/>
                  </a:lnTo>
                  <a:lnTo>
                    <a:pt x="121" y="142"/>
                  </a:lnTo>
                  <a:lnTo>
                    <a:pt x="125" y="135"/>
                  </a:lnTo>
                  <a:lnTo>
                    <a:pt x="128" y="121"/>
                  </a:lnTo>
                  <a:lnTo>
                    <a:pt x="128" y="101"/>
                  </a:lnTo>
                  <a:lnTo>
                    <a:pt x="128" y="76"/>
                  </a:lnTo>
                  <a:lnTo>
                    <a:pt x="128" y="52"/>
                  </a:lnTo>
                  <a:lnTo>
                    <a:pt x="125" y="28"/>
                  </a:lnTo>
                  <a:lnTo>
                    <a:pt x="108" y="14"/>
                  </a:lnTo>
                  <a:lnTo>
                    <a:pt x="87" y="0"/>
                  </a:lnTo>
                  <a:lnTo>
                    <a:pt x="66" y="0"/>
                  </a:lnTo>
                  <a:lnTo>
                    <a:pt x="49" y="0"/>
                  </a:lnTo>
                  <a:lnTo>
                    <a:pt x="35" y="7"/>
                  </a:lnTo>
                  <a:lnTo>
                    <a:pt x="21" y="14"/>
                  </a:lnTo>
                  <a:lnTo>
                    <a:pt x="14" y="24"/>
                  </a:lnTo>
                  <a:lnTo>
                    <a:pt x="7" y="35"/>
                  </a:lnTo>
                  <a:lnTo>
                    <a:pt x="3" y="52"/>
                  </a:lnTo>
                  <a:lnTo>
                    <a:pt x="0" y="73"/>
                  </a:lnTo>
                  <a:lnTo>
                    <a:pt x="0" y="101"/>
                  </a:lnTo>
                  <a:lnTo>
                    <a:pt x="3" y="125"/>
                  </a:lnTo>
                  <a:lnTo>
                    <a:pt x="7" y="139"/>
                  </a:lnTo>
                  <a:lnTo>
                    <a:pt x="10" y="149"/>
                  </a:lnTo>
                  <a:lnTo>
                    <a:pt x="28" y="160"/>
                  </a:lnTo>
                  <a:lnTo>
                    <a:pt x="49" y="174"/>
                  </a:lnTo>
                  <a:lnTo>
                    <a:pt x="52" y="243"/>
                  </a:lnTo>
                  <a:close/>
                </a:path>
              </a:pathLst>
            </a:custGeom>
            <a:solidFill>
              <a:srgbClr val="585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0" name="Freeform 52"/>
            <p:cNvSpPr>
              <a:spLocks noEditPoints="1"/>
            </p:cNvSpPr>
            <p:nvPr/>
          </p:nvSpPr>
          <p:spPr bwMode="auto">
            <a:xfrm>
              <a:off x="5105400" y="5508625"/>
              <a:ext cx="311150" cy="647700"/>
            </a:xfrm>
            <a:custGeom>
              <a:avLst/>
              <a:gdLst>
                <a:gd name="T0" fmla="*/ 2147483646 w 240"/>
                <a:gd name="T1" fmla="*/ 2147483646 h 507"/>
                <a:gd name="T2" fmla="*/ 2147483646 w 240"/>
                <a:gd name="T3" fmla="*/ 2147483646 h 507"/>
                <a:gd name="T4" fmla="*/ 2147483646 w 240"/>
                <a:gd name="T5" fmla="*/ 2147483646 h 507"/>
                <a:gd name="T6" fmla="*/ 2147483646 w 240"/>
                <a:gd name="T7" fmla="*/ 2147483646 h 507"/>
                <a:gd name="T8" fmla="*/ 2147483646 w 240"/>
                <a:gd name="T9" fmla="*/ 2147483646 h 507"/>
                <a:gd name="T10" fmla="*/ 2147483646 w 240"/>
                <a:gd name="T11" fmla="*/ 2147483646 h 507"/>
                <a:gd name="T12" fmla="*/ 2147483646 w 240"/>
                <a:gd name="T13" fmla="*/ 2147483646 h 507"/>
                <a:gd name="T14" fmla="*/ 2147483646 w 240"/>
                <a:gd name="T15" fmla="*/ 2147483646 h 507"/>
                <a:gd name="T16" fmla="*/ 2147483646 w 240"/>
                <a:gd name="T17" fmla="*/ 2147483646 h 507"/>
                <a:gd name="T18" fmla="*/ 2147483646 w 240"/>
                <a:gd name="T19" fmla="*/ 2147483646 h 507"/>
                <a:gd name="T20" fmla="*/ 2147483646 w 240"/>
                <a:gd name="T21" fmla="*/ 2147483646 h 507"/>
                <a:gd name="T22" fmla="*/ 2147483646 w 240"/>
                <a:gd name="T23" fmla="*/ 2147483646 h 507"/>
                <a:gd name="T24" fmla="*/ 2147483646 w 240"/>
                <a:gd name="T25" fmla="*/ 2147483646 h 507"/>
                <a:gd name="T26" fmla="*/ 2147483646 w 240"/>
                <a:gd name="T27" fmla="*/ 2147483646 h 507"/>
                <a:gd name="T28" fmla="*/ 2147483646 w 240"/>
                <a:gd name="T29" fmla="*/ 2147483646 h 507"/>
                <a:gd name="T30" fmla="*/ 2147483646 w 240"/>
                <a:gd name="T31" fmla="*/ 2147483646 h 507"/>
                <a:gd name="T32" fmla="*/ 2147483646 w 240"/>
                <a:gd name="T33" fmla="*/ 2147483646 h 507"/>
                <a:gd name="T34" fmla="*/ 2147483646 w 240"/>
                <a:gd name="T35" fmla="*/ 2147483646 h 507"/>
                <a:gd name="T36" fmla="*/ 0 w 240"/>
                <a:gd name="T37" fmla="*/ 2147483646 h 507"/>
                <a:gd name="T38" fmla="*/ 2147483646 w 240"/>
                <a:gd name="T39" fmla="*/ 2147483646 h 507"/>
                <a:gd name="T40" fmla="*/ 2147483646 w 240"/>
                <a:gd name="T41" fmla="*/ 2147483646 h 507"/>
                <a:gd name="T42" fmla="*/ 2147483646 w 240"/>
                <a:gd name="T43" fmla="*/ 2147483646 h 507"/>
                <a:gd name="T44" fmla="*/ 2147483646 w 240"/>
                <a:gd name="T45" fmla="*/ 2147483646 h 507"/>
                <a:gd name="T46" fmla="*/ 2147483646 w 240"/>
                <a:gd name="T47" fmla="*/ 2147483646 h 507"/>
                <a:gd name="T48" fmla="*/ 2147483646 w 240"/>
                <a:gd name="T49" fmla="*/ 2147483646 h 507"/>
                <a:gd name="T50" fmla="*/ 2147483646 w 240"/>
                <a:gd name="T51" fmla="*/ 2147483646 h 507"/>
                <a:gd name="T52" fmla="*/ 2147483646 w 240"/>
                <a:gd name="T53" fmla="*/ 2147483646 h 507"/>
                <a:gd name="T54" fmla="*/ 2147483646 w 240"/>
                <a:gd name="T55" fmla="*/ 2147483646 h 507"/>
                <a:gd name="T56" fmla="*/ 2147483646 w 240"/>
                <a:gd name="T57" fmla="*/ 2147483646 h 507"/>
                <a:gd name="T58" fmla="*/ 2147483646 w 240"/>
                <a:gd name="T59" fmla="*/ 2147483646 h 507"/>
                <a:gd name="T60" fmla="*/ 2147483646 w 240"/>
                <a:gd name="T61" fmla="*/ 2147483646 h 507"/>
                <a:gd name="T62" fmla="*/ 2147483646 w 240"/>
                <a:gd name="T63" fmla="*/ 2147483646 h 507"/>
                <a:gd name="T64" fmla="*/ 2147483646 w 240"/>
                <a:gd name="T65" fmla="*/ 2147483646 h 507"/>
                <a:gd name="T66" fmla="*/ 2147483646 w 240"/>
                <a:gd name="T67" fmla="*/ 2147483646 h 507"/>
                <a:gd name="T68" fmla="*/ 2147483646 w 240"/>
                <a:gd name="T69" fmla="*/ 2147483646 h 507"/>
                <a:gd name="T70" fmla="*/ 2147483646 w 240"/>
                <a:gd name="T71" fmla="*/ 2147483646 h 507"/>
                <a:gd name="T72" fmla="*/ 2147483646 w 240"/>
                <a:gd name="T73" fmla="*/ 2147483646 h 507"/>
                <a:gd name="T74" fmla="*/ 2147483646 w 240"/>
                <a:gd name="T75" fmla="*/ 2147483646 h 507"/>
                <a:gd name="T76" fmla="*/ 2147483646 w 240"/>
                <a:gd name="T77" fmla="*/ 2147483646 h 507"/>
                <a:gd name="T78" fmla="*/ 2147483646 w 240"/>
                <a:gd name="T79" fmla="*/ 2147483646 h 507"/>
                <a:gd name="T80" fmla="*/ 2147483646 w 240"/>
                <a:gd name="T81" fmla="*/ 2147483646 h 507"/>
                <a:gd name="T82" fmla="*/ 2147483646 w 240"/>
                <a:gd name="T83" fmla="*/ 2147483646 h 507"/>
                <a:gd name="T84" fmla="*/ 2147483646 w 240"/>
                <a:gd name="T85" fmla="*/ 2147483646 h 507"/>
                <a:gd name="T86" fmla="*/ 2147483646 w 240"/>
                <a:gd name="T87" fmla="*/ 2147483646 h 507"/>
                <a:gd name="T88" fmla="*/ 2147483646 w 240"/>
                <a:gd name="T89" fmla="*/ 2147483646 h 507"/>
                <a:gd name="T90" fmla="*/ 2147483646 w 240"/>
                <a:gd name="T91" fmla="*/ 2147483646 h 507"/>
                <a:gd name="T92" fmla="*/ 2147483646 w 240"/>
                <a:gd name="T93" fmla="*/ 2147483646 h 507"/>
                <a:gd name="T94" fmla="*/ 2147483646 w 240"/>
                <a:gd name="T95" fmla="*/ 2147483646 h 507"/>
                <a:gd name="T96" fmla="*/ 2147483646 w 240"/>
                <a:gd name="T97" fmla="*/ 2147483646 h 507"/>
                <a:gd name="T98" fmla="*/ 2147483646 w 240"/>
                <a:gd name="T99" fmla="*/ 2147483646 h 507"/>
                <a:gd name="T100" fmla="*/ 2147483646 w 240"/>
                <a:gd name="T101" fmla="*/ 2147483646 h 507"/>
                <a:gd name="T102" fmla="*/ 2147483646 w 240"/>
                <a:gd name="T103" fmla="*/ 0 h 507"/>
                <a:gd name="T104" fmla="*/ 2147483646 w 240"/>
                <a:gd name="T105" fmla="*/ 2147483646 h 507"/>
                <a:gd name="T106" fmla="*/ 2147483646 w 240"/>
                <a:gd name="T107" fmla="*/ 2147483646 h 507"/>
                <a:gd name="T108" fmla="*/ 2147483646 w 240"/>
                <a:gd name="T109" fmla="*/ 2147483646 h 507"/>
                <a:gd name="T110" fmla="*/ 2147483646 w 240"/>
                <a:gd name="T111" fmla="*/ 2147483646 h 507"/>
                <a:gd name="T112" fmla="*/ 2147483646 w 240"/>
                <a:gd name="T113" fmla="*/ 2147483646 h 50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40" h="507">
                  <a:moveTo>
                    <a:pt x="97" y="104"/>
                  </a:moveTo>
                  <a:lnTo>
                    <a:pt x="163" y="104"/>
                  </a:lnTo>
                  <a:lnTo>
                    <a:pt x="160" y="115"/>
                  </a:lnTo>
                  <a:lnTo>
                    <a:pt x="156" y="125"/>
                  </a:lnTo>
                  <a:lnTo>
                    <a:pt x="146" y="128"/>
                  </a:lnTo>
                  <a:lnTo>
                    <a:pt x="136" y="132"/>
                  </a:lnTo>
                  <a:lnTo>
                    <a:pt x="122" y="132"/>
                  </a:lnTo>
                  <a:lnTo>
                    <a:pt x="111" y="125"/>
                  </a:lnTo>
                  <a:lnTo>
                    <a:pt x="104" y="118"/>
                  </a:lnTo>
                  <a:lnTo>
                    <a:pt x="97" y="104"/>
                  </a:lnTo>
                  <a:close/>
                  <a:moveTo>
                    <a:pt x="97" y="90"/>
                  </a:moveTo>
                  <a:lnTo>
                    <a:pt x="101" y="76"/>
                  </a:lnTo>
                  <a:lnTo>
                    <a:pt x="108" y="66"/>
                  </a:lnTo>
                  <a:lnTo>
                    <a:pt x="118" y="62"/>
                  </a:lnTo>
                  <a:lnTo>
                    <a:pt x="132" y="59"/>
                  </a:lnTo>
                  <a:lnTo>
                    <a:pt x="143" y="59"/>
                  </a:lnTo>
                  <a:lnTo>
                    <a:pt x="156" y="66"/>
                  </a:lnTo>
                  <a:lnTo>
                    <a:pt x="163" y="76"/>
                  </a:lnTo>
                  <a:lnTo>
                    <a:pt x="167" y="94"/>
                  </a:lnTo>
                  <a:lnTo>
                    <a:pt x="97" y="90"/>
                  </a:lnTo>
                  <a:close/>
                  <a:moveTo>
                    <a:pt x="42" y="59"/>
                  </a:moveTo>
                  <a:lnTo>
                    <a:pt x="38" y="73"/>
                  </a:lnTo>
                  <a:lnTo>
                    <a:pt x="38" y="76"/>
                  </a:lnTo>
                  <a:lnTo>
                    <a:pt x="42" y="83"/>
                  </a:lnTo>
                  <a:lnTo>
                    <a:pt x="49" y="94"/>
                  </a:lnTo>
                  <a:lnTo>
                    <a:pt x="14" y="90"/>
                  </a:lnTo>
                  <a:lnTo>
                    <a:pt x="11" y="101"/>
                  </a:lnTo>
                  <a:lnTo>
                    <a:pt x="42" y="101"/>
                  </a:lnTo>
                  <a:lnTo>
                    <a:pt x="70" y="104"/>
                  </a:lnTo>
                  <a:lnTo>
                    <a:pt x="66" y="115"/>
                  </a:lnTo>
                  <a:lnTo>
                    <a:pt x="59" y="125"/>
                  </a:lnTo>
                  <a:lnTo>
                    <a:pt x="52" y="128"/>
                  </a:lnTo>
                  <a:lnTo>
                    <a:pt x="45" y="132"/>
                  </a:lnTo>
                  <a:lnTo>
                    <a:pt x="28" y="135"/>
                  </a:lnTo>
                  <a:lnTo>
                    <a:pt x="21" y="135"/>
                  </a:lnTo>
                  <a:lnTo>
                    <a:pt x="14" y="128"/>
                  </a:lnTo>
                  <a:lnTo>
                    <a:pt x="7" y="125"/>
                  </a:lnTo>
                  <a:lnTo>
                    <a:pt x="0" y="135"/>
                  </a:lnTo>
                  <a:lnTo>
                    <a:pt x="11" y="156"/>
                  </a:lnTo>
                  <a:lnTo>
                    <a:pt x="21" y="146"/>
                  </a:lnTo>
                  <a:lnTo>
                    <a:pt x="31" y="139"/>
                  </a:lnTo>
                  <a:lnTo>
                    <a:pt x="42" y="139"/>
                  </a:lnTo>
                  <a:lnTo>
                    <a:pt x="45" y="139"/>
                  </a:lnTo>
                  <a:lnTo>
                    <a:pt x="49" y="142"/>
                  </a:lnTo>
                  <a:lnTo>
                    <a:pt x="52" y="146"/>
                  </a:lnTo>
                  <a:lnTo>
                    <a:pt x="73" y="146"/>
                  </a:lnTo>
                  <a:lnTo>
                    <a:pt x="97" y="149"/>
                  </a:lnTo>
                  <a:lnTo>
                    <a:pt x="97" y="160"/>
                  </a:lnTo>
                  <a:lnTo>
                    <a:pt x="97" y="174"/>
                  </a:lnTo>
                  <a:lnTo>
                    <a:pt x="101" y="180"/>
                  </a:lnTo>
                  <a:lnTo>
                    <a:pt x="101" y="184"/>
                  </a:lnTo>
                  <a:lnTo>
                    <a:pt x="104" y="187"/>
                  </a:lnTo>
                  <a:lnTo>
                    <a:pt x="111" y="191"/>
                  </a:lnTo>
                  <a:lnTo>
                    <a:pt x="118" y="187"/>
                  </a:lnTo>
                  <a:lnTo>
                    <a:pt x="125" y="177"/>
                  </a:lnTo>
                  <a:lnTo>
                    <a:pt x="129" y="167"/>
                  </a:lnTo>
                  <a:lnTo>
                    <a:pt x="132" y="160"/>
                  </a:lnTo>
                  <a:lnTo>
                    <a:pt x="160" y="167"/>
                  </a:lnTo>
                  <a:lnTo>
                    <a:pt x="181" y="180"/>
                  </a:lnTo>
                  <a:lnTo>
                    <a:pt x="184" y="174"/>
                  </a:lnTo>
                  <a:lnTo>
                    <a:pt x="188" y="170"/>
                  </a:lnTo>
                  <a:lnTo>
                    <a:pt x="191" y="163"/>
                  </a:lnTo>
                  <a:lnTo>
                    <a:pt x="195" y="160"/>
                  </a:lnTo>
                  <a:lnTo>
                    <a:pt x="188" y="149"/>
                  </a:lnTo>
                  <a:lnTo>
                    <a:pt x="184" y="146"/>
                  </a:lnTo>
                  <a:lnTo>
                    <a:pt x="181" y="142"/>
                  </a:lnTo>
                  <a:lnTo>
                    <a:pt x="181" y="135"/>
                  </a:lnTo>
                  <a:lnTo>
                    <a:pt x="188" y="128"/>
                  </a:lnTo>
                  <a:lnTo>
                    <a:pt x="191" y="128"/>
                  </a:lnTo>
                  <a:lnTo>
                    <a:pt x="202" y="128"/>
                  </a:lnTo>
                  <a:lnTo>
                    <a:pt x="212" y="128"/>
                  </a:lnTo>
                  <a:lnTo>
                    <a:pt x="222" y="142"/>
                  </a:lnTo>
                  <a:lnTo>
                    <a:pt x="229" y="156"/>
                  </a:lnTo>
                  <a:lnTo>
                    <a:pt x="229" y="174"/>
                  </a:lnTo>
                  <a:lnTo>
                    <a:pt x="229" y="194"/>
                  </a:lnTo>
                  <a:lnTo>
                    <a:pt x="215" y="201"/>
                  </a:lnTo>
                  <a:lnTo>
                    <a:pt x="198" y="208"/>
                  </a:lnTo>
                  <a:lnTo>
                    <a:pt x="205" y="212"/>
                  </a:lnTo>
                  <a:lnTo>
                    <a:pt x="212" y="215"/>
                  </a:lnTo>
                  <a:lnTo>
                    <a:pt x="219" y="215"/>
                  </a:lnTo>
                  <a:lnTo>
                    <a:pt x="229" y="215"/>
                  </a:lnTo>
                  <a:lnTo>
                    <a:pt x="229" y="507"/>
                  </a:lnTo>
                  <a:lnTo>
                    <a:pt x="240" y="507"/>
                  </a:lnTo>
                  <a:lnTo>
                    <a:pt x="240" y="198"/>
                  </a:lnTo>
                  <a:lnTo>
                    <a:pt x="236" y="149"/>
                  </a:lnTo>
                  <a:lnTo>
                    <a:pt x="226" y="108"/>
                  </a:lnTo>
                  <a:lnTo>
                    <a:pt x="208" y="101"/>
                  </a:lnTo>
                  <a:lnTo>
                    <a:pt x="202" y="97"/>
                  </a:lnTo>
                  <a:lnTo>
                    <a:pt x="195" y="90"/>
                  </a:lnTo>
                  <a:lnTo>
                    <a:pt x="198" y="73"/>
                  </a:lnTo>
                  <a:lnTo>
                    <a:pt x="219" y="76"/>
                  </a:lnTo>
                  <a:lnTo>
                    <a:pt x="212" y="66"/>
                  </a:lnTo>
                  <a:lnTo>
                    <a:pt x="212" y="62"/>
                  </a:lnTo>
                  <a:lnTo>
                    <a:pt x="215" y="62"/>
                  </a:lnTo>
                  <a:lnTo>
                    <a:pt x="215" y="52"/>
                  </a:lnTo>
                  <a:lnTo>
                    <a:pt x="215" y="49"/>
                  </a:lnTo>
                  <a:lnTo>
                    <a:pt x="215" y="45"/>
                  </a:lnTo>
                  <a:lnTo>
                    <a:pt x="212" y="42"/>
                  </a:lnTo>
                  <a:lnTo>
                    <a:pt x="205" y="38"/>
                  </a:lnTo>
                  <a:lnTo>
                    <a:pt x="191" y="42"/>
                  </a:lnTo>
                  <a:lnTo>
                    <a:pt x="188" y="49"/>
                  </a:lnTo>
                  <a:lnTo>
                    <a:pt x="181" y="49"/>
                  </a:lnTo>
                  <a:lnTo>
                    <a:pt x="163" y="38"/>
                  </a:lnTo>
                  <a:lnTo>
                    <a:pt x="163" y="0"/>
                  </a:lnTo>
                  <a:lnTo>
                    <a:pt x="153" y="0"/>
                  </a:lnTo>
                  <a:lnTo>
                    <a:pt x="146" y="3"/>
                  </a:lnTo>
                  <a:lnTo>
                    <a:pt x="143" y="7"/>
                  </a:lnTo>
                  <a:lnTo>
                    <a:pt x="143" y="10"/>
                  </a:lnTo>
                  <a:lnTo>
                    <a:pt x="136" y="17"/>
                  </a:lnTo>
                  <a:lnTo>
                    <a:pt x="129" y="31"/>
                  </a:lnTo>
                  <a:lnTo>
                    <a:pt x="104" y="21"/>
                  </a:lnTo>
                  <a:lnTo>
                    <a:pt x="80" y="10"/>
                  </a:lnTo>
                  <a:lnTo>
                    <a:pt x="80" y="35"/>
                  </a:lnTo>
                  <a:lnTo>
                    <a:pt x="83" y="56"/>
                  </a:lnTo>
                  <a:lnTo>
                    <a:pt x="42" y="59"/>
                  </a:lnTo>
                  <a:close/>
                </a:path>
              </a:pathLst>
            </a:custGeom>
            <a:solidFill>
              <a:srgbClr val="BBC2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1" name="Freeform 53"/>
            <p:cNvSpPr>
              <a:spLocks/>
            </p:cNvSpPr>
            <p:nvPr/>
          </p:nvSpPr>
          <p:spPr bwMode="auto">
            <a:xfrm>
              <a:off x="3765550" y="4476750"/>
              <a:ext cx="203200" cy="317500"/>
            </a:xfrm>
            <a:custGeom>
              <a:avLst/>
              <a:gdLst>
                <a:gd name="T0" fmla="*/ 2147483646 w 156"/>
                <a:gd name="T1" fmla="*/ 2147483646 h 249"/>
                <a:gd name="T2" fmla="*/ 2147483646 w 156"/>
                <a:gd name="T3" fmla="*/ 2147483646 h 249"/>
                <a:gd name="T4" fmla="*/ 2147483646 w 156"/>
                <a:gd name="T5" fmla="*/ 2147483646 h 249"/>
                <a:gd name="T6" fmla="*/ 2147483646 w 156"/>
                <a:gd name="T7" fmla="*/ 2147483646 h 249"/>
                <a:gd name="T8" fmla="*/ 2147483646 w 156"/>
                <a:gd name="T9" fmla="*/ 2147483646 h 249"/>
                <a:gd name="T10" fmla="*/ 0 w 156"/>
                <a:gd name="T11" fmla="*/ 2147483646 h 249"/>
                <a:gd name="T12" fmla="*/ 0 w 156"/>
                <a:gd name="T13" fmla="*/ 2147483646 h 249"/>
                <a:gd name="T14" fmla="*/ 2147483646 w 156"/>
                <a:gd name="T15" fmla="*/ 2147483646 h 249"/>
                <a:gd name="T16" fmla="*/ 2147483646 w 156"/>
                <a:gd name="T17" fmla="*/ 2147483646 h 249"/>
                <a:gd name="T18" fmla="*/ 2147483646 w 156"/>
                <a:gd name="T19" fmla="*/ 2147483646 h 249"/>
                <a:gd name="T20" fmla="*/ 2147483646 w 156"/>
                <a:gd name="T21" fmla="*/ 2147483646 h 249"/>
                <a:gd name="T22" fmla="*/ 2147483646 w 156"/>
                <a:gd name="T23" fmla="*/ 2147483646 h 249"/>
                <a:gd name="T24" fmla="*/ 2147483646 w 156"/>
                <a:gd name="T25" fmla="*/ 2147483646 h 249"/>
                <a:gd name="T26" fmla="*/ 2147483646 w 156"/>
                <a:gd name="T27" fmla="*/ 2147483646 h 249"/>
                <a:gd name="T28" fmla="*/ 2147483646 w 156"/>
                <a:gd name="T29" fmla="*/ 2147483646 h 249"/>
                <a:gd name="T30" fmla="*/ 2147483646 w 156"/>
                <a:gd name="T31" fmla="*/ 2147483646 h 249"/>
                <a:gd name="T32" fmla="*/ 2147483646 w 156"/>
                <a:gd name="T33" fmla="*/ 2147483646 h 249"/>
                <a:gd name="T34" fmla="*/ 2147483646 w 156"/>
                <a:gd name="T35" fmla="*/ 2147483646 h 249"/>
                <a:gd name="T36" fmla="*/ 2147483646 w 156"/>
                <a:gd name="T37" fmla="*/ 2147483646 h 249"/>
                <a:gd name="T38" fmla="*/ 2147483646 w 156"/>
                <a:gd name="T39" fmla="*/ 2147483646 h 249"/>
                <a:gd name="T40" fmla="*/ 2147483646 w 156"/>
                <a:gd name="T41" fmla="*/ 2147483646 h 249"/>
                <a:gd name="T42" fmla="*/ 2147483646 w 156"/>
                <a:gd name="T43" fmla="*/ 2147483646 h 249"/>
                <a:gd name="T44" fmla="*/ 2147483646 w 156"/>
                <a:gd name="T45" fmla="*/ 2147483646 h 249"/>
                <a:gd name="T46" fmla="*/ 2147483646 w 156"/>
                <a:gd name="T47" fmla="*/ 2147483646 h 249"/>
                <a:gd name="T48" fmla="*/ 2147483646 w 156"/>
                <a:gd name="T49" fmla="*/ 2147483646 h 249"/>
                <a:gd name="T50" fmla="*/ 2147483646 w 156"/>
                <a:gd name="T51" fmla="*/ 2147483646 h 249"/>
                <a:gd name="T52" fmla="*/ 2147483646 w 156"/>
                <a:gd name="T53" fmla="*/ 2147483646 h 249"/>
                <a:gd name="T54" fmla="*/ 2147483646 w 156"/>
                <a:gd name="T55" fmla="*/ 2147483646 h 249"/>
                <a:gd name="T56" fmla="*/ 2147483646 w 156"/>
                <a:gd name="T57" fmla="*/ 2147483646 h 249"/>
                <a:gd name="T58" fmla="*/ 2147483646 w 156"/>
                <a:gd name="T59" fmla="*/ 2147483646 h 249"/>
                <a:gd name="T60" fmla="*/ 2147483646 w 156"/>
                <a:gd name="T61" fmla="*/ 2147483646 h 249"/>
                <a:gd name="T62" fmla="*/ 2147483646 w 156"/>
                <a:gd name="T63" fmla="*/ 2147483646 h 249"/>
                <a:gd name="T64" fmla="*/ 2147483646 w 156"/>
                <a:gd name="T65" fmla="*/ 2147483646 h 249"/>
                <a:gd name="T66" fmla="*/ 2147483646 w 156"/>
                <a:gd name="T67" fmla="*/ 0 h 249"/>
                <a:gd name="T68" fmla="*/ 2147483646 w 156"/>
                <a:gd name="T69" fmla="*/ 0 h 249"/>
                <a:gd name="T70" fmla="*/ 2147483646 w 156"/>
                <a:gd name="T71" fmla="*/ 2147483646 h 24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56" h="249">
                  <a:moveTo>
                    <a:pt x="49" y="3"/>
                  </a:moveTo>
                  <a:lnTo>
                    <a:pt x="32" y="10"/>
                  </a:lnTo>
                  <a:lnTo>
                    <a:pt x="18" y="20"/>
                  </a:lnTo>
                  <a:lnTo>
                    <a:pt x="7" y="31"/>
                  </a:lnTo>
                  <a:lnTo>
                    <a:pt x="4" y="48"/>
                  </a:lnTo>
                  <a:lnTo>
                    <a:pt x="0" y="65"/>
                  </a:lnTo>
                  <a:lnTo>
                    <a:pt x="0" y="86"/>
                  </a:lnTo>
                  <a:lnTo>
                    <a:pt x="4" y="107"/>
                  </a:lnTo>
                  <a:lnTo>
                    <a:pt x="11" y="117"/>
                  </a:lnTo>
                  <a:lnTo>
                    <a:pt x="21" y="131"/>
                  </a:lnTo>
                  <a:lnTo>
                    <a:pt x="32" y="138"/>
                  </a:lnTo>
                  <a:lnTo>
                    <a:pt x="45" y="145"/>
                  </a:lnTo>
                  <a:lnTo>
                    <a:pt x="59" y="152"/>
                  </a:lnTo>
                  <a:lnTo>
                    <a:pt x="63" y="249"/>
                  </a:lnTo>
                  <a:lnTo>
                    <a:pt x="84" y="249"/>
                  </a:lnTo>
                  <a:lnTo>
                    <a:pt x="87" y="152"/>
                  </a:lnTo>
                  <a:lnTo>
                    <a:pt x="101" y="149"/>
                  </a:lnTo>
                  <a:lnTo>
                    <a:pt x="111" y="145"/>
                  </a:lnTo>
                  <a:lnTo>
                    <a:pt x="122" y="142"/>
                  </a:lnTo>
                  <a:lnTo>
                    <a:pt x="132" y="131"/>
                  </a:lnTo>
                  <a:lnTo>
                    <a:pt x="139" y="121"/>
                  </a:lnTo>
                  <a:lnTo>
                    <a:pt x="139" y="117"/>
                  </a:lnTo>
                  <a:lnTo>
                    <a:pt x="146" y="117"/>
                  </a:lnTo>
                  <a:lnTo>
                    <a:pt x="153" y="104"/>
                  </a:lnTo>
                  <a:lnTo>
                    <a:pt x="153" y="86"/>
                  </a:lnTo>
                  <a:lnTo>
                    <a:pt x="156" y="65"/>
                  </a:lnTo>
                  <a:lnTo>
                    <a:pt x="153" y="48"/>
                  </a:lnTo>
                  <a:lnTo>
                    <a:pt x="146" y="31"/>
                  </a:lnTo>
                  <a:lnTo>
                    <a:pt x="139" y="20"/>
                  </a:lnTo>
                  <a:lnTo>
                    <a:pt x="129" y="13"/>
                  </a:lnTo>
                  <a:lnTo>
                    <a:pt x="118" y="6"/>
                  </a:lnTo>
                  <a:lnTo>
                    <a:pt x="101" y="3"/>
                  </a:lnTo>
                  <a:lnTo>
                    <a:pt x="84" y="0"/>
                  </a:lnTo>
                  <a:lnTo>
                    <a:pt x="70" y="0"/>
                  </a:lnTo>
                  <a:lnTo>
                    <a:pt x="49" y="3"/>
                  </a:lnTo>
                  <a:close/>
                </a:path>
              </a:pathLst>
            </a:custGeom>
            <a:solidFill>
              <a:srgbClr val="585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2" name="Freeform 54"/>
            <p:cNvSpPr>
              <a:spLocks/>
            </p:cNvSpPr>
            <p:nvPr/>
          </p:nvSpPr>
          <p:spPr bwMode="auto">
            <a:xfrm>
              <a:off x="6927851" y="5137151"/>
              <a:ext cx="284163" cy="193675"/>
            </a:xfrm>
            <a:custGeom>
              <a:avLst/>
              <a:gdLst>
                <a:gd name="T0" fmla="*/ 2147483646 w 219"/>
                <a:gd name="T1" fmla="*/ 2147483646 h 152"/>
                <a:gd name="T2" fmla="*/ 2147483646 w 219"/>
                <a:gd name="T3" fmla="*/ 2147483646 h 152"/>
                <a:gd name="T4" fmla="*/ 2147483646 w 219"/>
                <a:gd name="T5" fmla="*/ 2147483646 h 152"/>
                <a:gd name="T6" fmla="*/ 2147483646 w 219"/>
                <a:gd name="T7" fmla="*/ 2147483646 h 152"/>
                <a:gd name="T8" fmla="*/ 2147483646 w 219"/>
                <a:gd name="T9" fmla="*/ 2147483646 h 152"/>
                <a:gd name="T10" fmla="*/ 2147483646 w 219"/>
                <a:gd name="T11" fmla="*/ 2147483646 h 152"/>
                <a:gd name="T12" fmla="*/ 2147483646 w 219"/>
                <a:gd name="T13" fmla="*/ 2147483646 h 152"/>
                <a:gd name="T14" fmla="*/ 2147483646 w 219"/>
                <a:gd name="T15" fmla="*/ 2147483646 h 152"/>
                <a:gd name="T16" fmla="*/ 2147483646 w 219"/>
                <a:gd name="T17" fmla="*/ 2147483646 h 152"/>
                <a:gd name="T18" fmla="*/ 2147483646 w 219"/>
                <a:gd name="T19" fmla="*/ 2147483646 h 152"/>
                <a:gd name="T20" fmla="*/ 2147483646 w 219"/>
                <a:gd name="T21" fmla="*/ 0 h 152"/>
                <a:gd name="T22" fmla="*/ 2147483646 w 219"/>
                <a:gd name="T23" fmla="*/ 2147483646 h 152"/>
                <a:gd name="T24" fmla="*/ 2147483646 w 219"/>
                <a:gd name="T25" fmla="*/ 2147483646 h 152"/>
                <a:gd name="T26" fmla="*/ 2147483646 w 219"/>
                <a:gd name="T27" fmla="*/ 2147483646 h 152"/>
                <a:gd name="T28" fmla="*/ 2147483646 w 219"/>
                <a:gd name="T29" fmla="*/ 2147483646 h 152"/>
                <a:gd name="T30" fmla="*/ 2147483646 w 219"/>
                <a:gd name="T31" fmla="*/ 2147483646 h 152"/>
                <a:gd name="T32" fmla="*/ 2147483646 w 219"/>
                <a:gd name="T33" fmla="*/ 2147483646 h 152"/>
                <a:gd name="T34" fmla="*/ 2147483646 w 219"/>
                <a:gd name="T35" fmla="*/ 2147483646 h 152"/>
                <a:gd name="T36" fmla="*/ 2147483646 w 219"/>
                <a:gd name="T37" fmla="*/ 2147483646 h 152"/>
                <a:gd name="T38" fmla="*/ 2147483646 w 219"/>
                <a:gd name="T39" fmla="*/ 2147483646 h 152"/>
                <a:gd name="T40" fmla="*/ 2147483646 w 219"/>
                <a:gd name="T41" fmla="*/ 2147483646 h 152"/>
                <a:gd name="T42" fmla="*/ 0 w 219"/>
                <a:gd name="T43" fmla="*/ 2147483646 h 152"/>
                <a:gd name="T44" fmla="*/ 2147483646 w 219"/>
                <a:gd name="T45" fmla="*/ 2147483646 h 152"/>
                <a:gd name="T46" fmla="*/ 2147483646 w 219"/>
                <a:gd name="T47" fmla="*/ 2147483646 h 152"/>
                <a:gd name="T48" fmla="*/ 2147483646 w 219"/>
                <a:gd name="T49" fmla="*/ 2147483646 h 152"/>
                <a:gd name="T50" fmla="*/ 2147483646 w 219"/>
                <a:gd name="T51" fmla="*/ 2147483646 h 152"/>
                <a:gd name="T52" fmla="*/ 2147483646 w 219"/>
                <a:gd name="T53" fmla="*/ 2147483646 h 152"/>
                <a:gd name="T54" fmla="*/ 2147483646 w 219"/>
                <a:gd name="T55" fmla="*/ 2147483646 h 152"/>
                <a:gd name="T56" fmla="*/ 2147483646 w 219"/>
                <a:gd name="T57" fmla="*/ 2147483646 h 152"/>
                <a:gd name="T58" fmla="*/ 2147483646 w 219"/>
                <a:gd name="T59" fmla="*/ 2147483646 h 152"/>
                <a:gd name="T60" fmla="*/ 2147483646 w 219"/>
                <a:gd name="T61" fmla="*/ 2147483646 h 152"/>
                <a:gd name="T62" fmla="*/ 2147483646 w 219"/>
                <a:gd name="T63" fmla="*/ 2147483646 h 152"/>
                <a:gd name="T64" fmla="*/ 2147483646 w 219"/>
                <a:gd name="T65" fmla="*/ 2147483646 h 152"/>
                <a:gd name="T66" fmla="*/ 2147483646 w 219"/>
                <a:gd name="T67" fmla="*/ 2147483646 h 152"/>
                <a:gd name="T68" fmla="*/ 2147483646 w 219"/>
                <a:gd name="T69" fmla="*/ 2147483646 h 15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19" h="152">
                  <a:moveTo>
                    <a:pt x="181" y="118"/>
                  </a:moveTo>
                  <a:lnTo>
                    <a:pt x="198" y="107"/>
                  </a:lnTo>
                  <a:lnTo>
                    <a:pt x="212" y="97"/>
                  </a:lnTo>
                  <a:lnTo>
                    <a:pt x="219" y="80"/>
                  </a:lnTo>
                  <a:lnTo>
                    <a:pt x="219" y="62"/>
                  </a:lnTo>
                  <a:lnTo>
                    <a:pt x="216" y="48"/>
                  </a:lnTo>
                  <a:lnTo>
                    <a:pt x="205" y="31"/>
                  </a:lnTo>
                  <a:lnTo>
                    <a:pt x="195" y="21"/>
                  </a:lnTo>
                  <a:lnTo>
                    <a:pt x="177" y="10"/>
                  </a:lnTo>
                  <a:lnTo>
                    <a:pt x="156" y="3"/>
                  </a:lnTo>
                  <a:lnTo>
                    <a:pt x="136" y="0"/>
                  </a:lnTo>
                  <a:lnTo>
                    <a:pt x="118" y="3"/>
                  </a:lnTo>
                  <a:lnTo>
                    <a:pt x="101" y="10"/>
                  </a:lnTo>
                  <a:lnTo>
                    <a:pt x="87" y="17"/>
                  </a:lnTo>
                  <a:lnTo>
                    <a:pt x="77" y="31"/>
                  </a:lnTo>
                  <a:lnTo>
                    <a:pt x="66" y="45"/>
                  </a:lnTo>
                  <a:lnTo>
                    <a:pt x="63" y="62"/>
                  </a:lnTo>
                  <a:lnTo>
                    <a:pt x="42" y="62"/>
                  </a:lnTo>
                  <a:lnTo>
                    <a:pt x="25" y="69"/>
                  </a:lnTo>
                  <a:lnTo>
                    <a:pt x="11" y="80"/>
                  </a:lnTo>
                  <a:lnTo>
                    <a:pt x="4" y="93"/>
                  </a:lnTo>
                  <a:lnTo>
                    <a:pt x="0" y="111"/>
                  </a:lnTo>
                  <a:lnTo>
                    <a:pt x="4" y="121"/>
                  </a:lnTo>
                  <a:lnTo>
                    <a:pt x="14" y="132"/>
                  </a:lnTo>
                  <a:lnTo>
                    <a:pt x="21" y="139"/>
                  </a:lnTo>
                  <a:lnTo>
                    <a:pt x="25" y="152"/>
                  </a:lnTo>
                  <a:lnTo>
                    <a:pt x="49" y="145"/>
                  </a:lnTo>
                  <a:lnTo>
                    <a:pt x="70" y="145"/>
                  </a:lnTo>
                  <a:lnTo>
                    <a:pt x="91" y="135"/>
                  </a:lnTo>
                  <a:lnTo>
                    <a:pt x="104" y="125"/>
                  </a:lnTo>
                  <a:lnTo>
                    <a:pt x="125" y="128"/>
                  </a:lnTo>
                  <a:lnTo>
                    <a:pt x="153" y="128"/>
                  </a:lnTo>
                  <a:lnTo>
                    <a:pt x="174" y="135"/>
                  </a:lnTo>
                  <a:lnTo>
                    <a:pt x="188" y="145"/>
                  </a:lnTo>
                  <a:lnTo>
                    <a:pt x="181" y="118"/>
                  </a:lnTo>
                  <a:close/>
                </a:path>
              </a:pathLst>
            </a:custGeom>
            <a:solidFill>
              <a:srgbClr val="F39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3" name="Freeform 55"/>
            <p:cNvSpPr>
              <a:spLocks/>
            </p:cNvSpPr>
            <p:nvPr/>
          </p:nvSpPr>
          <p:spPr bwMode="auto">
            <a:xfrm>
              <a:off x="2397125" y="4232276"/>
              <a:ext cx="211138" cy="377825"/>
            </a:xfrm>
            <a:custGeom>
              <a:avLst/>
              <a:gdLst>
                <a:gd name="T0" fmla="*/ 0 w 163"/>
                <a:gd name="T1" fmla="*/ 2147483646 h 295"/>
                <a:gd name="T2" fmla="*/ 0 w 163"/>
                <a:gd name="T3" fmla="*/ 2147483646 h 295"/>
                <a:gd name="T4" fmla="*/ 2147483646 w 163"/>
                <a:gd name="T5" fmla="*/ 2147483646 h 295"/>
                <a:gd name="T6" fmla="*/ 2147483646 w 163"/>
                <a:gd name="T7" fmla="*/ 2147483646 h 295"/>
                <a:gd name="T8" fmla="*/ 2147483646 w 163"/>
                <a:gd name="T9" fmla="*/ 2147483646 h 295"/>
                <a:gd name="T10" fmla="*/ 2147483646 w 163"/>
                <a:gd name="T11" fmla="*/ 2147483646 h 295"/>
                <a:gd name="T12" fmla="*/ 2147483646 w 163"/>
                <a:gd name="T13" fmla="*/ 2147483646 h 295"/>
                <a:gd name="T14" fmla="*/ 2147483646 w 163"/>
                <a:gd name="T15" fmla="*/ 2147483646 h 295"/>
                <a:gd name="T16" fmla="*/ 2147483646 w 163"/>
                <a:gd name="T17" fmla="*/ 2147483646 h 295"/>
                <a:gd name="T18" fmla="*/ 2147483646 w 163"/>
                <a:gd name="T19" fmla="*/ 2147483646 h 295"/>
                <a:gd name="T20" fmla="*/ 2147483646 w 163"/>
                <a:gd name="T21" fmla="*/ 2147483646 h 295"/>
                <a:gd name="T22" fmla="*/ 2147483646 w 163"/>
                <a:gd name="T23" fmla="*/ 2147483646 h 295"/>
                <a:gd name="T24" fmla="*/ 2147483646 w 163"/>
                <a:gd name="T25" fmla="*/ 0 h 295"/>
                <a:gd name="T26" fmla="*/ 2147483646 w 163"/>
                <a:gd name="T27" fmla="*/ 0 h 295"/>
                <a:gd name="T28" fmla="*/ 2147483646 w 163"/>
                <a:gd name="T29" fmla="*/ 2147483646 h 295"/>
                <a:gd name="T30" fmla="*/ 2147483646 w 163"/>
                <a:gd name="T31" fmla="*/ 2147483646 h 295"/>
                <a:gd name="T32" fmla="*/ 2147483646 w 163"/>
                <a:gd name="T33" fmla="*/ 2147483646 h 295"/>
                <a:gd name="T34" fmla="*/ 2147483646 w 163"/>
                <a:gd name="T35" fmla="*/ 2147483646 h 295"/>
                <a:gd name="T36" fmla="*/ 2147483646 w 163"/>
                <a:gd name="T37" fmla="*/ 2147483646 h 295"/>
                <a:gd name="T38" fmla="*/ 2147483646 w 163"/>
                <a:gd name="T39" fmla="*/ 2147483646 h 295"/>
                <a:gd name="T40" fmla="*/ 2147483646 w 163"/>
                <a:gd name="T41" fmla="*/ 2147483646 h 295"/>
                <a:gd name="T42" fmla="*/ 2147483646 w 163"/>
                <a:gd name="T43" fmla="*/ 2147483646 h 295"/>
                <a:gd name="T44" fmla="*/ 2147483646 w 163"/>
                <a:gd name="T45" fmla="*/ 2147483646 h 295"/>
                <a:gd name="T46" fmla="*/ 2147483646 w 163"/>
                <a:gd name="T47" fmla="*/ 2147483646 h 295"/>
                <a:gd name="T48" fmla="*/ 2147483646 w 163"/>
                <a:gd name="T49" fmla="*/ 2147483646 h 295"/>
                <a:gd name="T50" fmla="*/ 0 w 163"/>
                <a:gd name="T51" fmla="*/ 2147483646 h 29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63" h="295">
                  <a:moveTo>
                    <a:pt x="0" y="163"/>
                  </a:moveTo>
                  <a:lnTo>
                    <a:pt x="0" y="218"/>
                  </a:lnTo>
                  <a:lnTo>
                    <a:pt x="4" y="243"/>
                  </a:lnTo>
                  <a:lnTo>
                    <a:pt x="4" y="264"/>
                  </a:lnTo>
                  <a:lnTo>
                    <a:pt x="24" y="270"/>
                  </a:lnTo>
                  <a:lnTo>
                    <a:pt x="24" y="295"/>
                  </a:lnTo>
                  <a:lnTo>
                    <a:pt x="135" y="295"/>
                  </a:lnTo>
                  <a:lnTo>
                    <a:pt x="135" y="270"/>
                  </a:lnTo>
                  <a:lnTo>
                    <a:pt x="139" y="264"/>
                  </a:lnTo>
                  <a:lnTo>
                    <a:pt x="146" y="264"/>
                  </a:lnTo>
                  <a:lnTo>
                    <a:pt x="149" y="246"/>
                  </a:lnTo>
                  <a:lnTo>
                    <a:pt x="153" y="229"/>
                  </a:lnTo>
                  <a:lnTo>
                    <a:pt x="163" y="0"/>
                  </a:lnTo>
                  <a:lnTo>
                    <a:pt x="156" y="0"/>
                  </a:lnTo>
                  <a:lnTo>
                    <a:pt x="156" y="14"/>
                  </a:lnTo>
                  <a:lnTo>
                    <a:pt x="153" y="28"/>
                  </a:lnTo>
                  <a:lnTo>
                    <a:pt x="146" y="41"/>
                  </a:lnTo>
                  <a:lnTo>
                    <a:pt x="139" y="59"/>
                  </a:lnTo>
                  <a:lnTo>
                    <a:pt x="125" y="90"/>
                  </a:lnTo>
                  <a:lnTo>
                    <a:pt x="111" y="114"/>
                  </a:lnTo>
                  <a:lnTo>
                    <a:pt x="83" y="166"/>
                  </a:lnTo>
                  <a:lnTo>
                    <a:pt x="52" y="215"/>
                  </a:lnTo>
                  <a:lnTo>
                    <a:pt x="38" y="205"/>
                  </a:lnTo>
                  <a:lnTo>
                    <a:pt x="24" y="191"/>
                  </a:lnTo>
                  <a:lnTo>
                    <a:pt x="14" y="173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4" name="Freeform 56"/>
            <p:cNvSpPr>
              <a:spLocks/>
            </p:cNvSpPr>
            <p:nvPr/>
          </p:nvSpPr>
          <p:spPr bwMode="auto">
            <a:xfrm>
              <a:off x="2381250" y="4041776"/>
              <a:ext cx="203200" cy="214313"/>
            </a:xfrm>
            <a:custGeom>
              <a:avLst/>
              <a:gdLst>
                <a:gd name="T0" fmla="*/ 0 w 156"/>
                <a:gd name="T1" fmla="*/ 2147483646 h 167"/>
                <a:gd name="T2" fmla="*/ 0 w 156"/>
                <a:gd name="T3" fmla="*/ 2147483646 h 167"/>
                <a:gd name="T4" fmla="*/ 2147483646 w 156"/>
                <a:gd name="T5" fmla="*/ 2147483646 h 167"/>
                <a:gd name="T6" fmla="*/ 2147483646 w 156"/>
                <a:gd name="T7" fmla="*/ 2147483646 h 167"/>
                <a:gd name="T8" fmla="*/ 2147483646 w 156"/>
                <a:gd name="T9" fmla="*/ 2147483646 h 167"/>
                <a:gd name="T10" fmla="*/ 2147483646 w 156"/>
                <a:gd name="T11" fmla="*/ 2147483646 h 167"/>
                <a:gd name="T12" fmla="*/ 2147483646 w 156"/>
                <a:gd name="T13" fmla="*/ 2147483646 h 167"/>
                <a:gd name="T14" fmla="*/ 2147483646 w 156"/>
                <a:gd name="T15" fmla="*/ 2147483646 h 167"/>
                <a:gd name="T16" fmla="*/ 2147483646 w 156"/>
                <a:gd name="T17" fmla="*/ 2147483646 h 167"/>
                <a:gd name="T18" fmla="*/ 2147483646 w 156"/>
                <a:gd name="T19" fmla="*/ 2147483646 h 167"/>
                <a:gd name="T20" fmla="*/ 2147483646 w 156"/>
                <a:gd name="T21" fmla="*/ 2147483646 h 167"/>
                <a:gd name="T22" fmla="*/ 2147483646 w 156"/>
                <a:gd name="T23" fmla="*/ 2147483646 h 167"/>
                <a:gd name="T24" fmla="*/ 2147483646 w 156"/>
                <a:gd name="T25" fmla="*/ 2147483646 h 167"/>
                <a:gd name="T26" fmla="*/ 2147483646 w 156"/>
                <a:gd name="T27" fmla="*/ 2147483646 h 167"/>
                <a:gd name="T28" fmla="*/ 2147483646 w 156"/>
                <a:gd name="T29" fmla="*/ 2147483646 h 167"/>
                <a:gd name="T30" fmla="*/ 2147483646 w 156"/>
                <a:gd name="T31" fmla="*/ 2147483646 h 167"/>
                <a:gd name="T32" fmla="*/ 2147483646 w 156"/>
                <a:gd name="T33" fmla="*/ 2147483646 h 167"/>
                <a:gd name="T34" fmla="*/ 2147483646 w 156"/>
                <a:gd name="T35" fmla="*/ 2147483646 h 167"/>
                <a:gd name="T36" fmla="*/ 2147483646 w 156"/>
                <a:gd name="T37" fmla="*/ 2147483646 h 167"/>
                <a:gd name="T38" fmla="*/ 2147483646 w 156"/>
                <a:gd name="T39" fmla="*/ 2147483646 h 167"/>
                <a:gd name="T40" fmla="*/ 2147483646 w 156"/>
                <a:gd name="T41" fmla="*/ 2147483646 h 167"/>
                <a:gd name="T42" fmla="*/ 2147483646 w 156"/>
                <a:gd name="T43" fmla="*/ 0 h 167"/>
                <a:gd name="T44" fmla="*/ 2147483646 w 156"/>
                <a:gd name="T45" fmla="*/ 2147483646 h 167"/>
                <a:gd name="T46" fmla="*/ 2147483646 w 156"/>
                <a:gd name="T47" fmla="*/ 2147483646 h 167"/>
                <a:gd name="T48" fmla="*/ 2147483646 w 156"/>
                <a:gd name="T49" fmla="*/ 2147483646 h 167"/>
                <a:gd name="T50" fmla="*/ 2147483646 w 156"/>
                <a:gd name="T51" fmla="*/ 2147483646 h 167"/>
                <a:gd name="T52" fmla="*/ 0 w 156"/>
                <a:gd name="T53" fmla="*/ 2147483646 h 16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56" h="167">
                  <a:moveTo>
                    <a:pt x="0" y="38"/>
                  </a:moveTo>
                  <a:lnTo>
                    <a:pt x="0" y="73"/>
                  </a:lnTo>
                  <a:lnTo>
                    <a:pt x="4" y="104"/>
                  </a:lnTo>
                  <a:lnTo>
                    <a:pt x="4" y="146"/>
                  </a:lnTo>
                  <a:lnTo>
                    <a:pt x="4" y="163"/>
                  </a:lnTo>
                  <a:lnTo>
                    <a:pt x="11" y="167"/>
                  </a:lnTo>
                  <a:lnTo>
                    <a:pt x="21" y="167"/>
                  </a:lnTo>
                  <a:lnTo>
                    <a:pt x="49" y="160"/>
                  </a:lnTo>
                  <a:lnTo>
                    <a:pt x="80" y="156"/>
                  </a:lnTo>
                  <a:lnTo>
                    <a:pt x="94" y="153"/>
                  </a:lnTo>
                  <a:lnTo>
                    <a:pt x="111" y="149"/>
                  </a:lnTo>
                  <a:lnTo>
                    <a:pt x="122" y="142"/>
                  </a:lnTo>
                  <a:lnTo>
                    <a:pt x="136" y="135"/>
                  </a:lnTo>
                  <a:lnTo>
                    <a:pt x="143" y="122"/>
                  </a:lnTo>
                  <a:lnTo>
                    <a:pt x="146" y="108"/>
                  </a:lnTo>
                  <a:lnTo>
                    <a:pt x="156" y="80"/>
                  </a:lnTo>
                  <a:lnTo>
                    <a:pt x="156" y="70"/>
                  </a:lnTo>
                  <a:lnTo>
                    <a:pt x="149" y="56"/>
                  </a:lnTo>
                  <a:lnTo>
                    <a:pt x="146" y="21"/>
                  </a:lnTo>
                  <a:lnTo>
                    <a:pt x="122" y="11"/>
                  </a:lnTo>
                  <a:lnTo>
                    <a:pt x="94" y="4"/>
                  </a:lnTo>
                  <a:lnTo>
                    <a:pt x="66" y="0"/>
                  </a:lnTo>
                  <a:lnTo>
                    <a:pt x="38" y="4"/>
                  </a:lnTo>
                  <a:lnTo>
                    <a:pt x="31" y="18"/>
                  </a:lnTo>
                  <a:lnTo>
                    <a:pt x="21" y="28"/>
                  </a:lnTo>
                  <a:lnTo>
                    <a:pt x="14" y="35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5" name="Freeform 57"/>
            <p:cNvSpPr>
              <a:spLocks noEditPoints="1"/>
            </p:cNvSpPr>
            <p:nvPr/>
          </p:nvSpPr>
          <p:spPr bwMode="auto">
            <a:xfrm>
              <a:off x="3835400" y="4918075"/>
              <a:ext cx="374650" cy="292100"/>
            </a:xfrm>
            <a:custGeom>
              <a:avLst/>
              <a:gdLst>
                <a:gd name="T0" fmla="*/ 2147483646 w 288"/>
                <a:gd name="T1" fmla="*/ 2147483646 h 229"/>
                <a:gd name="T2" fmla="*/ 2147483646 w 288"/>
                <a:gd name="T3" fmla="*/ 2147483646 h 229"/>
                <a:gd name="T4" fmla="*/ 2147483646 w 288"/>
                <a:gd name="T5" fmla="*/ 2147483646 h 229"/>
                <a:gd name="T6" fmla="*/ 2147483646 w 288"/>
                <a:gd name="T7" fmla="*/ 2147483646 h 229"/>
                <a:gd name="T8" fmla="*/ 2147483646 w 288"/>
                <a:gd name="T9" fmla="*/ 2147483646 h 229"/>
                <a:gd name="T10" fmla="*/ 2147483646 w 288"/>
                <a:gd name="T11" fmla="*/ 2147483646 h 229"/>
                <a:gd name="T12" fmla="*/ 2147483646 w 288"/>
                <a:gd name="T13" fmla="*/ 2147483646 h 229"/>
                <a:gd name="T14" fmla="*/ 2147483646 w 288"/>
                <a:gd name="T15" fmla="*/ 2147483646 h 229"/>
                <a:gd name="T16" fmla="*/ 2147483646 w 288"/>
                <a:gd name="T17" fmla="*/ 2147483646 h 229"/>
                <a:gd name="T18" fmla="*/ 2147483646 w 288"/>
                <a:gd name="T19" fmla="*/ 2147483646 h 229"/>
                <a:gd name="T20" fmla="*/ 2147483646 w 288"/>
                <a:gd name="T21" fmla="*/ 2147483646 h 229"/>
                <a:gd name="T22" fmla="*/ 2147483646 w 288"/>
                <a:gd name="T23" fmla="*/ 2147483646 h 229"/>
                <a:gd name="T24" fmla="*/ 2147483646 w 288"/>
                <a:gd name="T25" fmla="*/ 2147483646 h 229"/>
                <a:gd name="T26" fmla="*/ 2147483646 w 288"/>
                <a:gd name="T27" fmla="*/ 2147483646 h 229"/>
                <a:gd name="T28" fmla="*/ 2147483646 w 288"/>
                <a:gd name="T29" fmla="*/ 2147483646 h 229"/>
                <a:gd name="T30" fmla="*/ 2147483646 w 288"/>
                <a:gd name="T31" fmla="*/ 2147483646 h 229"/>
                <a:gd name="T32" fmla="*/ 2147483646 w 288"/>
                <a:gd name="T33" fmla="*/ 2147483646 h 229"/>
                <a:gd name="T34" fmla="*/ 2147483646 w 288"/>
                <a:gd name="T35" fmla="*/ 2147483646 h 229"/>
                <a:gd name="T36" fmla="*/ 2147483646 w 288"/>
                <a:gd name="T37" fmla="*/ 2147483646 h 229"/>
                <a:gd name="T38" fmla="*/ 2147483646 w 288"/>
                <a:gd name="T39" fmla="*/ 2147483646 h 229"/>
                <a:gd name="T40" fmla="*/ 2147483646 w 288"/>
                <a:gd name="T41" fmla="*/ 2147483646 h 229"/>
                <a:gd name="T42" fmla="*/ 2147483646 w 288"/>
                <a:gd name="T43" fmla="*/ 2147483646 h 229"/>
                <a:gd name="T44" fmla="*/ 2147483646 w 288"/>
                <a:gd name="T45" fmla="*/ 2147483646 h 229"/>
                <a:gd name="T46" fmla="*/ 2147483646 w 288"/>
                <a:gd name="T47" fmla="*/ 2147483646 h 229"/>
                <a:gd name="T48" fmla="*/ 2147483646 w 288"/>
                <a:gd name="T49" fmla="*/ 2147483646 h 229"/>
                <a:gd name="T50" fmla="*/ 2147483646 w 288"/>
                <a:gd name="T51" fmla="*/ 2147483646 h 229"/>
                <a:gd name="T52" fmla="*/ 2147483646 w 288"/>
                <a:gd name="T53" fmla="*/ 2147483646 h 229"/>
                <a:gd name="T54" fmla="*/ 2147483646 w 288"/>
                <a:gd name="T55" fmla="*/ 2147483646 h 229"/>
                <a:gd name="T56" fmla="*/ 2147483646 w 288"/>
                <a:gd name="T57" fmla="*/ 2147483646 h 229"/>
                <a:gd name="T58" fmla="*/ 2147483646 w 288"/>
                <a:gd name="T59" fmla="*/ 2147483646 h 229"/>
                <a:gd name="T60" fmla="*/ 2147483646 w 288"/>
                <a:gd name="T61" fmla="*/ 2147483646 h 229"/>
                <a:gd name="T62" fmla="*/ 2147483646 w 288"/>
                <a:gd name="T63" fmla="*/ 2147483646 h 229"/>
                <a:gd name="T64" fmla="*/ 2147483646 w 288"/>
                <a:gd name="T65" fmla="*/ 2147483646 h 229"/>
                <a:gd name="T66" fmla="*/ 2147483646 w 288"/>
                <a:gd name="T67" fmla="*/ 2147483646 h 229"/>
                <a:gd name="T68" fmla="*/ 2147483646 w 288"/>
                <a:gd name="T69" fmla="*/ 2147483646 h 229"/>
                <a:gd name="T70" fmla="*/ 2147483646 w 288"/>
                <a:gd name="T71" fmla="*/ 2147483646 h 229"/>
                <a:gd name="T72" fmla="*/ 2147483646 w 288"/>
                <a:gd name="T73" fmla="*/ 2147483646 h 229"/>
                <a:gd name="T74" fmla="*/ 2147483646 w 288"/>
                <a:gd name="T75" fmla="*/ 2147483646 h 229"/>
                <a:gd name="T76" fmla="*/ 2147483646 w 288"/>
                <a:gd name="T77" fmla="*/ 2147483646 h 229"/>
                <a:gd name="T78" fmla="*/ 2147483646 w 288"/>
                <a:gd name="T79" fmla="*/ 2147483646 h 229"/>
                <a:gd name="T80" fmla="*/ 2147483646 w 288"/>
                <a:gd name="T81" fmla="*/ 2147483646 h 229"/>
                <a:gd name="T82" fmla="*/ 2147483646 w 288"/>
                <a:gd name="T83" fmla="*/ 2147483646 h 229"/>
                <a:gd name="T84" fmla="*/ 2147483646 w 288"/>
                <a:gd name="T85" fmla="*/ 2147483646 h 229"/>
                <a:gd name="T86" fmla="*/ 2147483646 w 288"/>
                <a:gd name="T87" fmla="*/ 2147483646 h 229"/>
                <a:gd name="T88" fmla="*/ 2147483646 w 288"/>
                <a:gd name="T89" fmla="*/ 2147483646 h 229"/>
                <a:gd name="T90" fmla="*/ 2147483646 w 288"/>
                <a:gd name="T91" fmla="*/ 2147483646 h 229"/>
                <a:gd name="T92" fmla="*/ 2147483646 w 288"/>
                <a:gd name="T93" fmla="*/ 2147483646 h 229"/>
                <a:gd name="T94" fmla="*/ 2147483646 w 288"/>
                <a:gd name="T95" fmla="*/ 0 h 229"/>
                <a:gd name="T96" fmla="*/ 0 w 288"/>
                <a:gd name="T97" fmla="*/ 2147483646 h 22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88" h="229">
                  <a:moveTo>
                    <a:pt x="136" y="128"/>
                  </a:moveTo>
                  <a:lnTo>
                    <a:pt x="160" y="118"/>
                  </a:lnTo>
                  <a:lnTo>
                    <a:pt x="181" y="114"/>
                  </a:lnTo>
                  <a:lnTo>
                    <a:pt x="188" y="125"/>
                  </a:lnTo>
                  <a:lnTo>
                    <a:pt x="191" y="135"/>
                  </a:lnTo>
                  <a:lnTo>
                    <a:pt x="195" y="142"/>
                  </a:lnTo>
                  <a:lnTo>
                    <a:pt x="195" y="159"/>
                  </a:lnTo>
                  <a:lnTo>
                    <a:pt x="184" y="166"/>
                  </a:lnTo>
                  <a:lnTo>
                    <a:pt x="170" y="173"/>
                  </a:lnTo>
                  <a:lnTo>
                    <a:pt x="163" y="177"/>
                  </a:lnTo>
                  <a:lnTo>
                    <a:pt x="153" y="173"/>
                  </a:lnTo>
                  <a:lnTo>
                    <a:pt x="146" y="166"/>
                  </a:lnTo>
                  <a:lnTo>
                    <a:pt x="139" y="156"/>
                  </a:lnTo>
                  <a:lnTo>
                    <a:pt x="139" y="142"/>
                  </a:lnTo>
                  <a:lnTo>
                    <a:pt x="136" y="128"/>
                  </a:lnTo>
                  <a:close/>
                  <a:moveTo>
                    <a:pt x="188" y="28"/>
                  </a:moveTo>
                  <a:lnTo>
                    <a:pt x="188" y="10"/>
                  </a:lnTo>
                  <a:lnTo>
                    <a:pt x="188" y="7"/>
                  </a:lnTo>
                  <a:lnTo>
                    <a:pt x="195" y="3"/>
                  </a:lnTo>
                  <a:lnTo>
                    <a:pt x="205" y="3"/>
                  </a:lnTo>
                  <a:lnTo>
                    <a:pt x="285" y="3"/>
                  </a:lnTo>
                  <a:lnTo>
                    <a:pt x="285" y="55"/>
                  </a:lnTo>
                  <a:lnTo>
                    <a:pt x="285" y="73"/>
                  </a:lnTo>
                  <a:lnTo>
                    <a:pt x="282" y="73"/>
                  </a:lnTo>
                  <a:lnTo>
                    <a:pt x="271" y="80"/>
                  </a:lnTo>
                  <a:lnTo>
                    <a:pt x="278" y="90"/>
                  </a:lnTo>
                  <a:lnTo>
                    <a:pt x="285" y="100"/>
                  </a:lnTo>
                  <a:lnTo>
                    <a:pt x="285" y="118"/>
                  </a:lnTo>
                  <a:lnTo>
                    <a:pt x="285" y="135"/>
                  </a:lnTo>
                  <a:lnTo>
                    <a:pt x="261" y="135"/>
                  </a:lnTo>
                  <a:lnTo>
                    <a:pt x="250" y="132"/>
                  </a:lnTo>
                  <a:lnTo>
                    <a:pt x="247" y="128"/>
                  </a:lnTo>
                  <a:lnTo>
                    <a:pt x="229" y="121"/>
                  </a:lnTo>
                  <a:lnTo>
                    <a:pt x="236" y="111"/>
                  </a:lnTo>
                  <a:lnTo>
                    <a:pt x="236" y="107"/>
                  </a:lnTo>
                  <a:lnTo>
                    <a:pt x="240" y="104"/>
                  </a:lnTo>
                  <a:lnTo>
                    <a:pt x="233" y="100"/>
                  </a:lnTo>
                  <a:lnTo>
                    <a:pt x="216" y="100"/>
                  </a:lnTo>
                  <a:lnTo>
                    <a:pt x="222" y="76"/>
                  </a:lnTo>
                  <a:lnTo>
                    <a:pt x="209" y="80"/>
                  </a:lnTo>
                  <a:lnTo>
                    <a:pt x="198" y="83"/>
                  </a:lnTo>
                  <a:lnTo>
                    <a:pt x="198" y="76"/>
                  </a:lnTo>
                  <a:lnTo>
                    <a:pt x="195" y="69"/>
                  </a:lnTo>
                  <a:lnTo>
                    <a:pt x="188" y="52"/>
                  </a:lnTo>
                  <a:lnTo>
                    <a:pt x="195" y="55"/>
                  </a:lnTo>
                  <a:lnTo>
                    <a:pt x="205" y="55"/>
                  </a:lnTo>
                  <a:lnTo>
                    <a:pt x="209" y="59"/>
                  </a:lnTo>
                  <a:lnTo>
                    <a:pt x="222" y="52"/>
                  </a:lnTo>
                  <a:lnTo>
                    <a:pt x="219" y="45"/>
                  </a:lnTo>
                  <a:lnTo>
                    <a:pt x="216" y="45"/>
                  </a:lnTo>
                  <a:lnTo>
                    <a:pt x="212" y="41"/>
                  </a:lnTo>
                  <a:lnTo>
                    <a:pt x="209" y="41"/>
                  </a:lnTo>
                  <a:lnTo>
                    <a:pt x="198" y="38"/>
                  </a:lnTo>
                  <a:lnTo>
                    <a:pt x="188" y="28"/>
                  </a:lnTo>
                  <a:close/>
                  <a:moveTo>
                    <a:pt x="153" y="48"/>
                  </a:moveTo>
                  <a:lnTo>
                    <a:pt x="177" y="41"/>
                  </a:lnTo>
                  <a:lnTo>
                    <a:pt x="167" y="31"/>
                  </a:lnTo>
                  <a:lnTo>
                    <a:pt x="153" y="24"/>
                  </a:lnTo>
                  <a:lnTo>
                    <a:pt x="153" y="7"/>
                  </a:lnTo>
                  <a:lnTo>
                    <a:pt x="184" y="7"/>
                  </a:lnTo>
                  <a:lnTo>
                    <a:pt x="184" y="76"/>
                  </a:lnTo>
                  <a:lnTo>
                    <a:pt x="170" y="69"/>
                  </a:lnTo>
                  <a:lnTo>
                    <a:pt x="163" y="59"/>
                  </a:lnTo>
                  <a:lnTo>
                    <a:pt x="153" y="48"/>
                  </a:lnTo>
                  <a:close/>
                  <a:moveTo>
                    <a:pt x="0" y="7"/>
                  </a:moveTo>
                  <a:lnTo>
                    <a:pt x="104" y="7"/>
                  </a:lnTo>
                  <a:lnTo>
                    <a:pt x="108" y="17"/>
                  </a:lnTo>
                  <a:lnTo>
                    <a:pt x="104" y="31"/>
                  </a:lnTo>
                  <a:lnTo>
                    <a:pt x="108" y="59"/>
                  </a:lnTo>
                  <a:lnTo>
                    <a:pt x="118" y="55"/>
                  </a:lnTo>
                  <a:lnTo>
                    <a:pt x="125" y="55"/>
                  </a:lnTo>
                  <a:lnTo>
                    <a:pt x="129" y="48"/>
                  </a:lnTo>
                  <a:lnTo>
                    <a:pt x="132" y="41"/>
                  </a:lnTo>
                  <a:lnTo>
                    <a:pt x="122" y="38"/>
                  </a:lnTo>
                  <a:lnTo>
                    <a:pt x="108" y="41"/>
                  </a:lnTo>
                  <a:lnTo>
                    <a:pt x="108" y="7"/>
                  </a:lnTo>
                  <a:lnTo>
                    <a:pt x="143" y="7"/>
                  </a:lnTo>
                  <a:lnTo>
                    <a:pt x="146" y="31"/>
                  </a:lnTo>
                  <a:lnTo>
                    <a:pt x="143" y="52"/>
                  </a:lnTo>
                  <a:lnTo>
                    <a:pt x="139" y="66"/>
                  </a:lnTo>
                  <a:lnTo>
                    <a:pt x="136" y="66"/>
                  </a:lnTo>
                  <a:lnTo>
                    <a:pt x="136" y="69"/>
                  </a:lnTo>
                  <a:lnTo>
                    <a:pt x="132" y="76"/>
                  </a:lnTo>
                  <a:lnTo>
                    <a:pt x="132" y="87"/>
                  </a:lnTo>
                  <a:lnTo>
                    <a:pt x="111" y="80"/>
                  </a:lnTo>
                  <a:lnTo>
                    <a:pt x="111" y="97"/>
                  </a:lnTo>
                  <a:lnTo>
                    <a:pt x="111" y="100"/>
                  </a:lnTo>
                  <a:lnTo>
                    <a:pt x="108" y="100"/>
                  </a:lnTo>
                  <a:lnTo>
                    <a:pt x="91" y="100"/>
                  </a:lnTo>
                  <a:lnTo>
                    <a:pt x="94" y="111"/>
                  </a:lnTo>
                  <a:lnTo>
                    <a:pt x="97" y="114"/>
                  </a:lnTo>
                  <a:lnTo>
                    <a:pt x="80" y="128"/>
                  </a:lnTo>
                  <a:lnTo>
                    <a:pt x="91" y="139"/>
                  </a:lnTo>
                  <a:lnTo>
                    <a:pt x="97" y="146"/>
                  </a:lnTo>
                  <a:lnTo>
                    <a:pt x="94" y="149"/>
                  </a:lnTo>
                  <a:lnTo>
                    <a:pt x="87" y="152"/>
                  </a:lnTo>
                  <a:lnTo>
                    <a:pt x="84" y="156"/>
                  </a:lnTo>
                  <a:lnTo>
                    <a:pt x="84" y="159"/>
                  </a:lnTo>
                  <a:lnTo>
                    <a:pt x="101" y="170"/>
                  </a:lnTo>
                  <a:lnTo>
                    <a:pt x="97" y="177"/>
                  </a:lnTo>
                  <a:lnTo>
                    <a:pt x="91" y="184"/>
                  </a:lnTo>
                  <a:lnTo>
                    <a:pt x="97" y="187"/>
                  </a:lnTo>
                  <a:lnTo>
                    <a:pt x="115" y="187"/>
                  </a:lnTo>
                  <a:lnTo>
                    <a:pt x="111" y="211"/>
                  </a:lnTo>
                  <a:lnTo>
                    <a:pt x="122" y="208"/>
                  </a:lnTo>
                  <a:lnTo>
                    <a:pt x="129" y="205"/>
                  </a:lnTo>
                  <a:lnTo>
                    <a:pt x="139" y="225"/>
                  </a:lnTo>
                  <a:lnTo>
                    <a:pt x="146" y="218"/>
                  </a:lnTo>
                  <a:lnTo>
                    <a:pt x="157" y="211"/>
                  </a:lnTo>
                  <a:lnTo>
                    <a:pt x="160" y="215"/>
                  </a:lnTo>
                  <a:lnTo>
                    <a:pt x="160" y="218"/>
                  </a:lnTo>
                  <a:lnTo>
                    <a:pt x="167" y="229"/>
                  </a:lnTo>
                  <a:lnTo>
                    <a:pt x="177" y="211"/>
                  </a:lnTo>
                  <a:lnTo>
                    <a:pt x="184" y="215"/>
                  </a:lnTo>
                  <a:lnTo>
                    <a:pt x="195" y="225"/>
                  </a:lnTo>
                  <a:lnTo>
                    <a:pt x="198" y="222"/>
                  </a:lnTo>
                  <a:lnTo>
                    <a:pt x="202" y="215"/>
                  </a:lnTo>
                  <a:lnTo>
                    <a:pt x="198" y="201"/>
                  </a:lnTo>
                  <a:lnTo>
                    <a:pt x="222" y="208"/>
                  </a:lnTo>
                  <a:lnTo>
                    <a:pt x="219" y="198"/>
                  </a:lnTo>
                  <a:lnTo>
                    <a:pt x="216" y="187"/>
                  </a:lnTo>
                  <a:lnTo>
                    <a:pt x="250" y="180"/>
                  </a:lnTo>
                  <a:lnTo>
                    <a:pt x="288" y="184"/>
                  </a:lnTo>
                  <a:lnTo>
                    <a:pt x="288" y="170"/>
                  </a:lnTo>
                  <a:lnTo>
                    <a:pt x="271" y="173"/>
                  </a:lnTo>
                  <a:lnTo>
                    <a:pt x="257" y="173"/>
                  </a:lnTo>
                  <a:lnTo>
                    <a:pt x="236" y="173"/>
                  </a:lnTo>
                  <a:lnTo>
                    <a:pt x="229" y="170"/>
                  </a:lnTo>
                  <a:lnTo>
                    <a:pt x="233" y="163"/>
                  </a:lnTo>
                  <a:lnTo>
                    <a:pt x="243" y="159"/>
                  </a:lnTo>
                  <a:lnTo>
                    <a:pt x="250" y="156"/>
                  </a:lnTo>
                  <a:lnTo>
                    <a:pt x="240" y="152"/>
                  </a:lnTo>
                  <a:lnTo>
                    <a:pt x="236" y="149"/>
                  </a:lnTo>
                  <a:lnTo>
                    <a:pt x="236" y="146"/>
                  </a:lnTo>
                  <a:lnTo>
                    <a:pt x="233" y="139"/>
                  </a:lnTo>
                  <a:lnTo>
                    <a:pt x="261" y="135"/>
                  </a:lnTo>
                  <a:lnTo>
                    <a:pt x="288" y="142"/>
                  </a:lnTo>
                  <a:lnTo>
                    <a:pt x="288" y="118"/>
                  </a:lnTo>
                  <a:lnTo>
                    <a:pt x="288" y="73"/>
                  </a:lnTo>
                  <a:lnTo>
                    <a:pt x="288" y="28"/>
                  </a:lnTo>
                  <a:lnTo>
                    <a:pt x="285" y="0"/>
                  </a:lnTo>
                  <a:lnTo>
                    <a:pt x="35" y="0"/>
                  </a:lnTo>
                  <a:lnTo>
                    <a:pt x="18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A09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6" name="Freeform 58"/>
            <p:cNvSpPr>
              <a:spLocks/>
            </p:cNvSpPr>
            <p:nvPr/>
          </p:nvSpPr>
          <p:spPr bwMode="auto">
            <a:xfrm>
              <a:off x="6873875" y="5413376"/>
              <a:ext cx="203200" cy="328613"/>
            </a:xfrm>
            <a:custGeom>
              <a:avLst/>
              <a:gdLst>
                <a:gd name="T0" fmla="*/ 2147483646 w 156"/>
                <a:gd name="T1" fmla="*/ 2147483646 h 257"/>
                <a:gd name="T2" fmla="*/ 2147483646 w 156"/>
                <a:gd name="T3" fmla="*/ 2147483646 h 257"/>
                <a:gd name="T4" fmla="*/ 2147483646 w 156"/>
                <a:gd name="T5" fmla="*/ 2147483646 h 257"/>
                <a:gd name="T6" fmla="*/ 2147483646 w 156"/>
                <a:gd name="T7" fmla="*/ 2147483646 h 257"/>
                <a:gd name="T8" fmla="*/ 2147483646 w 156"/>
                <a:gd name="T9" fmla="*/ 2147483646 h 257"/>
                <a:gd name="T10" fmla="*/ 2147483646 w 156"/>
                <a:gd name="T11" fmla="*/ 2147483646 h 257"/>
                <a:gd name="T12" fmla="*/ 2147483646 w 156"/>
                <a:gd name="T13" fmla="*/ 2147483646 h 257"/>
                <a:gd name="T14" fmla="*/ 2147483646 w 156"/>
                <a:gd name="T15" fmla="*/ 2147483646 h 257"/>
                <a:gd name="T16" fmla="*/ 2147483646 w 156"/>
                <a:gd name="T17" fmla="*/ 2147483646 h 257"/>
                <a:gd name="T18" fmla="*/ 2147483646 w 156"/>
                <a:gd name="T19" fmla="*/ 2147483646 h 257"/>
                <a:gd name="T20" fmla="*/ 2147483646 w 156"/>
                <a:gd name="T21" fmla="*/ 2147483646 h 257"/>
                <a:gd name="T22" fmla="*/ 2147483646 w 156"/>
                <a:gd name="T23" fmla="*/ 2147483646 h 257"/>
                <a:gd name="T24" fmla="*/ 2147483646 w 156"/>
                <a:gd name="T25" fmla="*/ 2147483646 h 257"/>
                <a:gd name="T26" fmla="*/ 2147483646 w 156"/>
                <a:gd name="T27" fmla="*/ 2147483646 h 257"/>
                <a:gd name="T28" fmla="*/ 2147483646 w 156"/>
                <a:gd name="T29" fmla="*/ 2147483646 h 257"/>
                <a:gd name="T30" fmla="*/ 2147483646 w 156"/>
                <a:gd name="T31" fmla="*/ 2147483646 h 257"/>
                <a:gd name="T32" fmla="*/ 2147483646 w 156"/>
                <a:gd name="T33" fmla="*/ 2147483646 h 257"/>
                <a:gd name="T34" fmla="*/ 2147483646 w 156"/>
                <a:gd name="T35" fmla="*/ 2147483646 h 257"/>
                <a:gd name="T36" fmla="*/ 2147483646 w 156"/>
                <a:gd name="T37" fmla="*/ 2147483646 h 257"/>
                <a:gd name="T38" fmla="*/ 2147483646 w 156"/>
                <a:gd name="T39" fmla="*/ 2147483646 h 257"/>
                <a:gd name="T40" fmla="*/ 2147483646 w 156"/>
                <a:gd name="T41" fmla="*/ 2147483646 h 257"/>
                <a:gd name="T42" fmla="*/ 2147483646 w 156"/>
                <a:gd name="T43" fmla="*/ 2147483646 h 257"/>
                <a:gd name="T44" fmla="*/ 2147483646 w 156"/>
                <a:gd name="T45" fmla="*/ 2147483646 h 257"/>
                <a:gd name="T46" fmla="*/ 2147483646 w 156"/>
                <a:gd name="T47" fmla="*/ 2147483646 h 257"/>
                <a:gd name="T48" fmla="*/ 2147483646 w 156"/>
                <a:gd name="T49" fmla="*/ 2147483646 h 257"/>
                <a:gd name="T50" fmla="*/ 2147483646 w 156"/>
                <a:gd name="T51" fmla="*/ 2147483646 h 257"/>
                <a:gd name="T52" fmla="*/ 2147483646 w 156"/>
                <a:gd name="T53" fmla="*/ 0 h 257"/>
                <a:gd name="T54" fmla="*/ 2147483646 w 156"/>
                <a:gd name="T55" fmla="*/ 0 h 257"/>
                <a:gd name="T56" fmla="*/ 2147483646 w 156"/>
                <a:gd name="T57" fmla="*/ 2147483646 h 257"/>
                <a:gd name="T58" fmla="*/ 2147483646 w 156"/>
                <a:gd name="T59" fmla="*/ 2147483646 h 257"/>
                <a:gd name="T60" fmla="*/ 0 w 156"/>
                <a:gd name="T61" fmla="*/ 2147483646 h 257"/>
                <a:gd name="T62" fmla="*/ 0 w 156"/>
                <a:gd name="T63" fmla="*/ 2147483646 h 257"/>
                <a:gd name="T64" fmla="*/ 0 w 156"/>
                <a:gd name="T65" fmla="*/ 2147483646 h 257"/>
                <a:gd name="T66" fmla="*/ 0 w 156"/>
                <a:gd name="T67" fmla="*/ 2147483646 h 257"/>
                <a:gd name="T68" fmla="*/ 2147483646 w 156"/>
                <a:gd name="T69" fmla="*/ 2147483646 h 257"/>
                <a:gd name="T70" fmla="*/ 2147483646 w 156"/>
                <a:gd name="T71" fmla="*/ 2147483646 h 257"/>
                <a:gd name="T72" fmla="*/ 2147483646 w 156"/>
                <a:gd name="T73" fmla="*/ 2147483646 h 257"/>
                <a:gd name="T74" fmla="*/ 2147483646 w 156"/>
                <a:gd name="T75" fmla="*/ 2147483646 h 257"/>
                <a:gd name="T76" fmla="*/ 2147483646 w 156"/>
                <a:gd name="T77" fmla="*/ 2147483646 h 257"/>
                <a:gd name="T78" fmla="*/ 2147483646 w 156"/>
                <a:gd name="T79" fmla="*/ 2147483646 h 257"/>
                <a:gd name="T80" fmla="*/ 2147483646 w 156"/>
                <a:gd name="T81" fmla="*/ 2147483646 h 257"/>
                <a:gd name="T82" fmla="*/ 2147483646 w 156"/>
                <a:gd name="T83" fmla="*/ 2147483646 h 257"/>
                <a:gd name="T84" fmla="*/ 2147483646 w 156"/>
                <a:gd name="T85" fmla="*/ 2147483646 h 257"/>
                <a:gd name="T86" fmla="*/ 2147483646 w 156"/>
                <a:gd name="T87" fmla="*/ 2147483646 h 25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56" h="257">
                  <a:moveTo>
                    <a:pt x="31" y="254"/>
                  </a:moveTo>
                  <a:lnTo>
                    <a:pt x="42" y="257"/>
                  </a:lnTo>
                  <a:lnTo>
                    <a:pt x="56" y="257"/>
                  </a:lnTo>
                  <a:lnTo>
                    <a:pt x="70" y="257"/>
                  </a:lnTo>
                  <a:lnTo>
                    <a:pt x="83" y="257"/>
                  </a:lnTo>
                  <a:lnTo>
                    <a:pt x="90" y="247"/>
                  </a:lnTo>
                  <a:lnTo>
                    <a:pt x="94" y="198"/>
                  </a:lnTo>
                  <a:lnTo>
                    <a:pt x="90" y="156"/>
                  </a:lnTo>
                  <a:lnTo>
                    <a:pt x="87" y="115"/>
                  </a:lnTo>
                  <a:lnTo>
                    <a:pt x="83" y="70"/>
                  </a:lnTo>
                  <a:lnTo>
                    <a:pt x="101" y="77"/>
                  </a:lnTo>
                  <a:lnTo>
                    <a:pt x="118" y="90"/>
                  </a:lnTo>
                  <a:lnTo>
                    <a:pt x="129" y="94"/>
                  </a:lnTo>
                  <a:lnTo>
                    <a:pt x="139" y="97"/>
                  </a:lnTo>
                  <a:lnTo>
                    <a:pt x="146" y="97"/>
                  </a:lnTo>
                  <a:lnTo>
                    <a:pt x="156" y="94"/>
                  </a:lnTo>
                  <a:lnTo>
                    <a:pt x="156" y="87"/>
                  </a:lnTo>
                  <a:lnTo>
                    <a:pt x="156" y="83"/>
                  </a:lnTo>
                  <a:lnTo>
                    <a:pt x="153" y="80"/>
                  </a:lnTo>
                  <a:lnTo>
                    <a:pt x="146" y="77"/>
                  </a:lnTo>
                  <a:lnTo>
                    <a:pt x="136" y="70"/>
                  </a:lnTo>
                  <a:lnTo>
                    <a:pt x="125" y="63"/>
                  </a:lnTo>
                  <a:lnTo>
                    <a:pt x="115" y="56"/>
                  </a:lnTo>
                  <a:lnTo>
                    <a:pt x="101" y="38"/>
                  </a:lnTo>
                  <a:lnTo>
                    <a:pt x="87" y="14"/>
                  </a:lnTo>
                  <a:lnTo>
                    <a:pt x="77" y="4"/>
                  </a:lnTo>
                  <a:lnTo>
                    <a:pt x="63" y="0"/>
                  </a:lnTo>
                  <a:lnTo>
                    <a:pt x="31" y="0"/>
                  </a:lnTo>
                  <a:lnTo>
                    <a:pt x="14" y="25"/>
                  </a:lnTo>
                  <a:lnTo>
                    <a:pt x="4" y="49"/>
                  </a:lnTo>
                  <a:lnTo>
                    <a:pt x="0" y="77"/>
                  </a:lnTo>
                  <a:lnTo>
                    <a:pt x="0" y="104"/>
                  </a:lnTo>
                  <a:lnTo>
                    <a:pt x="0" y="118"/>
                  </a:lnTo>
                  <a:lnTo>
                    <a:pt x="0" y="125"/>
                  </a:lnTo>
                  <a:lnTo>
                    <a:pt x="7" y="129"/>
                  </a:lnTo>
                  <a:lnTo>
                    <a:pt x="17" y="129"/>
                  </a:lnTo>
                  <a:lnTo>
                    <a:pt x="21" y="97"/>
                  </a:lnTo>
                  <a:lnTo>
                    <a:pt x="24" y="63"/>
                  </a:lnTo>
                  <a:lnTo>
                    <a:pt x="28" y="77"/>
                  </a:lnTo>
                  <a:lnTo>
                    <a:pt x="31" y="97"/>
                  </a:lnTo>
                  <a:lnTo>
                    <a:pt x="31" y="125"/>
                  </a:lnTo>
                  <a:lnTo>
                    <a:pt x="31" y="153"/>
                  </a:lnTo>
                  <a:lnTo>
                    <a:pt x="31" y="212"/>
                  </a:lnTo>
                  <a:lnTo>
                    <a:pt x="31" y="254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7" name="Freeform 59"/>
            <p:cNvSpPr>
              <a:spLocks/>
            </p:cNvSpPr>
            <p:nvPr/>
          </p:nvSpPr>
          <p:spPr bwMode="auto">
            <a:xfrm>
              <a:off x="5360989" y="4799014"/>
              <a:ext cx="212725" cy="320675"/>
            </a:xfrm>
            <a:custGeom>
              <a:avLst/>
              <a:gdLst>
                <a:gd name="T0" fmla="*/ 2147483646 w 164"/>
                <a:gd name="T1" fmla="*/ 2147483646 h 253"/>
                <a:gd name="T2" fmla="*/ 2147483646 w 164"/>
                <a:gd name="T3" fmla="*/ 2147483646 h 253"/>
                <a:gd name="T4" fmla="*/ 2147483646 w 164"/>
                <a:gd name="T5" fmla="*/ 2147483646 h 253"/>
                <a:gd name="T6" fmla="*/ 2147483646 w 164"/>
                <a:gd name="T7" fmla="*/ 2147483646 h 253"/>
                <a:gd name="T8" fmla="*/ 2147483646 w 164"/>
                <a:gd name="T9" fmla="*/ 2147483646 h 253"/>
                <a:gd name="T10" fmla="*/ 2147483646 w 164"/>
                <a:gd name="T11" fmla="*/ 2147483646 h 253"/>
                <a:gd name="T12" fmla="*/ 2147483646 w 164"/>
                <a:gd name="T13" fmla="*/ 2147483646 h 253"/>
                <a:gd name="T14" fmla="*/ 2147483646 w 164"/>
                <a:gd name="T15" fmla="*/ 2147483646 h 253"/>
                <a:gd name="T16" fmla="*/ 2147483646 w 164"/>
                <a:gd name="T17" fmla="*/ 2147483646 h 253"/>
                <a:gd name="T18" fmla="*/ 2147483646 w 164"/>
                <a:gd name="T19" fmla="*/ 0 h 253"/>
                <a:gd name="T20" fmla="*/ 2147483646 w 164"/>
                <a:gd name="T21" fmla="*/ 2147483646 h 253"/>
                <a:gd name="T22" fmla="*/ 0 w 164"/>
                <a:gd name="T23" fmla="*/ 2147483646 h 253"/>
                <a:gd name="T24" fmla="*/ 2147483646 w 164"/>
                <a:gd name="T25" fmla="*/ 2147483646 h 253"/>
                <a:gd name="T26" fmla="*/ 2147483646 w 164"/>
                <a:gd name="T27" fmla="*/ 2147483646 h 253"/>
                <a:gd name="T28" fmla="*/ 2147483646 w 164"/>
                <a:gd name="T29" fmla="*/ 2147483646 h 253"/>
                <a:gd name="T30" fmla="*/ 2147483646 w 164"/>
                <a:gd name="T31" fmla="*/ 2147483646 h 253"/>
                <a:gd name="T32" fmla="*/ 2147483646 w 164"/>
                <a:gd name="T33" fmla="*/ 2147483646 h 253"/>
                <a:gd name="T34" fmla="*/ 2147483646 w 164"/>
                <a:gd name="T35" fmla="*/ 2147483646 h 253"/>
                <a:gd name="T36" fmla="*/ 2147483646 w 164"/>
                <a:gd name="T37" fmla="*/ 2147483646 h 253"/>
                <a:gd name="T38" fmla="*/ 2147483646 w 164"/>
                <a:gd name="T39" fmla="*/ 2147483646 h 253"/>
                <a:gd name="T40" fmla="*/ 2147483646 w 164"/>
                <a:gd name="T41" fmla="*/ 2147483646 h 253"/>
                <a:gd name="T42" fmla="*/ 2147483646 w 164"/>
                <a:gd name="T43" fmla="*/ 2147483646 h 253"/>
                <a:gd name="T44" fmla="*/ 2147483646 w 164"/>
                <a:gd name="T45" fmla="*/ 2147483646 h 253"/>
                <a:gd name="T46" fmla="*/ 2147483646 w 164"/>
                <a:gd name="T47" fmla="*/ 2147483646 h 253"/>
                <a:gd name="T48" fmla="*/ 2147483646 w 164"/>
                <a:gd name="T49" fmla="*/ 2147483646 h 253"/>
                <a:gd name="T50" fmla="*/ 2147483646 w 164"/>
                <a:gd name="T51" fmla="*/ 2147483646 h 253"/>
                <a:gd name="T52" fmla="*/ 2147483646 w 164"/>
                <a:gd name="T53" fmla="*/ 2147483646 h 253"/>
                <a:gd name="T54" fmla="*/ 2147483646 w 164"/>
                <a:gd name="T55" fmla="*/ 2147483646 h 253"/>
                <a:gd name="T56" fmla="*/ 2147483646 w 164"/>
                <a:gd name="T57" fmla="*/ 2147483646 h 253"/>
                <a:gd name="T58" fmla="*/ 2147483646 w 164"/>
                <a:gd name="T59" fmla="*/ 2147483646 h 253"/>
                <a:gd name="T60" fmla="*/ 2147483646 w 164"/>
                <a:gd name="T61" fmla="*/ 2147483646 h 253"/>
                <a:gd name="T62" fmla="*/ 2147483646 w 164"/>
                <a:gd name="T63" fmla="*/ 2147483646 h 253"/>
                <a:gd name="T64" fmla="*/ 2147483646 w 164"/>
                <a:gd name="T65" fmla="*/ 2147483646 h 253"/>
                <a:gd name="T66" fmla="*/ 2147483646 w 164"/>
                <a:gd name="T67" fmla="*/ 2147483646 h 253"/>
                <a:gd name="T68" fmla="*/ 2147483646 w 164"/>
                <a:gd name="T69" fmla="*/ 2147483646 h 253"/>
                <a:gd name="T70" fmla="*/ 2147483646 w 164"/>
                <a:gd name="T71" fmla="*/ 2147483646 h 253"/>
                <a:gd name="T72" fmla="*/ 2147483646 w 164"/>
                <a:gd name="T73" fmla="*/ 2147483646 h 253"/>
                <a:gd name="T74" fmla="*/ 2147483646 w 164"/>
                <a:gd name="T75" fmla="*/ 2147483646 h 253"/>
                <a:gd name="T76" fmla="*/ 2147483646 w 164"/>
                <a:gd name="T77" fmla="*/ 2147483646 h 253"/>
                <a:gd name="T78" fmla="*/ 2147483646 w 164"/>
                <a:gd name="T79" fmla="*/ 2147483646 h 253"/>
                <a:gd name="T80" fmla="*/ 2147483646 w 164"/>
                <a:gd name="T81" fmla="*/ 2147483646 h 253"/>
                <a:gd name="T82" fmla="*/ 2147483646 w 164"/>
                <a:gd name="T83" fmla="*/ 2147483646 h 253"/>
                <a:gd name="T84" fmla="*/ 2147483646 w 164"/>
                <a:gd name="T85" fmla="*/ 2147483646 h 253"/>
                <a:gd name="T86" fmla="*/ 2147483646 w 164"/>
                <a:gd name="T87" fmla="*/ 2147483646 h 253"/>
                <a:gd name="T88" fmla="*/ 2147483646 w 164"/>
                <a:gd name="T89" fmla="*/ 2147483646 h 253"/>
                <a:gd name="T90" fmla="*/ 2147483646 w 164"/>
                <a:gd name="T91" fmla="*/ 2147483646 h 253"/>
                <a:gd name="T92" fmla="*/ 2147483646 w 164"/>
                <a:gd name="T93" fmla="*/ 2147483646 h 253"/>
                <a:gd name="T94" fmla="*/ 2147483646 w 164"/>
                <a:gd name="T95" fmla="*/ 2147483646 h 253"/>
                <a:gd name="T96" fmla="*/ 2147483646 w 164"/>
                <a:gd name="T97" fmla="*/ 2147483646 h 25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64" h="253">
                  <a:moveTo>
                    <a:pt x="91" y="24"/>
                  </a:moveTo>
                  <a:lnTo>
                    <a:pt x="87" y="14"/>
                  </a:lnTo>
                  <a:lnTo>
                    <a:pt x="87" y="11"/>
                  </a:lnTo>
                  <a:lnTo>
                    <a:pt x="77" y="7"/>
                  </a:lnTo>
                  <a:lnTo>
                    <a:pt x="35" y="31"/>
                  </a:lnTo>
                  <a:lnTo>
                    <a:pt x="28" y="21"/>
                  </a:lnTo>
                  <a:lnTo>
                    <a:pt x="18" y="7"/>
                  </a:lnTo>
                  <a:lnTo>
                    <a:pt x="14" y="4"/>
                  </a:lnTo>
                  <a:lnTo>
                    <a:pt x="7" y="0"/>
                  </a:lnTo>
                  <a:lnTo>
                    <a:pt x="4" y="4"/>
                  </a:lnTo>
                  <a:lnTo>
                    <a:pt x="0" y="11"/>
                  </a:lnTo>
                  <a:lnTo>
                    <a:pt x="11" y="35"/>
                  </a:lnTo>
                  <a:lnTo>
                    <a:pt x="28" y="56"/>
                  </a:lnTo>
                  <a:lnTo>
                    <a:pt x="49" y="56"/>
                  </a:lnTo>
                  <a:lnTo>
                    <a:pt x="66" y="49"/>
                  </a:lnTo>
                  <a:lnTo>
                    <a:pt x="66" y="90"/>
                  </a:lnTo>
                  <a:lnTo>
                    <a:pt x="66" y="156"/>
                  </a:lnTo>
                  <a:lnTo>
                    <a:pt x="70" y="219"/>
                  </a:lnTo>
                  <a:lnTo>
                    <a:pt x="73" y="250"/>
                  </a:lnTo>
                  <a:lnTo>
                    <a:pt x="84" y="253"/>
                  </a:lnTo>
                  <a:lnTo>
                    <a:pt x="87" y="253"/>
                  </a:lnTo>
                  <a:lnTo>
                    <a:pt x="105" y="253"/>
                  </a:lnTo>
                  <a:lnTo>
                    <a:pt x="125" y="250"/>
                  </a:lnTo>
                  <a:lnTo>
                    <a:pt x="129" y="236"/>
                  </a:lnTo>
                  <a:lnTo>
                    <a:pt x="132" y="215"/>
                  </a:lnTo>
                  <a:lnTo>
                    <a:pt x="129" y="191"/>
                  </a:lnTo>
                  <a:lnTo>
                    <a:pt x="129" y="170"/>
                  </a:lnTo>
                  <a:lnTo>
                    <a:pt x="129" y="136"/>
                  </a:lnTo>
                  <a:lnTo>
                    <a:pt x="132" y="122"/>
                  </a:lnTo>
                  <a:lnTo>
                    <a:pt x="139" y="111"/>
                  </a:lnTo>
                  <a:lnTo>
                    <a:pt x="146" y="104"/>
                  </a:lnTo>
                  <a:lnTo>
                    <a:pt x="153" y="94"/>
                  </a:lnTo>
                  <a:lnTo>
                    <a:pt x="160" y="83"/>
                  </a:lnTo>
                  <a:lnTo>
                    <a:pt x="164" y="73"/>
                  </a:lnTo>
                  <a:lnTo>
                    <a:pt x="164" y="63"/>
                  </a:lnTo>
                  <a:lnTo>
                    <a:pt x="160" y="49"/>
                  </a:lnTo>
                  <a:lnTo>
                    <a:pt x="153" y="31"/>
                  </a:lnTo>
                  <a:lnTo>
                    <a:pt x="132" y="14"/>
                  </a:lnTo>
                  <a:lnTo>
                    <a:pt x="122" y="7"/>
                  </a:lnTo>
                  <a:lnTo>
                    <a:pt x="115" y="7"/>
                  </a:lnTo>
                  <a:lnTo>
                    <a:pt x="112" y="7"/>
                  </a:lnTo>
                  <a:lnTo>
                    <a:pt x="112" y="11"/>
                  </a:lnTo>
                  <a:lnTo>
                    <a:pt x="112" y="21"/>
                  </a:lnTo>
                  <a:lnTo>
                    <a:pt x="101" y="18"/>
                  </a:lnTo>
                  <a:lnTo>
                    <a:pt x="101" y="14"/>
                  </a:lnTo>
                  <a:lnTo>
                    <a:pt x="98" y="14"/>
                  </a:lnTo>
                  <a:lnTo>
                    <a:pt x="91" y="24"/>
                  </a:lnTo>
                  <a:close/>
                </a:path>
              </a:pathLst>
            </a:custGeom>
            <a:solidFill>
              <a:srgbClr val="F9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8" name="Freeform 60"/>
            <p:cNvSpPr>
              <a:spLocks/>
            </p:cNvSpPr>
            <p:nvPr/>
          </p:nvSpPr>
          <p:spPr bwMode="auto">
            <a:xfrm>
              <a:off x="2389189" y="4232276"/>
              <a:ext cx="211137" cy="276225"/>
            </a:xfrm>
            <a:custGeom>
              <a:avLst/>
              <a:gdLst>
                <a:gd name="T0" fmla="*/ 2147483646 w 163"/>
                <a:gd name="T1" fmla="*/ 2147483646 h 215"/>
                <a:gd name="T2" fmla="*/ 0 w 163"/>
                <a:gd name="T3" fmla="*/ 2147483646 h 215"/>
                <a:gd name="T4" fmla="*/ 0 w 163"/>
                <a:gd name="T5" fmla="*/ 2147483646 h 215"/>
                <a:gd name="T6" fmla="*/ 0 w 163"/>
                <a:gd name="T7" fmla="*/ 2147483646 h 215"/>
                <a:gd name="T8" fmla="*/ 0 w 163"/>
                <a:gd name="T9" fmla="*/ 2147483646 h 215"/>
                <a:gd name="T10" fmla="*/ 2147483646 w 163"/>
                <a:gd name="T11" fmla="*/ 2147483646 h 215"/>
                <a:gd name="T12" fmla="*/ 2147483646 w 163"/>
                <a:gd name="T13" fmla="*/ 2147483646 h 215"/>
                <a:gd name="T14" fmla="*/ 2147483646 w 163"/>
                <a:gd name="T15" fmla="*/ 2147483646 h 215"/>
                <a:gd name="T16" fmla="*/ 2147483646 w 163"/>
                <a:gd name="T17" fmla="*/ 2147483646 h 215"/>
                <a:gd name="T18" fmla="*/ 2147483646 w 163"/>
                <a:gd name="T19" fmla="*/ 2147483646 h 215"/>
                <a:gd name="T20" fmla="*/ 2147483646 w 163"/>
                <a:gd name="T21" fmla="*/ 2147483646 h 215"/>
                <a:gd name="T22" fmla="*/ 2147483646 w 163"/>
                <a:gd name="T23" fmla="*/ 2147483646 h 215"/>
                <a:gd name="T24" fmla="*/ 2147483646 w 163"/>
                <a:gd name="T25" fmla="*/ 2147483646 h 215"/>
                <a:gd name="T26" fmla="*/ 2147483646 w 163"/>
                <a:gd name="T27" fmla="*/ 2147483646 h 215"/>
                <a:gd name="T28" fmla="*/ 2147483646 w 163"/>
                <a:gd name="T29" fmla="*/ 2147483646 h 215"/>
                <a:gd name="T30" fmla="*/ 2147483646 w 163"/>
                <a:gd name="T31" fmla="*/ 2147483646 h 215"/>
                <a:gd name="T32" fmla="*/ 2147483646 w 163"/>
                <a:gd name="T33" fmla="*/ 2147483646 h 215"/>
                <a:gd name="T34" fmla="*/ 2147483646 w 163"/>
                <a:gd name="T35" fmla="*/ 0 h 215"/>
                <a:gd name="T36" fmla="*/ 2147483646 w 163"/>
                <a:gd name="T37" fmla="*/ 2147483646 h 215"/>
                <a:gd name="T38" fmla="*/ 2147483646 w 163"/>
                <a:gd name="T39" fmla="*/ 2147483646 h 215"/>
                <a:gd name="T40" fmla="*/ 2147483646 w 163"/>
                <a:gd name="T41" fmla="*/ 2147483646 h 215"/>
                <a:gd name="T42" fmla="*/ 2147483646 w 163"/>
                <a:gd name="T43" fmla="*/ 2147483646 h 215"/>
                <a:gd name="T44" fmla="*/ 2147483646 w 163"/>
                <a:gd name="T45" fmla="*/ 2147483646 h 215"/>
                <a:gd name="T46" fmla="*/ 2147483646 w 163"/>
                <a:gd name="T47" fmla="*/ 2147483646 h 2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63" h="215">
                  <a:moveTo>
                    <a:pt x="7" y="24"/>
                  </a:moveTo>
                  <a:lnTo>
                    <a:pt x="0" y="21"/>
                  </a:lnTo>
                  <a:lnTo>
                    <a:pt x="0" y="24"/>
                  </a:lnTo>
                  <a:lnTo>
                    <a:pt x="0" y="28"/>
                  </a:lnTo>
                  <a:lnTo>
                    <a:pt x="7" y="163"/>
                  </a:lnTo>
                  <a:lnTo>
                    <a:pt x="21" y="173"/>
                  </a:lnTo>
                  <a:lnTo>
                    <a:pt x="31" y="191"/>
                  </a:lnTo>
                  <a:lnTo>
                    <a:pt x="45" y="205"/>
                  </a:lnTo>
                  <a:lnTo>
                    <a:pt x="59" y="215"/>
                  </a:lnTo>
                  <a:lnTo>
                    <a:pt x="90" y="166"/>
                  </a:lnTo>
                  <a:lnTo>
                    <a:pt x="118" y="114"/>
                  </a:lnTo>
                  <a:lnTo>
                    <a:pt x="132" y="90"/>
                  </a:lnTo>
                  <a:lnTo>
                    <a:pt x="146" y="59"/>
                  </a:lnTo>
                  <a:lnTo>
                    <a:pt x="153" y="41"/>
                  </a:lnTo>
                  <a:lnTo>
                    <a:pt x="160" y="28"/>
                  </a:lnTo>
                  <a:lnTo>
                    <a:pt x="163" y="14"/>
                  </a:lnTo>
                  <a:lnTo>
                    <a:pt x="163" y="0"/>
                  </a:lnTo>
                  <a:lnTo>
                    <a:pt x="136" y="14"/>
                  </a:lnTo>
                  <a:lnTo>
                    <a:pt x="94" y="31"/>
                  </a:lnTo>
                  <a:lnTo>
                    <a:pt x="73" y="34"/>
                  </a:lnTo>
                  <a:lnTo>
                    <a:pt x="49" y="34"/>
                  </a:lnTo>
                  <a:lnTo>
                    <a:pt x="28" y="31"/>
                  </a:lnTo>
                  <a:lnTo>
                    <a:pt x="7" y="24"/>
                  </a:lnTo>
                  <a:close/>
                </a:path>
              </a:pathLst>
            </a:custGeom>
            <a:solidFill>
              <a:srgbClr val="E3E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59" name="Freeform 61"/>
            <p:cNvSpPr>
              <a:spLocks/>
            </p:cNvSpPr>
            <p:nvPr/>
          </p:nvSpPr>
          <p:spPr bwMode="auto">
            <a:xfrm>
              <a:off x="7064375" y="5410201"/>
              <a:ext cx="190500" cy="334963"/>
            </a:xfrm>
            <a:custGeom>
              <a:avLst/>
              <a:gdLst>
                <a:gd name="T0" fmla="*/ 2147483646 w 146"/>
                <a:gd name="T1" fmla="*/ 2147483646 h 263"/>
                <a:gd name="T2" fmla="*/ 2147483646 w 146"/>
                <a:gd name="T3" fmla="*/ 2147483646 h 263"/>
                <a:gd name="T4" fmla="*/ 2147483646 w 146"/>
                <a:gd name="T5" fmla="*/ 2147483646 h 263"/>
                <a:gd name="T6" fmla="*/ 2147483646 w 146"/>
                <a:gd name="T7" fmla="*/ 2147483646 h 263"/>
                <a:gd name="T8" fmla="*/ 2147483646 w 146"/>
                <a:gd name="T9" fmla="*/ 2147483646 h 263"/>
                <a:gd name="T10" fmla="*/ 2147483646 w 146"/>
                <a:gd name="T11" fmla="*/ 2147483646 h 263"/>
                <a:gd name="T12" fmla="*/ 2147483646 w 146"/>
                <a:gd name="T13" fmla="*/ 2147483646 h 263"/>
                <a:gd name="T14" fmla="*/ 2147483646 w 146"/>
                <a:gd name="T15" fmla="*/ 2147483646 h 263"/>
                <a:gd name="T16" fmla="*/ 2147483646 w 146"/>
                <a:gd name="T17" fmla="*/ 2147483646 h 263"/>
                <a:gd name="T18" fmla="*/ 2147483646 w 146"/>
                <a:gd name="T19" fmla="*/ 2147483646 h 263"/>
                <a:gd name="T20" fmla="*/ 2147483646 w 146"/>
                <a:gd name="T21" fmla="*/ 2147483646 h 263"/>
                <a:gd name="T22" fmla="*/ 2147483646 w 146"/>
                <a:gd name="T23" fmla="*/ 2147483646 h 263"/>
                <a:gd name="T24" fmla="*/ 2147483646 w 146"/>
                <a:gd name="T25" fmla="*/ 2147483646 h 263"/>
                <a:gd name="T26" fmla="*/ 2147483646 w 146"/>
                <a:gd name="T27" fmla="*/ 2147483646 h 263"/>
                <a:gd name="T28" fmla="*/ 2147483646 w 146"/>
                <a:gd name="T29" fmla="*/ 2147483646 h 263"/>
                <a:gd name="T30" fmla="*/ 2147483646 w 146"/>
                <a:gd name="T31" fmla="*/ 2147483646 h 263"/>
                <a:gd name="T32" fmla="*/ 2147483646 w 146"/>
                <a:gd name="T33" fmla="*/ 2147483646 h 263"/>
                <a:gd name="T34" fmla="*/ 2147483646 w 146"/>
                <a:gd name="T35" fmla="*/ 0 h 263"/>
                <a:gd name="T36" fmla="*/ 2147483646 w 146"/>
                <a:gd name="T37" fmla="*/ 2147483646 h 263"/>
                <a:gd name="T38" fmla="*/ 2147483646 w 146"/>
                <a:gd name="T39" fmla="*/ 2147483646 h 263"/>
                <a:gd name="T40" fmla="*/ 2147483646 w 146"/>
                <a:gd name="T41" fmla="*/ 2147483646 h 263"/>
                <a:gd name="T42" fmla="*/ 2147483646 w 146"/>
                <a:gd name="T43" fmla="*/ 2147483646 h 263"/>
                <a:gd name="T44" fmla="*/ 2147483646 w 146"/>
                <a:gd name="T45" fmla="*/ 2147483646 h 263"/>
                <a:gd name="T46" fmla="*/ 2147483646 w 146"/>
                <a:gd name="T47" fmla="*/ 2147483646 h 263"/>
                <a:gd name="T48" fmla="*/ 2147483646 w 146"/>
                <a:gd name="T49" fmla="*/ 2147483646 h 263"/>
                <a:gd name="T50" fmla="*/ 2147483646 w 146"/>
                <a:gd name="T51" fmla="*/ 2147483646 h 263"/>
                <a:gd name="T52" fmla="*/ 2147483646 w 146"/>
                <a:gd name="T53" fmla="*/ 2147483646 h 263"/>
                <a:gd name="T54" fmla="*/ 0 w 146"/>
                <a:gd name="T55" fmla="*/ 2147483646 h 263"/>
                <a:gd name="T56" fmla="*/ 2147483646 w 146"/>
                <a:gd name="T57" fmla="*/ 2147483646 h 263"/>
                <a:gd name="T58" fmla="*/ 2147483646 w 146"/>
                <a:gd name="T59" fmla="*/ 2147483646 h 263"/>
                <a:gd name="T60" fmla="*/ 2147483646 w 146"/>
                <a:gd name="T61" fmla="*/ 2147483646 h 263"/>
                <a:gd name="T62" fmla="*/ 2147483646 w 146"/>
                <a:gd name="T63" fmla="*/ 2147483646 h 263"/>
                <a:gd name="T64" fmla="*/ 2147483646 w 146"/>
                <a:gd name="T65" fmla="*/ 2147483646 h 2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6" h="263">
                  <a:moveTo>
                    <a:pt x="48" y="257"/>
                  </a:moveTo>
                  <a:lnTo>
                    <a:pt x="59" y="263"/>
                  </a:lnTo>
                  <a:lnTo>
                    <a:pt x="73" y="260"/>
                  </a:lnTo>
                  <a:lnTo>
                    <a:pt x="87" y="260"/>
                  </a:lnTo>
                  <a:lnTo>
                    <a:pt x="94" y="263"/>
                  </a:lnTo>
                  <a:lnTo>
                    <a:pt x="97" y="263"/>
                  </a:lnTo>
                  <a:lnTo>
                    <a:pt x="107" y="260"/>
                  </a:lnTo>
                  <a:lnTo>
                    <a:pt x="107" y="125"/>
                  </a:lnTo>
                  <a:lnTo>
                    <a:pt x="125" y="114"/>
                  </a:lnTo>
                  <a:lnTo>
                    <a:pt x="139" y="100"/>
                  </a:lnTo>
                  <a:lnTo>
                    <a:pt x="142" y="90"/>
                  </a:lnTo>
                  <a:lnTo>
                    <a:pt x="146" y="76"/>
                  </a:lnTo>
                  <a:lnTo>
                    <a:pt x="146" y="66"/>
                  </a:lnTo>
                  <a:lnTo>
                    <a:pt x="146" y="59"/>
                  </a:lnTo>
                  <a:lnTo>
                    <a:pt x="139" y="41"/>
                  </a:lnTo>
                  <a:lnTo>
                    <a:pt x="132" y="28"/>
                  </a:lnTo>
                  <a:lnTo>
                    <a:pt x="111" y="7"/>
                  </a:lnTo>
                  <a:lnTo>
                    <a:pt x="97" y="0"/>
                  </a:lnTo>
                  <a:lnTo>
                    <a:pt x="90" y="7"/>
                  </a:lnTo>
                  <a:lnTo>
                    <a:pt x="80" y="10"/>
                  </a:lnTo>
                  <a:lnTo>
                    <a:pt x="59" y="7"/>
                  </a:lnTo>
                  <a:lnTo>
                    <a:pt x="48" y="34"/>
                  </a:lnTo>
                  <a:lnTo>
                    <a:pt x="35" y="55"/>
                  </a:lnTo>
                  <a:lnTo>
                    <a:pt x="24" y="66"/>
                  </a:lnTo>
                  <a:lnTo>
                    <a:pt x="14" y="73"/>
                  </a:lnTo>
                  <a:lnTo>
                    <a:pt x="7" y="76"/>
                  </a:lnTo>
                  <a:lnTo>
                    <a:pt x="3" y="80"/>
                  </a:lnTo>
                  <a:lnTo>
                    <a:pt x="0" y="83"/>
                  </a:lnTo>
                  <a:lnTo>
                    <a:pt x="3" y="93"/>
                  </a:lnTo>
                  <a:lnTo>
                    <a:pt x="14" y="93"/>
                  </a:lnTo>
                  <a:lnTo>
                    <a:pt x="31" y="90"/>
                  </a:lnTo>
                  <a:lnTo>
                    <a:pt x="52" y="83"/>
                  </a:lnTo>
                  <a:lnTo>
                    <a:pt x="48" y="257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0" name="Freeform 62"/>
            <p:cNvSpPr>
              <a:spLocks/>
            </p:cNvSpPr>
            <p:nvPr/>
          </p:nvSpPr>
          <p:spPr bwMode="auto">
            <a:xfrm>
              <a:off x="4576763" y="4979989"/>
              <a:ext cx="188912" cy="350837"/>
            </a:xfrm>
            <a:custGeom>
              <a:avLst/>
              <a:gdLst>
                <a:gd name="T0" fmla="*/ 2147483646 w 146"/>
                <a:gd name="T1" fmla="*/ 2147483646 h 274"/>
                <a:gd name="T2" fmla="*/ 2147483646 w 146"/>
                <a:gd name="T3" fmla="*/ 2147483646 h 274"/>
                <a:gd name="T4" fmla="*/ 2147483646 w 146"/>
                <a:gd name="T5" fmla="*/ 2147483646 h 274"/>
                <a:gd name="T6" fmla="*/ 2147483646 w 146"/>
                <a:gd name="T7" fmla="*/ 2147483646 h 274"/>
                <a:gd name="T8" fmla="*/ 2147483646 w 146"/>
                <a:gd name="T9" fmla="*/ 0 h 274"/>
                <a:gd name="T10" fmla="*/ 2147483646 w 146"/>
                <a:gd name="T11" fmla="*/ 2147483646 h 274"/>
                <a:gd name="T12" fmla="*/ 2147483646 w 146"/>
                <a:gd name="T13" fmla="*/ 2147483646 h 274"/>
                <a:gd name="T14" fmla="*/ 2147483646 w 146"/>
                <a:gd name="T15" fmla="*/ 2147483646 h 274"/>
                <a:gd name="T16" fmla="*/ 2147483646 w 146"/>
                <a:gd name="T17" fmla="*/ 2147483646 h 274"/>
                <a:gd name="T18" fmla="*/ 2147483646 w 146"/>
                <a:gd name="T19" fmla="*/ 2147483646 h 274"/>
                <a:gd name="T20" fmla="*/ 0 w 146"/>
                <a:gd name="T21" fmla="*/ 2147483646 h 274"/>
                <a:gd name="T22" fmla="*/ 2147483646 w 146"/>
                <a:gd name="T23" fmla="*/ 2147483646 h 274"/>
                <a:gd name="T24" fmla="*/ 2147483646 w 146"/>
                <a:gd name="T25" fmla="*/ 2147483646 h 274"/>
                <a:gd name="T26" fmla="*/ 2147483646 w 146"/>
                <a:gd name="T27" fmla="*/ 2147483646 h 274"/>
                <a:gd name="T28" fmla="*/ 2147483646 w 146"/>
                <a:gd name="T29" fmla="*/ 2147483646 h 274"/>
                <a:gd name="T30" fmla="*/ 2147483646 w 146"/>
                <a:gd name="T31" fmla="*/ 2147483646 h 274"/>
                <a:gd name="T32" fmla="*/ 2147483646 w 146"/>
                <a:gd name="T33" fmla="*/ 2147483646 h 274"/>
                <a:gd name="T34" fmla="*/ 2147483646 w 146"/>
                <a:gd name="T35" fmla="*/ 2147483646 h 274"/>
                <a:gd name="T36" fmla="*/ 2147483646 w 146"/>
                <a:gd name="T37" fmla="*/ 2147483646 h 274"/>
                <a:gd name="T38" fmla="*/ 2147483646 w 146"/>
                <a:gd name="T39" fmla="*/ 2147483646 h 274"/>
                <a:gd name="T40" fmla="*/ 2147483646 w 146"/>
                <a:gd name="T41" fmla="*/ 2147483646 h 274"/>
                <a:gd name="T42" fmla="*/ 2147483646 w 146"/>
                <a:gd name="T43" fmla="*/ 2147483646 h 274"/>
                <a:gd name="T44" fmla="*/ 2147483646 w 146"/>
                <a:gd name="T45" fmla="*/ 2147483646 h 274"/>
                <a:gd name="T46" fmla="*/ 2147483646 w 146"/>
                <a:gd name="T47" fmla="*/ 2147483646 h 274"/>
                <a:gd name="T48" fmla="*/ 2147483646 w 146"/>
                <a:gd name="T49" fmla="*/ 2147483646 h 274"/>
                <a:gd name="T50" fmla="*/ 2147483646 w 146"/>
                <a:gd name="T51" fmla="*/ 2147483646 h 274"/>
                <a:gd name="T52" fmla="*/ 2147483646 w 146"/>
                <a:gd name="T53" fmla="*/ 2147483646 h 274"/>
                <a:gd name="T54" fmla="*/ 2147483646 w 146"/>
                <a:gd name="T55" fmla="*/ 2147483646 h 274"/>
                <a:gd name="T56" fmla="*/ 2147483646 w 146"/>
                <a:gd name="T57" fmla="*/ 2147483646 h 274"/>
                <a:gd name="T58" fmla="*/ 2147483646 w 146"/>
                <a:gd name="T59" fmla="*/ 2147483646 h 274"/>
                <a:gd name="T60" fmla="*/ 2147483646 w 146"/>
                <a:gd name="T61" fmla="*/ 2147483646 h 274"/>
                <a:gd name="T62" fmla="*/ 2147483646 w 146"/>
                <a:gd name="T63" fmla="*/ 2147483646 h 274"/>
                <a:gd name="T64" fmla="*/ 2147483646 w 146"/>
                <a:gd name="T65" fmla="*/ 2147483646 h 274"/>
                <a:gd name="T66" fmla="*/ 2147483646 w 146"/>
                <a:gd name="T67" fmla="*/ 2147483646 h 274"/>
                <a:gd name="T68" fmla="*/ 2147483646 w 146"/>
                <a:gd name="T69" fmla="*/ 2147483646 h 274"/>
                <a:gd name="T70" fmla="*/ 2147483646 w 146"/>
                <a:gd name="T71" fmla="*/ 2147483646 h 274"/>
                <a:gd name="T72" fmla="*/ 2147483646 w 146"/>
                <a:gd name="T73" fmla="*/ 2147483646 h 274"/>
                <a:gd name="T74" fmla="*/ 2147483646 w 146"/>
                <a:gd name="T75" fmla="*/ 2147483646 h 274"/>
                <a:gd name="T76" fmla="*/ 2147483646 w 146"/>
                <a:gd name="T77" fmla="*/ 2147483646 h 274"/>
                <a:gd name="T78" fmla="*/ 2147483646 w 146"/>
                <a:gd name="T79" fmla="*/ 2147483646 h 274"/>
                <a:gd name="T80" fmla="*/ 2147483646 w 146"/>
                <a:gd name="T81" fmla="*/ 2147483646 h 274"/>
                <a:gd name="T82" fmla="*/ 2147483646 w 146"/>
                <a:gd name="T83" fmla="*/ 2147483646 h 274"/>
                <a:gd name="T84" fmla="*/ 2147483646 w 146"/>
                <a:gd name="T85" fmla="*/ 2147483646 h 274"/>
                <a:gd name="T86" fmla="*/ 2147483646 w 146"/>
                <a:gd name="T87" fmla="*/ 2147483646 h 274"/>
                <a:gd name="T88" fmla="*/ 2147483646 w 146"/>
                <a:gd name="T89" fmla="*/ 2147483646 h 274"/>
                <a:gd name="T90" fmla="*/ 2147483646 w 146"/>
                <a:gd name="T91" fmla="*/ 2147483646 h 274"/>
                <a:gd name="T92" fmla="*/ 2147483646 w 146"/>
                <a:gd name="T93" fmla="*/ 2147483646 h 274"/>
                <a:gd name="T94" fmla="*/ 2147483646 w 146"/>
                <a:gd name="T95" fmla="*/ 2147483646 h 274"/>
                <a:gd name="T96" fmla="*/ 2147483646 w 146"/>
                <a:gd name="T97" fmla="*/ 2147483646 h 274"/>
                <a:gd name="T98" fmla="*/ 2147483646 w 146"/>
                <a:gd name="T99" fmla="*/ 2147483646 h 274"/>
                <a:gd name="T100" fmla="*/ 2147483646 w 146"/>
                <a:gd name="T101" fmla="*/ 2147483646 h 274"/>
                <a:gd name="T102" fmla="*/ 2147483646 w 146"/>
                <a:gd name="T103" fmla="*/ 2147483646 h 27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46" h="274">
                  <a:moveTo>
                    <a:pt x="34" y="38"/>
                  </a:moveTo>
                  <a:lnTo>
                    <a:pt x="45" y="28"/>
                  </a:lnTo>
                  <a:lnTo>
                    <a:pt x="52" y="21"/>
                  </a:lnTo>
                  <a:lnTo>
                    <a:pt x="55" y="14"/>
                  </a:lnTo>
                  <a:lnTo>
                    <a:pt x="59" y="0"/>
                  </a:lnTo>
                  <a:lnTo>
                    <a:pt x="38" y="7"/>
                  </a:lnTo>
                  <a:lnTo>
                    <a:pt x="21" y="17"/>
                  </a:lnTo>
                  <a:lnTo>
                    <a:pt x="14" y="24"/>
                  </a:lnTo>
                  <a:lnTo>
                    <a:pt x="7" y="35"/>
                  </a:lnTo>
                  <a:lnTo>
                    <a:pt x="3" y="45"/>
                  </a:lnTo>
                  <a:lnTo>
                    <a:pt x="0" y="52"/>
                  </a:lnTo>
                  <a:lnTo>
                    <a:pt x="24" y="59"/>
                  </a:lnTo>
                  <a:lnTo>
                    <a:pt x="52" y="62"/>
                  </a:lnTo>
                  <a:lnTo>
                    <a:pt x="55" y="107"/>
                  </a:lnTo>
                  <a:lnTo>
                    <a:pt x="55" y="173"/>
                  </a:lnTo>
                  <a:lnTo>
                    <a:pt x="55" y="239"/>
                  </a:lnTo>
                  <a:lnTo>
                    <a:pt x="62" y="274"/>
                  </a:lnTo>
                  <a:lnTo>
                    <a:pt x="111" y="274"/>
                  </a:lnTo>
                  <a:lnTo>
                    <a:pt x="114" y="260"/>
                  </a:lnTo>
                  <a:lnTo>
                    <a:pt x="118" y="236"/>
                  </a:lnTo>
                  <a:lnTo>
                    <a:pt x="118" y="208"/>
                  </a:lnTo>
                  <a:lnTo>
                    <a:pt x="118" y="177"/>
                  </a:lnTo>
                  <a:lnTo>
                    <a:pt x="118" y="121"/>
                  </a:lnTo>
                  <a:lnTo>
                    <a:pt x="121" y="87"/>
                  </a:lnTo>
                  <a:lnTo>
                    <a:pt x="125" y="104"/>
                  </a:lnTo>
                  <a:lnTo>
                    <a:pt x="125" y="121"/>
                  </a:lnTo>
                  <a:lnTo>
                    <a:pt x="125" y="132"/>
                  </a:lnTo>
                  <a:lnTo>
                    <a:pt x="121" y="139"/>
                  </a:lnTo>
                  <a:lnTo>
                    <a:pt x="125" y="142"/>
                  </a:lnTo>
                  <a:lnTo>
                    <a:pt x="128" y="153"/>
                  </a:lnTo>
                  <a:lnTo>
                    <a:pt x="139" y="153"/>
                  </a:lnTo>
                  <a:lnTo>
                    <a:pt x="142" y="153"/>
                  </a:lnTo>
                  <a:lnTo>
                    <a:pt x="142" y="149"/>
                  </a:lnTo>
                  <a:lnTo>
                    <a:pt x="146" y="139"/>
                  </a:lnTo>
                  <a:lnTo>
                    <a:pt x="146" y="125"/>
                  </a:lnTo>
                  <a:lnTo>
                    <a:pt x="146" y="107"/>
                  </a:lnTo>
                  <a:lnTo>
                    <a:pt x="146" y="90"/>
                  </a:lnTo>
                  <a:lnTo>
                    <a:pt x="142" y="76"/>
                  </a:lnTo>
                  <a:lnTo>
                    <a:pt x="135" y="59"/>
                  </a:lnTo>
                  <a:lnTo>
                    <a:pt x="128" y="45"/>
                  </a:lnTo>
                  <a:lnTo>
                    <a:pt x="118" y="38"/>
                  </a:lnTo>
                  <a:lnTo>
                    <a:pt x="107" y="35"/>
                  </a:lnTo>
                  <a:lnTo>
                    <a:pt x="97" y="38"/>
                  </a:lnTo>
                  <a:lnTo>
                    <a:pt x="93" y="41"/>
                  </a:lnTo>
                  <a:lnTo>
                    <a:pt x="80" y="45"/>
                  </a:lnTo>
                  <a:lnTo>
                    <a:pt x="69" y="38"/>
                  </a:lnTo>
                  <a:lnTo>
                    <a:pt x="59" y="38"/>
                  </a:lnTo>
                  <a:lnTo>
                    <a:pt x="34" y="38"/>
                  </a:lnTo>
                  <a:close/>
                </a:path>
              </a:pathLst>
            </a:custGeom>
            <a:solidFill>
              <a:srgbClr val="F9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1" name="Freeform 64"/>
            <p:cNvSpPr>
              <a:spLocks/>
            </p:cNvSpPr>
            <p:nvPr/>
          </p:nvSpPr>
          <p:spPr bwMode="auto">
            <a:xfrm>
              <a:off x="5200651" y="4811714"/>
              <a:ext cx="180975" cy="312737"/>
            </a:xfrm>
            <a:custGeom>
              <a:avLst/>
              <a:gdLst>
                <a:gd name="T0" fmla="*/ 2147483646 w 139"/>
                <a:gd name="T1" fmla="*/ 2147483646 h 246"/>
                <a:gd name="T2" fmla="*/ 2147483646 w 139"/>
                <a:gd name="T3" fmla="*/ 2147483646 h 246"/>
                <a:gd name="T4" fmla="*/ 2147483646 w 139"/>
                <a:gd name="T5" fmla="*/ 2147483646 h 246"/>
                <a:gd name="T6" fmla="*/ 2147483646 w 139"/>
                <a:gd name="T7" fmla="*/ 2147483646 h 246"/>
                <a:gd name="T8" fmla="*/ 2147483646 w 139"/>
                <a:gd name="T9" fmla="*/ 2147483646 h 246"/>
                <a:gd name="T10" fmla="*/ 2147483646 w 139"/>
                <a:gd name="T11" fmla="*/ 2147483646 h 246"/>
                <a:gd name="T12" fmla="*/ 2147483646 w 139"/>
                <a:gd name="T13" fmla="*/ 2147483646 h 246"/>
                <a:gd name="T14" fmla="*/ 2147483646 w 139"/>
                <a:gd name="T15" fmla="*/ 2147483646 h 246"/>
                <a:gd name="T16" fmla="*/ 2147483646 w 139"/>
                <a:gd name="T17" fmla="*/ 2147483646 h 246"/>
                <a:gd name="T18" fmla="*/ 2147483646 w 139"/>
                <a:gd name="T19" fmla="*/ 2147483646 h 246"/>
                <a:gd name="T20" fmla="*/ 2147483646 w 139"/>
                <a:gd name="T21" fmla="*/ 2147483646 h 246"/>
                <a:gd name="T22" fmla="*/ 2147483646 w 139"/>
                <a:gd name="T23" fmla="*/ 2147483646 h 246"/>
                <a:gd name="T24" fmla="*/ 2147483646 w 139"/>
                <a:gd name="T25" fmla="*/ 2147483646 h 246"/>
                <a:gd name="T26" fmla="*/ 2147483646 w 139"/>
                <a:gd name="T27" fmla="*/ 2147483646 h 246"/>
                <a:gd name="T28" fmla="*/ 2147483646 w 139"/>
                <a:gd name="T29" fmla="*/ 2147483646 h 246"/>
                <a:gd name="T30" fmla="*/ 2147483646 w 139"/>
                <a:gd name="T31" fmla="*/ 2147483646 h 246"/>
                <a:gd name="T32" fmla="*/ 2147483646 w 139"/>
                <a:gd name="T33" fmla="*/ 2147483646 h 246"/>
                <a:gd name="T34" fmla="*/ 2147483646 w 139"/>
                <a:gd name="T35" fmla="*/ 2147483646 h 246"/>
                <a:gd name="T36" fmla="*/ 2147483646 w 139"/>
                <a:gd name="T37" fmla="*/ 2147483646 h 246"/>
                <a:gd name="T38" fmla="*/ 2147483646 w 139"/>
                <a:gd name="T39" fmla="*/ 2147483646 h 246"/>
                <a:gd name="T40" fmla="*/ 2147483646 w 139"/>
                <a:gd name="T41" fmla="*/ 2147483646 h 246"/>
                <a:gd name="T42" fmla="*/ 2147483646 w 139"/>
                <a:gd name="T43" fmla="*/ 2147483646 h 246"/>
                <a:gd name="T44" fmla="*/ 2147483646 w 139"/>
                <a:gd name="T45" fmla="*/ 2147483646 h 246"/>
                <a:gd name="T46" fmla="*/ 2147483646 w 139"/>
                <a:gd name="T47" fmla="*/ 2147483646 h 246"/>
                <a:gd name="T48" fmla="*/ 2147483646 w 139"/>
                <a:gd name="T49" fmla="*/ 2147483646 h 246"/>
                <a:gd name="T50" fmla="*/ 2147483646 w 139"/>
                <a:gd name="T51" fmla="*/ 2147483646 h 246"/>
                <a:gd name="T52" fmla="*/ 2147483646 w 139"/>
                <a:gd name="T53" fmla="*/ 2147483646 h 246"/>
                <a:gd name="T54" fmla="*/ 2147483646 w 139"/>
                <a:gd name="T55" fmla="*/ 2147483646 h 246"/>
                <a:gd name="T56" fmla="*/ 2147483646 w 139"/>
                <a:gd name="T57" fmla="*/ 2147483646 h 246"/>
                <a:gd name="T58" fmla="*/ 2147483646 w 139"/>
                <a:gd name="T59" fmla="*/ 2147483646 h 246"/>
                <a:gd name="T60" fmla="*/ 2147483646 w 139"/>
                <a:gd name="T61" fmla="*/ 2147483646 h 246"/>
                <a:gd name="T62" fmla="*/ 2147483646 w 139"/>
                <a:gd name="T63" fmla="*/ 2147483646 h 246"/>
                <a:gd name="T64" fmla="*/ 2147483646 w 139"/>
                <a:gd name="T65" fmla="*/ 2147483646 h 246"/>
                <a:gd name="T66" fmla="*/ 2147483646 w 139"/>
                <a:gd name="T67" fmla="*/ 0 h 246"/>
                <a:gd name="T68" fmla="*/ 2147483646 w 139"/>
                <a:gd name="T69" fmla="*/ 2147483646 h 246"/>
                <a:gd name="T70" fmla="*/ 2147483646 w 139"/>
                <a:gd name="T71" fmla="*/ 2147483646 h 246"/>
                <a:gd name="T72" fmla="*/ 2147483646 w 139"/>
                <a:gd name="T73" fmla="*/ 2147483646 h 246"/>
                <a:gd name="T74" fmla="*/ 2147483646 w 139"/>
                <a:gd name="T75" fmla="*/ 2147483646 h 246"/>
                <a:gd name="T76" fmla="*/ 2147483646 w 139"/>
                <a:gd name="T77" fmla="*/ 2147483646 h 246"/>
                <a:gd name="T78" fmla="*/ 2147483646 w 139"/>
                <a:gd name="T79" fmla="*/ 2147483646 h 246"/>
                <a:gd name="T80" fmla="*/ 0 w 139"/>
                <a:gd name="T81" fmla="*/ 2147483646 h 246"/>
                <a:gd name="T82" fmla="*/ 0 w 139"/>
                <a:gd name="T83" fmla="*/ 2147483646 h 246"/>
                <a:gd name="T84" fmla="*/ 2147483646 w 139"/>
                <a:gd name="T85" fmla="*/ 2147483646 h 246"/>
                <a:gd name="T86" fmla="*/ 2147483646 w 139"/>
                <a:gd name="T87" fmla="*/ 2147483646 h 24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39" h="246">
                  <a:moveTo>
                    <a:pt x="7" y="86"/>
                  </a:moveTo>
                  <a:lnTo>
                    <a:pt x="14" y="97"/>
                  </a:lnTo>
                  <a:lnTo>
                    <a:pt x="21" y="104"/>
                  </a:lnTo>
                  <a:lnTo>
                    <a:pt x="28" y="107"/>
                  </a:lnTo>
                  <a:lnTo>
                    <a:pt x="38" y="114"/>
                  </a:lnTo>
                  <a:lnTo>
                    <a:pt x="38" y="145"/>
                  </a:lnTo>
                  <a:lnTo>
                    <a:pt x="35" y="183"/>
                  </a:lnTo>
                  <a:lnTo>
                    <a:pt x="35" y="218"/>
                  </a:lnTo>
                  <a:lnTo>
                    <a:pt x="42" y="246"/>
                  </a:lnTo>
                  <a:lnTo>
                    <a:pt x="56" y="246"/>
                  </a:lnTo>
                  <a:lnTo>
                    <a:pt x="63" y="229"/>
                  </a:lnTo>
                  <a:lnTo>
                    <a:pt x="63" y="208"/>
                  </a:lnTo>
                  <a:lnTo>
                    <a:pt x="73" y="225"/>
                  </a:lnTo>
                  <a:lnTo>
                    <a:pt x="73" y="236"/>
                  </a:lnTo>
                  <a:lnTo>
                    <a:pt x="73" y="239"/>
                  </a:lnTo>
                  <a:lnTo>
                    <a:pt x="76" y="242"/>
                  </a:lnTo>
                  <a:lnTo>
                    <a:pt x="83" y="246"/>
                  </a:lnTo>
                  <a:lnTo>
                    <a:pt x="94" y="242"/>
                  </a:lnTo>
                  <a:lnTo>
                    <a:pt x="97" y="211"/>
                  </a:lnTo>
                  <a:lnTo>
                    <a:pt x="97" y="163"/>
                  </a:lnTo>
                  <a:lnTo>
                    <a:pt x="94" y="114"/>
                  </a:lnTo>
                  <a:lnTo>
                    <a:pt x="94" y="76"/>
                  </a:lnTo>
                  <a:lnTo>
                    <a:pt x="108" y="79"/>
                  </a:lnTo>
                  <a:lnTo>
                    <a:pt x="115" y="83"/>
                  </a:lnTo>
                  <a:lnTo>
                    <a:pt x="125" y="86"/>
                  </a:lnTo>
                  <a:lnTo>
                    <a:pt x="139" y="86"/>
                  </a:lnTo>
                  <a:lnTo>
                    <a:pt x="139" y="76"/>
                  </a:lnTo>
                  <a:lnTo>
                    <a:pt x="139" y="72"/>
                  </a:lnTo>
                  <a:lnTo>
                    <a:pt x="135" y="69"/>
                  </a:lnTo>
                  <a:lnTo>
                    <a:pt x="128" y="66"/>
                  </a:lnTo>
                  <a:lnTo>
                    <a:pt x="118" y="59"/>
                  </a:lnTo>
                  <a:lnTo>
                    <a:pt x="104" y="48"/>
                  </a:lnTo>
                  <a:lnTo>
                    <a:pt x="94" y="24"/>
                  </a:lnTo>
                  <a:lnTo>
                    <a:pt x="83" y="0"/>
                  </a:lnTo>
                  <a:lnTo>
                    <a:pt x="56" y="3"/>
                  </a:lnTo>
                  <a:lnTo>
                    <a:pt x="38" y="3"/>
                  </a:lnTo>
                  <a:lnTo>
                    <a:pt x="31" y="7"/>
                  </a:lnTo>
                  <a:lnTo>
                    <a:pt x="24" y="13"/>
                  </a:lnTo>
                  <a:lnTo>
                    <a:pt x="17" y="24"/>
                  </a:lnTo>
                  <a:lnTo>
                    <a:pt x="7" y="38"/>
                  </a:lnTo>
                  <a:lnTo>
                    <a:pt x="0" y="52"/>
                  </a:lnTo>
                  <a:lnTo>
                    <a:pt x="0" y="62"/>
                  </a:lnTo>
                  <a:lnTo>
                    <a:pt x="3" y="72"/>
                  </a:lnTo>
                  <a:lnTo>
                    <a:pt x="7" y="86"/>
                  </a:lnTo>
                  <a:close/>
                </a:path>
              </a:pathLst>
            </a:custGeom>
            <a:solidFill>
              <a:srgbClr val="F9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4438650" y="5022850"/>
              <a:ext cx="190500" cy="304800"/>
            </a:xfrm>
            <a:custGeom>
              <a:avLst/>
              <a:gdLst>
                <a:gd name="T0" fmla="*/ 2147483646 w 146"/>
                <a:gd name="T1" fmla="*/ 2147483646 h 239"/>
                <a:gd name="T2" fmla="*/ 2147483646 w 146"/>
                <a:gd name="T3" fmla="*/ 2147483646 h 239"/>
                <a:gd name="T4" fmla="*/ 2147483646 w 146"/>
                <a:gd name="T5" fmla="*/ 2147483646 h 239"/>
                <a:gd name="T6" fmla="*/ 2147483646 w 146"/>
                <a:gd name="T7" fmla="*/ 2147483646 h 239"/>
                <a:gd name="T8" fmla="*/ 2147483646 w 146"/>
                <a:gd name="T9" fmla="*/ 2147483646 h 239"/>
                <a:gd name="T10" fmla="*/ 2147483646 w 146"/>
                <a:gd name="T11" fmla="*/ 2147483646 h 239"/>
                <a:gd name="T12" fmla="*/ 2147483646 w 146"/>
                <a:gd name="T13" fmla="*/ 2147483646 h 239"/>
                <a:gd name="T14" fmla="*/ 2147483646 w 146"/>
                <a:gd name="T15" fmla="*/ 2147483646 h 239"/>
                <a:gd name="T16" fmla="*/ 2147483646 w 146"/>
                <a:gd name="T17" fmla="*/ 2147483646 h 239"/>
                <a:gd name="T18" fmla="*/ 2147483646 w 146"/>
                <a:gd name="T19" fmla="*/ 2147483646 h 239"/>
                <a:gd name="T20" fmla="*/ 2147483646 w 146"/>
                <a:gd name="T21" fmla="*/ 2147483646 h 239"/>
                <a:gd name="T22" fmla="*/ 2147483646 w 146"/>
                <a:gd name="T23" fmla="*/ 2147483646 h 239"/>
                <a:gd name="T24" fmla="*/ 2147483646 w 146"/>
                <a:gd name="T25" fmla="*/ 2147483646 h 239"/>
                <a:gd name="T26" fmla="*/ 2147483646 w 146"/>
                <a:gd name="T27" fmla="*/ 2147483646 h 239"/>
                <a:gd name="T28" fmla="*/ 2147483646 w 146"/>
                <a:gd name="T29" fmla="*/ 2147483646 h 239"/>
                <a:gd name="T30" fmla="*/ 2147483646 w 146"/>
                <a:gd name="T31" fmla="*/ 2147483646 h 239"/>
                <a:gd name="T32" fmla="*/ 2147483646 w 146"/>
                <a:gd name="T33" fmla="*/ 2147483646 h 239"/>
                <a:gd name="T34" fmla="*/ 2147483646 w 146"/>
                <a:gd name="T35" fmla="*/ 2147483646 h 239"/>
                <a:gd name="T36" fmla="*/ 2147483646 w 146"/>
                <a:gd name="T37" fmla="*/ 2147483646 h 239"/>
                <a:gd name="T38" fmla="*/ 2147483646 w 146"/>
                <a:gd name="T39" fmla="*/ 2147483646 h 239"/>
                <a:gd name="T40" fmla="*/ 2147483646 w 146"/>
                <a:gd name="T41" fmla="*/ 2147483646 h 239"/>
                <a:gd name="T42" fmla="*/ 2147483646 w 146"/>
                <a:gd name="T43" fmla="*/ 2147483646 h 239"/>
                <a:gd name="T44" fmla="*/ 2147483646 w 146"/>
                <a:gd name="T45" fmla="*/ 2147483646 h 239"/>
                <a:gd name="T46" fmla="*/ 2147483646 w 146"/>
                <a:gd name="T47" fmla="*/ 2147483646 h 239"/>
                <a:gd name="T48" fmla="*/ 2147483646 w 146"/>
                <a:gd name="T49" fmla="*/ 2147483646 h 239"/>
                <a:gd name="T50" fmla="*/ 2147483646 w 146"/>
                <a:gd name="T51" fmla="*/ 2147483646 h 239"/>
                <a:gd name="T52" fmla="*/ 2147483646 w 146"/>
                <a:gd name="T53" fmla="*/ 2147483646 h 239"/>
                <a:gd name="T54" fmla="*/ 2147483646 w 146"/>
                <a:gd name="T55" fmla="*/ 2147483646 h 239"/>
                <a:gd name="T56" fmla="*/ 2147483646 w 146"/>
                <a:gd name="T57" fmla="*/ 2147483646 h 239"/>
                <a:gd name="T58" fmla="*/ 2147483646 w 146"/>
                <a:gd name="T59" fmla="*/ 2147483646 h 239"/>
                <a:gd name="T60" fmla="*/ 2147483646 w 146"/>
                <a:gd name="T61" fmla="*/ 2147483646 h 239"/>
                <a:gd name="T62" fmla="*/ 2147483646 w 146"/>
                <a:gd name="T63" fmla="*/ 2147483646 h 239"/>
                <a:gd name="T64" fmla="*/ 2147483646 w 146"/>
                <a:gd name="T65" fmla="*/ 2147483646 h 239"/>
                <a:gd name="T66" fmla="*/ 2147483646 w 146"/>
                <a:gd name="T67" fmla="*/ 2147483646 h 239"/>
                <a:gd name="T68" fmla="*/ 2147483646 w 146"/>
                <a:gd name="T69" fmla="*/ 2147483646 h 239"/>
                <a:gd name="T70" fmla="*/ 2147483646 w 146"/>
                <a:gd name="T71" fmla="*/ 2147483646 h 239"/>
                <a:gd name="T72" fmla="*/ 2147483646 w 146"/>
                <a:gd name="T73" fmla="*/ 2147483646 h 239"/>
                <a:gd name="T74" fmla="*/ 2147483646 w 146"/>
                <a:gd name="T75" fmla="*/ 2147483646 h 239"/>
                <a:gd name="T76" fmla="*/ 2147483646 w 146"/>
                <a:gd name="T77" fmla="*/ 2147483646 h 239"/>
                <a:gd name="T78" fmla="*/ 2147483646 w 146"/>
                <a:gd name="T79" fmla="*/ 0 h 239"/>
                <a:gd name="T80" fmla="*/ 2147483646 w 146"/>
                <a:gd name="T81" fmla="*/ 2147483646 h 239"/>
                <a:gd name="T82" fmla="*/ 2147483646 w 146"/>
                <a:gd name="T83" fmla="*/ 2147483646 h 239"/>
                <a:gd name="T84" fmla="*/ 2147483646 w 146"/>
                <a:gd name="T85" fmla="*/ 2147483646 h 239"/>
                <a:gd name="T86" fmla="*/ 0 w 146"/>
                <a:gd name="T87" fmla="*/ 2147483646 h 239"/>
                <a:gd name="T88" fmla="*/ 0 w 146"/>
                <a:gd name="T89" fmla="*/ 2147483646 h 239"/>
                <a:gd name="T90" fmla="*/ 2147483646 w 146"/>
                <a:gd name="T91" fmla="*/ 2147483646 h 239"/>
                <a:gd name="T92" fmla="*/ 2147483646 w 146"/>
                <a:gd name="T93" fmla="*/ 2147483646 h 239"/>
                <a:gd name="T94" fmla="*/ 2147483646 w 146"/>
                <a:gd name="T95" fmla="*/ 2147483646 h 239"/>
                <a:gd name="T96" fmla="*/ 2147483646 w 146"/>
                <a:gd name="T97" fmla="*/ 2147483646 h 23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46" h="239">
                  <a:moveTo>
                    <a:pt x="18" y="121"/>
                  </a:moveTo>
                  <a:lnTo>
                    <a:pt x="24" y="107"/>
                  </a:lnTo>
                  <a:lnTo>
                    <a:pt x="24" y="90"/>
                  </a:lnTo>
                  <a:lnTo>
                    <a:pt x="28" y="65"/>
                  </a:lnTo>
                  <a:lnTo>
                    <a:pt x="31" y="104"/>
                  </a:lnTo>
                  <a:lnTo>
                    <a:pt x="28" y="152"/>
                  </a:lnTo>
                  <a:lnTo>
                    <a:pt x="28" y="177"/>
                  </a:lnTo>
                  <a:lnTo>
                    <a:pt x="28" y="201"/>
                  </a:lnTo>
                  <a:lnTo>
                    <a:pt x="31" y="222"/>
                  </a:lnTo>
                  <a:lnTo>
                    <a:pt x="35" y="239"/>
                  </a:lnTo>
                  <a:lnTo>
                    <a:pt x="45" y="239"/>
                  </a:lnTo>
                  <a:lnTo>
                    <a:pt x="52" y="236"/>
                  </a:lnTo>
                  <a:lnTo>
                    <a:pt x="56" y="232"/>
                  </a:lnTo>
                  <a:lnTo>
                    <a:pt x="59" y="225"/>
                  </a:lnTo>
                  <a:lnTo>
                    <a:pt x="56" y="201"/>
                  </a:lnTo>
                  <a:lnTo>
                    <a:pt x="56" y="159"/>
                  </a:lnTo>
                  <a:lnTo>
                    <a:pt x="63" y="194"/>
                  </a:lnTo>
                  <a:lnTo>
                    <a:pt x="63" y="236"/>
                  </a:lnTo>
                  <a:lnTo>
                    <a:pt x="77" y="239"/>
                  </a:lnTo>
                  <a:lnTo>
                    <a:pt x="84" y="236"/>
                  </a:lnTo>
                  <a:lnTo>
                    <a:pt x="87" y="229"/>
                  </a:lnTo>
                  <a:lnTo>
                    <a:pt x="90" y="211"/>
                  </a:lnTo>
                  <a:lnTo>
                    <a:pt x="94" y="187"/>
                  </a:lnTo>
                  <a:lnTo>
                    <a:pt x="90" y="163"/>
                  </a:lnTo>
                  <a:lnTo>
                    <a:pt x="87" y="114"/>
                  </a:lnTo>
                  <a:lnTo>
                    <a:pt x="84" y="69"/>
                  </a:lnTo>
                  <a:lnTo>
                    <a:pt x="108" y="83"/>
                  </a:lnTo>
                  <a:lnTo>
                    <a:pt x="129" y="93"/>
                  </a:lnTo>
                  <a:lnTo>
                    <a:pt x="139" y="90"/>
                  </a:lnTo>
                  <a:lnTo>
                    <a:pt x="143" y="90"/>
                  </a:lnTo>
                  <a:lnTo>
                    <a:pt x="146" y="83"/>
                  </a:lnTo>
                  <a:lnTo>
                    <a:pt x="143" y="76"/>
                  </a:lnTo>
                  <a:lnTo>
                    <a:pt x="136" y="72"/>
                  </a:lnTo>
                  <a:lnTo>
                    <a:pt x="129" y="65"/>
                  </a:lnTo>
                  <a:lnTo>
                    <a:pt x="111" y="55"/>
                  </a:lnTo>
                  <a:lnTo>
                    <a:pt x="97" y="38"/>
                  </a:lnTo>
                  <a:lnTo>
                    <a:pt x="84" y="17"/>
                  </a:lnTo>
                  <a:lnTo>
                    <a:pt x="73" y="3"/>
                  </a:lnTo>
                  <a:lnTo>
                    <a:pt x="59" y="0"/>
                  </a:lnTo>
                  <a:lnTo>
                    <a:pt x="28" y="3"/>
                  </a:lnTo>
                  <a:lnTo>
                    <a:pt x="14" y="31"/>
                  </a:lnTo>
                  <a:lnTo>
                    <a:pt x="4" y="52"/>
                  </a:lnTo>
                  <a:lnTo>
                    <a:pt x="0" y="69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4" y="118"/>
                  </a:lnTo>
                  <a:lnTo>
                    <a:pt x="7" y="118"/>
                  </a:lnTo>
                  <a:lnTo>
                    <a:pt x="18" y="121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4757738" y="5000626"/>
              <a:ext cx="171450" cy="328613"/>
            </a:xfrm>
            <a:custGeom>
              <a:avLst/>
              <a:gdLst>
                <a:gd name="T0" fmla="*/ 2147483646 w 131"/>
                <a:gd name="T1" fmla="*/ 2147483646 h 257"/>
                <a:gd name="T2" fmla="*/ 2147483646 w 131"/>
                <a:gd name="T3" fmla="*/ 2147483646 h 257"/>
                <a:gd name="T4" fmla="*/ 2147483646 w 131"/>
                <a:gd name="T5" fmla="*/ 2147483646 h 257"/>
                <a:gd name="T6" fmla="*/ 2147483646 w 131"/>
                <a:gd name="T7" fmla="*/ 2147483646 h 257"/>
                <a:gd name="T8" fmla="*/ 2147483646 w 131"/>
                <a:gd name="T9" fmla="*/ 2147483646 h 257"/>
                <a:gd name="T10" fmla="*/ 2147483646 w 131"/>
                <a:gd name="T11" fmla="*/ 2147483646 h 257"/>
                <a:gd name="T12" fmla="*/ 2147483646 w 131"/>
                <a:gd name="T13" fmla="*/ 2147483646 h 257"/>
                <a:gd name="T14" fmla="*/ 2147483646 w 131"/>
                <a:gd name="T15" fmla="*/ 2147483646 h 257"/>
                <a:gd name="T16" fmla="*/ 2147483646 w 131"/>
                <a:gd name="T17" fmla="*/ 2147483646 h 257"/>
                <a:gd name="T18" fmla="*/ 2147483646 w 131"/>
                <a:gd name="T19" fmla="*/ 2147483646 h 257"/>
                <a:gd name="T20" fmla="*/ 2147483646 w 131"/>
                <a:gd name="T21" fmla="*/ 2147483646 h 257"/>
                <a:gd name="T22" fmla="*/ 2147483646 w 131"/>
                <a:gd name="T23" fmla="*/ 2147483646 h 257"/>
                <a:gd name="T24" fmla="*/ 2147483646 w 131"/>
                <a:gd name="T25" fmla="*/ 2147483646 h 257"/>
                <a:gd name="T26" fmla="*/ 2147483646 w 131"/>
                <a:gd name="T27" fmla="*/ 2147483646 h 257"/>
                <a:gd name="T28" fmla="*/ 2147483646 w 131"/>
                <a:gd name="T29" fmla="*/ 0 h 257"/>
                <a:gd name="T30" fmla="*/ 2147483646 w 131"/>
                <a:gd name="T31" fmla="*/ 2147483646 h 257"/>
                <a:gd name="T32" fmla="*/ 0 w 131"/>
                <a:gd name="T33" fmla="*/ 2147483646 h 257"/>
                <a:gd name="T34" fmla="*/ 0 w 131"/>
                <a:gd name="T35" fmla="*/ 2147483646 h 257"/>
                <a:gd name="T36" fmla="*/ 0 w 131"/>
                <a:gd name="T37" fmla="*/ 2147483646 h 257"/>
                <a:gd name="T38" fmla="*/ 2147483646 w 131"/>
                <a:gd name="T39" fmla="*/ 2147483646 h 257"/>
                <a:gd name="T40" fmla="*/ 2147483646 w 131"/>
                <a:gd name="T41" fmla="*/ 2147483646 h 257"/>
                <a:gd name="T42" fmla="*/ 2147483646 w 131"/>
                <a:gd name="T43" fmla="*/ 2147483646 h 257"/>
                <a:gd name="T44" fmla="*/ 2147483646 w 131"/>
                <a:gd name="T45" fmla="*/ 2147483646 h 257"/>
                <a:gd name="T46" fmla="*/ 2147483646 w 131"/>
                <a:gd name="T47" fmla="*/ 2147483646 h 257"/>
                <a:gd name="T48" fmla="*/ 2147483646 w 131"/>
                <a:gd name="T49" fmla="*/ 2147483646 h 257"/>
                <a:gd name="T50" fmla="*/ 2147483646 w 131"/>
                <a:gd name="T51" fmla="*/ 2147483646 h 257"/>
                <a:gd name="T52" fmla="*/ 2147483646 w 131"/>
                <a:gd name="T53" fmla="*/ 2147483646 h 257"/>
                <a:gd name="T54" fmla="*/ 2147483646 w 131"/>
                <a:gd name="T55" fmla="*/ 2147483646 h 257"/>
                <a:gd name="T56" fmla="*/ 2147483646 w 131"/>
                <a:gd name="T57" fmla="*/ 2147483646 h 257"/>
                <a:gd name="T58" fmla="*/ 2147483646 w 131"/>
                <a:gd name="T59" fmla="*/ 2147483646 h 257"/>
                <a:gd name="T60" fmla="*/ 2147483646 w 131"/>
                <a:gd name="T61" fmla="*/ 2147483646 h 257"/>
                <a:gd name="T62" fmla="*/ 2147483646 w 131"/>
                <a:gd name="T63" fmla="*/ 2147483646 h 257"/>
                <a:gd name="T64" fmla="*/ 2147483646 w 131"/>
                <a:gd name="T65" fmla="*/ 2147483646 h 257"/>
                <a:gd name="T66" fmla="*/ 2147483646 w 131"/>
                <a:gd name="T67" fmla="*/ 2147483646 h 257"/>
                <a:gd name="T68" fmla="*/ 2147483646 w 131"/>
                <a:gd name="T69" fmla="*/ 2147483646 h 257"/>
                <a:gd name="T70" fmla="*/ 2147483646 w 131"/>
                <a:gd name="T71" fmla="*/ 2147483646 h 257"/>
                <a:gd name="T72" fmla="*/ 2147483646 w 131"/>
                <a:gd name="T73" fmla="*/ 2147483646 h 257"/>
                <a:gd name="T74" fmla="*/ 2147483646 w 131"/>
                <a:gd name="T75" fmla="*/ 2147483646 h 257"/>
                <a:gd name="T76" fmla="*/ 2147483646 w 131"/>
                <a:gd name="T77" fmla="*/ 2147483646 h 257"/>
                <a:gd name="T78" fmla="*/ 2147483646 w 131"/>
                <a:gd name="T79" fmla="*/ 2147483646 h 257"/>
                <a:gd name="T80" fmla="*/ 2147483646 w 131"/>
                <a:gd name="T81" fmla="*/ 2147483646 h 257"/>
                <a:gd name="T82" fmla="*/ 2147483646 w 131"/>
                <a:gd name="T83" fmla="*/ 2147483646 h 257"/>
                <a:gd name="T84" fmla="*/ 2147483646 w 131"/>
                <a:gd name="T85" fmla="*/ 2147483646 h 257"/>
                <a:gd name="T86" fmla="*/ 2147483646 w 131"/>
                <a:gd name="T87" fmla="*/ 2147483646 h 25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31" h="257">
                  <a:moveTo>
                    <a:pt x="128" y="90"/>
                  </a:moveTo>
                  <a:lnTo>
                    <a:pt x="131" y="73"/>
                  </a:lnTo>
                  <a:lnTo>
                    <a:pt x="128" y="59"/>
                  </a:lnTo>
                  <a:lnTo>
                    <a:pt x="121" y="49"/>
                  </a:lnTo>
                  <a:lnTo>
                    <a:pt x="114" y="38"/>
                  </a:lnTo>
                  <a:lnTo>
                    <a:pt x="100" y="28"/>
                  </a:lnTo>
                  <a:lnTo>
                    <a:pt x="90" y="24"/>
                  </a:lnTo>
                  <a:lnTo>
                    <a:pt x="79" y="21"/>
                  </a:lnTo>
                  <a:lnTo>
                    <a:pt x="65" y="21"/>
                  </a:lnTo>
                  <a:lnTo>
                    <a:pt x="41" y="31"/>
                  </a:lnTo>
                  <a:lnTo>
                    <a:pt x="27" y="38"/>
                  </a:lnTo>
                  <a:lnTo>
                    <a:pt x="24" y="21"/>
                  </a:lnTo>
                  <a:lnTo>
                    <a:pt x="24" y="11"/>
                  </a:lnTo>
                  <a:lnTo>
                    <a:pt x="17" y="4"/>
                  </a:lnTo>
                  <a:lnTo>
                    <a:pt x="6" y="0"/>
                  </a:lnTo>
                  <a:lnTo>
                    <a:pt x="3" y="7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6" y="59"/>
                  </a:lnTo>
                  <a:lnTo>
                    <a:pt x="13" y="77"/>
                  </a:lnTo>
                  <a:lnTo>
                    <a:pt x="45" y="63"/>
                  </a:lnTo>
                  <a:lnTo>
                    <a:pt x="41" y="254"/>
                  </a:lnTo>
                  <a:lnTo>
                    <a:pt x="52" y="257"/>
                  </a:lnTo>
                  <a:lnTo>
                    <a:pt x="55" y="254"/>
                  </a:lnTo>
                  <a:lnTo>
                    <a:pt x="62" y="250"/>
                  </a:lnTo>
                  <a:lnTo>
                    <a:pt x="62" y="247"/>
                  </a:lnTo>
                  <a:lnTo>
                    <a:pt x="65" y="233"/>
                  </a:lnTo>
                  <a:lnTo>
                    <a:pt x="65" y="215"/>
                  </a:lnTo>
                  <a:lnTo>
                    <a:pt x="72" y="229"/>
                  </a:lnTo>
                  <a:lnTo>
                    <a:pt x="72" y="247"/>
                  </a:lnTo>
                  <a:lnTo>
                    <a:pt x="76" y="254"/>
                  </a:lnTo>
                  <a:lnTo>
                    <a:pt x="79" y="257"/>
                  </a:lnTo>
                  <a:lnTo>
                    <a:pt x="90" y="257"/>
                  </a:lnTo>
                  <a:lnTo>
                    <a:pt x="97" y="247"/>
                  </a:lnTo>
                  <a:lnTo>
                    <a:pt x="97" y="233"/>
                  </a:lnTo>
                  <a:lnTo>
                    <a:pt x="100" y="215"/>
                  </a:lnTo>
                  <a:lnTo>
                    <a:pt x="97" y="198"/>
                  </a:lnTo>
                  <a:lnTo>
                    <a:pt x="97" y="160"/>
                  </a:lnTo>
                  <a:lnTo>
                    <a:pt x="97" y="129"/>
                  </a:lnTo>
                  <a:lnTo>
                    <a:pt x="111" y="122"/>
                  </a:lnTo>
                  <a:lnTo>
                    <a:pt x="118" y="115"/>
                  </a:lnTo>
                  <a:lnTo>
                    <a:pt x="125" y="104"/>
                  </a:lnTo>
                  <a:lnTo>
                    <a:pt x="128" y="90"/>
                  </a:lnTo>
                  <a:close/>
                </a:path>
              </a:pathLst>
            </a:custGeom>
            <a:solidFill>
              <a:srgbClr val="F9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4927600" y="4281488"/>
              <a:ext cx="127000" cy="239712"/>
            </a:xfrm>
            <a:custGeom>
              <a:avLst/>
              <a:gdLst>
                <a:gd name="T0" fmla="*/ 2147483646 w 97"/>
                <a:gd name="T1" fmla="*/ 2147483646 h 188"/>
                <a:gd name="T2" fmla="*/ 2147483646 w 97"/>
                <a:gd name="T3" fmla="*/ 2147483646 h 188"/>
                <a:gd name="T4" fmla="*/ 2147483646 w 97"/>
                <a:gd name="T5" fmla="*/ 2147483646 h 188"/>
                <a:gd name="T6" fmla="*/ 2147483646 w 97"/>
                <a:gd name="T7" fmla="*/ 2147483646 h 188"/>
                <a:gd name="T8" fmla="*/ 2147483646 w 97"/>
                <a:gd name="T9" fmla="*/ 2147483646 h 188"/>
                <a:gd name="T10" fmla="*/ 2147483646 w 97"/>
                <a:gd name="T11" fmla="*/ 2147483646 h 188"/>
                <a:gd name="T12" fmla="*/ 2147483646 w 97"/>
                <a:gd name="T13" fmla="*/ 2147483646 h 188"/>
                <a:gd name="T14" fmla="*/ 2147483646 w 97"/>
                <a:gd name="T15" fmla="*/ 2147483646 h 188"/>
                <a:gd name="T16" fmla="*/ 2147483646 w 97"/>
                <a:gd name="T17" fmla="*/ 2147483646 h 188"/>
                <a:gd name="T18" fmla="*/ 2147483646 w 97"/>
                <a:gd name="T19" fmla="*/ 0 h 188"/>
                <a:gd name="T20" fmla="*/ 2147483646 w 97"/>
                <a:gd name="T21" fmla="*/ 0 h 188"/>
                <a:gd name="T22" fmla="*/ 2147483646 w 97"/>
                <a:gd name="T23" fmla="*/ 2147483646 h 188"/>
                <a:gd name="T24" fmla="*/ 2147483646 w 97"/>
                <a:gd name="T25" fmla="*/ 2147483646 h 188"/>
                <a:gd name="T26" fmla="*/ 2147483646 w 97"/>
                <a:gd name="T27" fmla="*/ 2147483646 h 188"/>
                <a:gd name="T28" fmla="*/ 2147483646 w 97"/>
                <a:gd name="T29" fmla="*/ 2147483646 h 188"/>
                <a:gd name="T30" fmla="*/ 2147483646 w 97"/>
                <a:gd name="T31" fmla="*/ 2147483646 h 188"/>
                <a:gd name="T32" fmla="*/ 0 w 97"/>
                <a:gd name="T33" fmla="*/ 2147483646 h 188"/>
                <a:gd name="T34" fmla="*/ 0 w 97"/>
                <a:gd name="T35" fmla="*/ 2147483646 h 188"/>
                <a:gd name="T36" fmla="*/ 0 w 97"/>
                <a:gd name="T37" fmla="*/ 2147483646 h 188"/>
                <a:gd name="T38" fmla="*/ 0 w 97"/>
                <a:gd name="T39" fmla="*/ 2147483646 h 188"/>
                <a:gd name="T40" fmla="*/ 2147483646 w 97"/>
                <a:gd name="T41" fmla="*/ 2147483646 h 188"/>
                <a:gd name="T42" fmla="*/ 2147483646 w 97"/>
                <a:gd name="T43" fmla="*/ 2147483646 h 18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7" h="188">
                  <a:moveTo>
                    <a:pt x="94" y="184"/>
                  </a:moveTo>
                  <a:lnTo>
                    <a:pt x="97" y="164"/>
                  </a:lnTo>
                  <a:lnTo>
                    <a:pt x="97" y="129"/>
                  </a:lnTo>
                  <a:lnTo>
                    <a:pt x="97" y="98"/>
                  </a:lnTo>
                  <a:lnTo>
                    <a:pt x="97" y="70"/>
                  </a:lnTo>
                  <a:lnTo>
                    <a:pt x="97" y="42"/>
                  </a:lnTo>
                  <a:lnTo>
                    <a:pt x="90" y="21"/>
                  </a:lnTo>
                  <a:lnTo>
                    <a:pt x="83" y="11"/>
                  </a:lnTo>
                  <a:lnTo>
                    <a:pt x="73" y="4"/>
                  </a:lnTo>
                  <a:lnTo>
                    <a:pt x="62" y="0"/>
                  </a:lnTo>
                  <a:lnTo>
                    <a:pt x="48" y="0"/>
                  </a:lnTo>
                  <a:lnTo>
                    <a:pt x="35" y="4"/>
                  </a:lnTo>
                  <a:lnTo>
                    <a:pt x="24" y="7"/>
                  </a:lnTo>
                  <a:lnTo>
                    <a:pt x="14" y="14"/>
                  </a:lnTo>
                  <a:lnTo>
                    <a:pt x="10" y="25"/>
                  </a:lnTo>
                  <a:lnTo>
                    <a:pt x="3" y="46"/>
                  </a:lnTo>
                  <a:lnTo>
                    <a:pt x="0" y="73"/>
                  </a:lnTo>
                  <a:lnTo>
                    <a:pt x="0" y="101"/>
                  </a:lnTo>
                  <a:lnTo>
                    <a:pt x="0" y="132"/>
                  </a:lnTo>
                  <a:lnTo>
                    <a:pt x="0" y="164"/>
                  </a:lnTo>
                  <a:lnTo>
                    <a:pt x="3" y="188"/>
                  </a:lnTo>
                  <a:lnTo>
                    <a:pt x="94" y="18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4100" y="4087814"/>
              <a:ext cx="88900" cy="433387"/>
            </a:xfrm>
            <a:custGeom>
              <a:avLst/>
              <a:gdLst>
                <a:gd name="T0" fmla="*/ 2147483646 w 69"/>
                <a:gd name="T1" fmla="*/ 2147483646 h 340"/>
                <a:gd name="T2" fmla="*/ 0 w 69"/>
                <a:gd name="T3" fmla="*/ 2147483646 h 340"/>
                <a:gd name="T4" fmla="*/ 2147483646 w 69"/>
                <a:gd name="T5" fmla="*/ 2147483646 h 340"/>
                <a:gd name="T6" fmla="*/ 2147483646 w 69"/>
                <a:gd name="T7" fmla="*/ 2147483646 h 340"/>
                <a:gd name="T8" fmla="*/ 2147483646 w 69"/>
                <a:gd name="T9" fmla="*/ 2147483646 h 340"/>
                <a:gd name="T10" fmla="*/ 2147483646 w 69"/>
                <a:gd name="T11" fmla="*/ 2147483646 h 340"/>
                <a:gd name="T12" fmla="*/ 2147483646 w 69"/>
                <a:gd name="T13" fmla="*/ 2147483646 h 340"/>
                <a:gd name="T14" fmla="*/ 2147483646 w 69"/>
                <a:gd name="T15" fmla="*/ 2147483646 h 340"/>
                <a:gd name="T16" fmla="*/ 2147483646 w 69"/>
                <a:gd name="T17" fmla="*/ 2147483646 h 340"/>
                <a:gd name="T18" fmla="*/ 2147483646 w 69"/>
                <a:gd name="T19" fmla="*/ 2147483646 h 340"/>
                <a:gd name="T20" fmla="*/ 2147483646 w 69"/>
                <a:gd name="T21" fmla="*/ 2147483646 h 340"/>
                <a:gd name="T22" fmla="*/ 2147483646 w 69"/>
                <a:gd name="T23" fmla="*/ 2147483646 h 340"/>
                <a:gd name="T24" fmla="*/ 2147483646 w 69"/>
                <a:gd name="T25" fmla="*/ 2147483646 h 340"/>
                <a:gd name="T26" fmla="*/ 2147483646 w 69"/>
                <a:gd name="T27" fmla="*/ 2147483646 h 340"/>
                <a:gd name="T28" fmla="*/ 2147483646 w 69"/>
                <a:gd name="T29" fmla="*/ 2147483646 h 340"/>
                <a:gd name="T30" fmla="*/ 2147483646 w 69"/>
                <a:gd name="T31" fmla="*/ 2147483646 h 340"/>
                <a:gd name="T32" fmla="*/ 2147483646 w 69"/>
                <a:gd name="T33" fmla="*/ 0 h 340"/>
                <a:gd name="T34" fmla="*/ 2147483646 w 69"/>
                <a:gd name="T35" fmla="*/ 2147483646 h 340"/>
                <a:gd name="T36" fmla="*/ 2147483646 w 69"/>
                <a:gd name="T37" fmla="*/ 2147483646 h 340"/>
                <a:gd name="T38" fmla="*/ 2147483646 w 69"/>
                <a:gd name="T39" fmla="*/ 2147483646 h 340"/>
                <a:gd name="T40" fmla="*/ 2147483646 w 69"/>
                <a:gd name="T41" fmla="*/ 2147483646 h 340"/>
                <a:gd name="T42" fmla="*/ 2147483646 w 69"/>
                <a:gd name="T43" fmla="*/ 2147483646 h 340"/>
                <a:gd name="T44" fmla="*/ 2147483646 w 69"/>
                <a:gd name="T45" fmla="*/ 2147483646 h 340"/>
                <a:gd name="T46" fmla="*/ 2147483646 w 69"/>
                <a:gd name="T47" fmla="*/ 2147483646 h 34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69" h="340">
                  <a:moveTo>
                    <a:pt x="3" y="191"/>
                  </a:moveTo>
                  <a:lnTo>
                    <a:pt x="0" y="340"/>
                  </a:lnTo>
                  <a:lnTo>
                    <a:pt x="62" y="340"/>
                  </a:lnTo>
                  <a:lnTo>
                    <a:pt x="62" y="285"/>
                  </a:lnTo>
                  <a:lnTo>
                    <a:pt x="55" y="150"/>
                  </a:lnTo>
                  <a:lnTo>
                    <a:pt x="55" y="146"/>
                  </a:lnTo>
                  <a:lnTo>
                    <a:pt x="55" y="143"/>
                  </a:lnTo>
                  <a:lnTo>
                    <a:pt x="62" y="146"/>
                  </a:lnTo>
                  <a:lnTo>
                    <a:pt x="66" y="136"/>
                  </a:lnTo>
                  <a:lnTo>
                    <a:pt x="69" y="129"/>
                  </a:lnTo>
                  <a:lnTo>
                    <a:pt x="59" y="129"/>
                  </a:lnTo>
                  <a:lnTo>
                    <a:pt x="52" y="125"/>
                  </a:lnTo>
                  <a:lnTo>
                    <a:pt x="52" y="108"/>
                  </a:lnTo>
                  <a:lnTo>
                    <a:pt x="52" y="66"/>
                  </a:lnTo>
                  <a:lnTo>
                    <a:pt x="48" y="35"/>
                  </a:lnTo>
                  <a:lnTo>
                    <a:pt x="48" y="0"/>
                  </a:lnTo>
                  <a:lnTo>
                    <a:pt x="38" y="7"/>
                  </a:lnTo>
                  <a:lnTo>
                    <a:pt x="31" y="7"/>
                  </a:lnTo>
                  <a:lnTo>
                    <a:pt x="10" y="4"/>
                  </a:lnTo>
                  <a:lnTo>
                    <a:pt x="13" y="42"/>
                  </a:lnTo>
                  <a:lnTo>
                    <a:pt x="10" y="94"/>
                  </a:lnTo>
                  <a:lnTo>
                    <a:pt x="7" y="150"/>
                  </a:lnTo>
                  <a:lnTo>
                    <a:pt x="3" y="191"/>
                  </a:lnTo>
                  <a:close/>
                </a:path>
              </a:pathLst>
            </a:custGeom>
            <a:solidFill>
              <a:srgbClr val="717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5084763" y="4281488"/>
              <a:ext cx="120650" cy="234950"/>
            </a:xfrm>
            <a:custGeom>
              <a:avLst/>
              <a:gdLst>
                <a:gd name="T0" fmla="*/ 2147483646 w 94"/>
                <a:gd name="T1" fmla="*/ 2147483646 h 184"/>
                <a:gd name="T2" fmla="*/ 2147483646 w 94"/>
                <a:gd name="T3" fmla="*/ 2147483646 h 184"/>
                <a:gd name="T4" fmla="*/ 2147483646 w 94"/>
                <a:gd name="T5" fmla="*/ 2147483646 h 184"/>
                <a:gd name="T6" fmla="*/ 2147483646 w 94"/>
                <a:gd name="T7" fmla="*/ 2147483646 h 184"/>
                <a:gd name="T8" fmla="*/ 2147483646 w 94"/>
                <a:gd name="T9" fmla="*/ 2147483646 h 184"/>
                <a:gd name="T10" fmla="*/ 2147483646 w 94"/>
                <a:gd name="T11" fmla="*/ 2147483646 h 184"/>
                <a:gd name="T12" fmla="*/ 2147483646 w 94"/>
                <a:gd name="T13" fmla="*/ 2147483646 h 184"/>
                <a:gd name="T14" fmla="*/ 2147483646 w 94"/>
                <a:gd name="T15" fmla="*/ 2147483646 h 184"/>
                <a:gd name="T16" fmla="*/ 2147483646 w 94"/>
                <a:gd name="T17" fmla="*/ 2147483646 h 184"/>
                <a:gd name="T18" fmla="*/ 2147483646 w 94"/>
                <a:gd name="T19" fmla="*/ 2147483646 h 184"/>
                <a:gd name="T20" fmla="*/ 2147483646 w 94"/>
                <a:gd name="T21" fmla="*/ 0 h 184"/>
                <a:gd name="T22" fmla="*/ 2147483646 w 94"/>
                <a:gd name="T23" fmla="*/ 2147483646 h 184"/>
                <a:gd name="T24" fmla="*/ 2147483646 w 94"/>
                <a:gd name="T25" fmla="*/ 2147483646 h 184"/>
                <a:gd name="T26" fmla="*/ 2147483646 w 94"/>
                <a:gd name="T27" fmla="*/ 2147483646 h 184"/>
                <a:gd name="T28" fmla="*/ 2147483646 w 94"/>
                <a:gd name="T29" fmla="*/ 2147483646 h 184"/>
                <a:gd name="T30" fmla="*/ 0 w 94"/>
                <a:gd name="T31" fmla="*/ 2147483646 h 184"/>
                <a:gd name="T32" fmla="*/ 0 w 94"/>
                <a:gd name="T33" fmla="*/ 2147483646 h 184"/>
                <a:gd name="T34" fmla="*/ 0 w 94"/>
                <a:gd name="T35" fmla="*/ 2147483646 h 184"/>
                <a:gd name="T36" fmla="*/ 0 w 94"/>
                <a:gd name="T37" fmla="*/ 2147483646 h 184"/>
                <a:gd name="T38" fmla="*/ 0 w 94"/>
                <a:gd name="T39" fmla="*/ 2147483646 h 184"/>
                <a:gd name="T40" fmla="*/ 0 w 94"/>
                <a:gd name="T41" fmla="*/ 2147483646 h 184"/>
                <a:gd name="T42" fmla="*/ 2147483646 w 94"/>
                <a:gd name="T43" fmla="*/ 2147483646 h 18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4" h="184">
                  <a:moveTo>
                    <a:pt x="94" y="184"/>
                  </a:moveTo>
                  <a:lnTo>
                    <a:pt x="94" y="157"/>
                  </a:lnTo>
                  <a:lnTo>
                    <a:pt x="94" y="129"/>
                  </a:lnTo>
                  <a:lnTo>
                    <a:pt x="94" y="98"/>
                  </a:lnTo>
                  <a:lnTo>
                    <a:pt x="94" y="70"/>
                  </a:lnTo>
                  <a:lnTo>
                    <a:pt x="94" y="42"/>
                  </a:lnTo>
                  <a:lnTo>
                    <a:pt x="87" y="21"/>
                  </a:lnTo>
                  <a:lnTo>
                    <a:pt x="80" y="14"/>
                  </a:lnTo>
                  <a:lnTo>
                    <a:pt x="73" y="7"/>
                  </a:lnTo>
                  <a:lnTo>
                    <a:pt x="62" y="4"/>
                  </a:lnTo>
                  <a:lnTo>
                    <a:pt x="48" y="0"/>
                  </a:lnTo>
                  <a:lnTo>
                    <a:pt x="31" y="4"/>
                  </a:lnTo>
                  <a:lnTo>
                    <a:pt x="21" y="7"/>
                  </a:lnTo>
                  <a:lnTo>
                    <a:pt x="14" y="14"/>
                  </a:lnTo>
                  <a:lnTo>
                    <a:pt x="7" y="21"/>
                  </a:lnTo>
                  <a:lnTo>
                    <a:pt x="0" y="42"/>
                  </a:lnTo>
                  <a:lnTo>
                    <a:pt x="0" y="70"/>
                  </a:lnTo>
                  <a:lnTo>
                    <a:pt x="0" y="98"/>
                  </a:lnTo>
                  <a:lnTo>
                    <a:pt x="0" y="129"/>
                  </a:lnTo>
                  <a:lnTo>
                    <a:pt x="0" y="157"/>
                  </a:lnTo>
                  <a:lnTo>
                    <a:pt x="0" y="184"/>
                  </a:lnTo>
                  <a:lnTo>
                    <a:pt x="94" y="18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5245100" y="4546600"/>
              <a:ext cx="203200" cy="173038"/>
            </a:xfrm>
            <a:custGeom>
              <a:avLst/>
              <a:gdLst>
                <a:gd name="T0" fmla="*/ 2147483646 w 156"/>
                <a:gd name="T1" fmla="*/ 2147483646 h 135"/>
                <a:gd name="T2" fmla="*/ 0 w 156"/>
                <a:gd name="T3" fmla="*/ 2147483646 h 135"/>
                <a:gd name="T4" fmla="*/ 0 w 156"/>
                <a:gd name="T5" fmla="*/ 2147483646 h 135"/>
                <a:gd name="T6" fmla="*/ 2147483646 w 156"/>
                <a:gd name="T7" fmla="*/ 2147483646 h 135"/>
                <a:gd name="T8" fmla="*/ 2147483646 w 156"/>
                <a:gd name="T9" fmla="*/ 2147483646 h 135"/>
                <a:gd name="T10" fmla="*/ 2147483646 w 156"/>
                <a:gd name="T11" fmla="*/ 2147483646 h 135"/>
                <a:gd name="T12" fmla="*/ 2147483646 w 156"/>
                <a:gd name="T13" fmla="*/ 2147483646 h 135"/>
                <a:gd name="T14" fmla="*/ 2147483646 w 156"/>
                <a:gd name="T15" fmla="*/ 2147483646 h 135"/>
                <a:gd name="T16" fmla="*/ 2147483646 w 156"/>
                <a:gd name="T17" fmla="*/ 2147483646 h 135"/>
                <a:gd name="T18" fmla="*/ 2147483646 w 156"/>
                <a:gd name="T19" fmla="*/ 2147483646 h 135"/>
                <a:gd name="T20" fmla="*/ 2147483646 w 156"/>
                <a:gd name="T21" fmla="*/ 2147483646 h 135"/>
                <a:gd name="T22" fmla="*/ 2147483646 w 156"/>
                <a:gd name="T23" fmla="*/ 2147483646 h 135"/>
                <a:gd name="T24" fmla="*/ 2147483646 w 156"/>
                <a:gd name="T25" fmla="*/ 2147483646 h 135"/>
                <a:gd name="T26" fmla="*/ 2147483646 w 156"/>
                <a:gd name="T27" fmla="*/ 2147483646 h 135"/>
                <a:gd name="T28" fmla="*/ 2147483646 w 156"/>
                <a:gd name="T29" fmla="*/ 2147483646 h 135"/>
                <a:gd name="T30" fmla="*/ 2147483646 w 156"/>
                <a:gd name="T31" fmla="*/ 2147483646 h 135"/>
                <a:gd name="T32" fmla="*/ 2147483646 w 156"/>
                <a:gd name="T33" fmla="*/ 2147483646 h 135"/>
                <a:gd name="T34" fmla="*/ 2147483646 w 156"/>
                <a:gd name="T35" fmla="*/ 2147483646 h 135"/>
                <a:gd name="T36" fmla="*/ 2147483646 w 156"/>
                <a:gd name="T37" fmla="*/ 2147483646 h 135"/>
                <a:gd name="T38" fmla="*/ 2147483646 w 156"/>
                <a:gd name="T39" fmla="*/ 2147483646 h 135"/>
                <a:gd name="T40" fmla="*/ 2147483646 w 156"/>
                <a:gd name="T41" fmla="*/ 2147483646 h 135"/>
                <a:gd name="T42" fmla="*/ 2147483646 w 156"/>
                <a:gd name="T43" fmla="*/ 2147483646 h 135"/>
                <a:gd name="T44" fmla="*/ 2147483646 w 156"/>
                <a:gd name="T45" fmla="*/ 2147483646 h 135"/>
                <a:gd name="T46" fmla="*/ 2147483646 w 156"/>
                <a:gd name="T47" fmla="*/ 2147483646 h 135"/>
                <a:gd name="T48" fmla="*/ 2147483646 w 156"/>
                <a:gd name="T49" fmla="*/ 0 h 135"/>
                <a:gd name="T50" fmla="*/ 2147483646 w 156"/>
                <a:gd name="T51" fmla="*/ 0 h 135"/>
                <a:gd name="T52" fmla="*/ 2147483646 w 156"/>
                <a:gd name="T53" fmla="*/ 2147483646 h 135"/>
                <a:gd name="T54" fmla="*/ 2147483646 w 156"/>
                <a:gd name="T55" fmla="*/ 2147483646 h 135"/>
                <a:gd name="T56" fmla="*/ 2147483646 w 156"/>
                <a:gd name="T57" fmla="*/ 2147483646 h 135"/>
                <a:gd name="T58" fmla="*/ 2147483646 w 156"/>
                <a:gd name="T59" fmla="*/ 2147483646 h 13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6" h="135">
                  <a:moveTo>
                    <a:pt x="7" y="31"/>
                  </a:moveTo>
                  <a:lnTo>
                    <a:pt x="0" y="48"/>
                  </a:lnTo>
                  <a:lnTo>
                    <a:pt x="0" y="69"/>
                  </a:lnTo>
                  <a:lnTo>
                    <a:pt x="4" y="83"/>
                  </a:lnTo>
                  <a:lnTo>
                    <a:pt x="11" y="93"/>
                  </a:lnTo>
                  <a:lnTo>
                    <a:pt x="18" y="104"/>
                  </a:lnTo>
                  <a:lnTo>
                    <a:pt x="28" y="114"/>
                  </a:lnTo>
                  <a:lnTo>
                    <a:pt x="42" y="117"/>
                  </a:lnTo>
                  <a:lnTo>
                    <a:pt x="52" y="124"/>
                  </a:lnTo>
                  <a:lnTo>
                    <a:pt x="66" y="124"/>
                  </a:lnTo>
                  <a:lnTo>
                    <a:pt x="84" y="124"/>
                  </a:lnTo>
                  <a:lnTo>
                    <a:pt x="97" y="124"/>
                  </a:lnTo>
                  <a:lnTo>
                    <a:pt x="104" y="128"/>
                  </a:lnTo>
                  <a:lnTo>
                    <a:pt x="111" y="131"/>
                  </a:lnTo>
                  <a:lnTo>
                    <a:pt x="122" y="135"/>
                  </a:lnTo>
                  <a:lnTo>
                    <a:pt x="122" y="124"/>
                  </a:lnTo>
                  <a:lnTo>
                    <a:pt x="125" y="114"/>
                  </a:lnTo>
                  <a:lnTo>
                    <a:pt x="132" y="107"/>
                  </a:lnTo>
                  <a:lnTo>
                    <a:pt x="143" y="100"/>
                  </a:lnTo>
                  <a:lnTo>
                    <a:pt x="149" y="86"/>
                  </a:lnTo>
                  <a:lnTo>
                    <a:pt x="156" y="69"/>
                  </a:lnTo>
                  <a:lnTo>
                    <a:pt x="149" y="31"/>
                  </a:lnTo>
                  <a:lnTo>
                    <a:pt x="132" y="17"/>
                  </a:lnTo>
                  <a:lnTo>
                    <a:pt x="111" y="3"/>
                  </a:lnTo>
                  <a:lnTo>
                    <a:pt x="84" y="0"/>
                  </a:lnTo>
                  <a:lnTo>
                    <a:pt x="52" y="0"/>
                  </a:lnTo>
                  <a:lnTo>
                    <a:pt x="38" y="6"/>
                  </a:lnTo>
                  <a:lnTo>
                    <a:pt x="28" y="10"/>
                  </a:lnTo>
                  <a:lnTo>
                    <a:pt x="18" y="20"/>
                  </a:lnTo>
                  <a:lnTo>
                    <a:pt x="7" y="31"/>
                  </a:lnTo>
                  <a:close/>
                </a:path>
              </a:pathLst>
            </a:custGeom>
            <a:solidFill>
              <a:srgbClr val="F39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5803901" y="5208588"/>
              <a:ext cx="157163" cy="265112"/>
            </a:xfrm>
            <a:custGeom>
              <a:avLst/>
              <a:gdLst>
                <a:gd name="T0" fmla="*/ 2147483646 w 121"/>
                <a:gd name="T1" fmla="*/ 2147483646 h 208"/>
                <a:gd name="T2" fmla="*/ 2147483646 w 121"/>
                <a:gd name="T3" fmla="*/ 2147483646 h 208"/>
                <a:gd name="T4" fmla="*/ 2147483646 w 121"/>
                <a:gd name="T5" fmla="*/ 2147483646 h 208"/>
                <a:gd name="T6" fmla="*/ 2147483646 w 121"/>
                <a:gd name="T7" fmla="*/ 2147483646 h 208"/>
                <a:gd name="T8" fmla="*/ 0 w 121"/>
                <a:gd name="T9" fmla="*/ 2147483646 h 208"/>
                <a:gd name="T10" fmla="*/ 2147483646 w 121"/>
                <a:gd name="T11" fmla="*/ 2147483646 h 208"/>
                <a:gd name="T12" fmla="*/ 2147483646 w 121"/>
                <a:gd name="T13" fmla="*/ 2147483646 h 208"/>
                <a:gd name="T14" fmla="*/ 2147483646 w 121"/>
                <a:gd name="T15" fmla="*/ 2147483646 h 208"/>
                <a:gd name="T16" fmla="*/ 2147483646 w 121"/>
                <a:gd name="T17" fmla="*/ 2147483646 h 208"/>
                <a:gd name="T18" fmla="*/ 2147483646 w 121"/>
                <a:gd name="T19" fmla="*/ 2147483646 h 208"/>
                <a:gd name="T20" fmla="*/ 2147483646 w 121"/>
                <a:gd name="T21" fmla="*/ 2147483646 h 208"/>
                <a:gd name="T22" fmla="*/ 2147483646 w 121"/>
                <a:gd name="T23" fmla="*/ 2147483646 h 208"/>
                <a:gd name="T24" fmla="*/ 2147483646 w 121"/>
                <a:gd name="T25" fmla="*/ 2147483646 h 208"/>
                <a:gd name="T26" fmla="*/ 2147483646 w 121"/>
                <a:gd name="T27" fmla="*/ 2147483646 h 208"/>
                <a:gd name="T28" fmla="*/ 2147483646 w 121"/>
                <a:gd name="T29" fmla="*/ 2147483646 h 208"/>
                <a:gd name="T30" fmla="*/ 2147483646 w 121"/>
                <a:gd name="T31" fmla="*/ 2147483646 h 208"/>
                <a:gd name="T32" fmla="*/ 2147483646 w 121"/>
                <a:gd name="T33" fmla="*/ 2147483646 h 208"/>
                <a:gd name="T34" fmla="*/ 2147483646 w 121"/>
                <a:gd name="T35" fmla="*/ 0 h 208"/>
                <a:gd name="T36" fmla="*/ 2147483646 w 121"/>
                <a:gd name="T37" fmla="*/ 2147483646 h 20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21" h="208">
                  <a:moveTo>
                    <a:pt x="24" y="45"/>
                  </a:moveTo>
                  <a:lnTo>
                    <a:pt x="24" y="76"/>
                  </a:lnTo>
                  <a:lnTo>
                    <a:pt x="21" y="93"/>
                  </a:lnTo>
                  <a:lnTo>
                    <a:pt x="14" y="104"/>
                  </a:lnTo>
                  <a:lnTo>
                    <a:pt x="0" y="125"/>
                  </a:lnTo>
                  <a:lnTo>
                    <a:pt x="42" y="208"/>
                  </a:lnTo>
                  <a:lnTo>
                    <a:pt x="52" y="204"/>
                  </a:lnTo>
                  <a:lnTo>
                    <a:pt x="66" y="198"/>
                  </a:lnTo>
                  <a:lnTo>
                    <a:pt x="76" y="187"/>
                  </a:lnTo>
                  <a:lnTo>
                    <a:pt x="83" y="177"/>
                  </a:lnTo>
                  <a:lnTo>
                    <a:pt x="101" y="152"/>
                  </a:lnTo>
                  <a:lnTo>
                    <a:pt x="111" y="121"/>
                  </a:lnTo>
                  <a:lnTo>
                    <a:pt x="118" y="93"/>
                  </a:lnTo>
                  <a:lnTo>
                    <a:pt x="121" y="62"/>
                  </a:lnTo>
                  <a:lnTo>
                    <a:pt x="121" y="38"/>
                  </a:lnTo>
                  <a:lnTo>
                    <a:pt x="114" y="14"/>
                  </a:lnTo>
                  <a:lnTo>
                    <a:pt x="111" y="7"/>
                  </a:lnTo>
                  <a:lnTo>
                    <a:pt x="108" y="0"/>
                  </a:lnTo>
                  <a:lnTo>
                    <a:pt x="24" y="45"/>
                  </a:lnTo>
                  <a:close/>
                </a:path>
              </a:pathLst>
            </a:custGeom>
            <a:solidFill>
              <a:srgbClr val="DB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05026" y="4418013"/>
              <a:ext cx="233363" cy="177800"/>
            </a:xfrm>
            <a:custGeom>
              <a:avLst/>
              <a:gdLst>
                <a:gd name="T0" fmla="*/ 2147483646 w 180"/>
                <a:gd name="T1" fmla="*/ 2147483646 h 139"/>
                <a:gd name="T2" fmla="*/ 2147483646 w 180"/>
                <a:gd name="T3" fmla="*/ 2147483646 h 139"/>
                <a:gd name="T4" fmla="*/ 2147483646 w 180"/>
                <a:gd name="T5" fmla="*/ 2147483646 h 139"/>
                <a:gd name="T6" fmla="*/ 2147483646 w 180"/>
                <a:gd name="T7" fmla="*/ 2147483646 h 139"/>
                <a:gd name="T8" fmla="*/ 0 w 180"/>
                <a:gd name="T9" fmla="*/ 2147483646 h 139"/>
                <a:gd name="T10" fmla="*/ 2147483646 w 180"/>
                <a:gd name="T11" fmla="*/ 2147483646 h 139"/>
                <a:gd name="T12" fmla="*/ 2147483646 w 180"/>
                <a:gd name="T13" fmla="*/ 2147483646 h 139"/>
                <a:gd name="T14" fmla="*/ 2147483646 w 180"/>
                <a:gd name="T15" fmla="*/ 2147483646 h 139"/>
                <a:gd name="T16" fmla="*/ 2147483646 w 180"/>
                <a:gd name="T17" fmla="*/ 2147483646 h 139"/>
                <a:gd name="T18" fmla="*/ 2147483646 w 180"/>
                <a:gd name="T19" fmla="*/ 2147483646 h 139"/>
                <a:gd name="T20" fmla="*/ 2147483646 w 180"/>
                <a:gd name="T21" fmla="*/ 2147483646 h 139"/>
                <a:gd name="T22" fmla="*/ 2147483646 w 180"/>
                <a:gd name="T23" fmla="*/ 2147483646 h 139"/>
                <a:gd name="T24" fmla="*/ 2147483646 w 180"/>
                <a:gd name="T25" fmla="*/ 2147483646 h 139"/>
                <a:gd name="T26" fmla="*/ 2147483646 w 180"/>
                <a:gd name="T27" fmla="*/ 2147483646 h 139"/>
                <a:gd name="T28" fmla="*/ 2147483646 w 180"/>
                <a:gd name="T29" fmla="*/ 2147483646 h 139"/>
                <a:gd name="T30" fmla="*/ 2147483646 w 180"/>
                <a:gd name="T31" fmla="*/ 2147483646 h 139"/>
                <a:gd name="T32" fmla="*/ 2147483646 w 180"/>
                <a:gd name="T33" fmla="*/ 2147483646 h 139"/>
                <a:gd name="T34" fmla="*/ 2147483646 w 180"/>
                <a:gd name="T35" fmla="*/ 2147483646 h 139"/>
                <a:gd name="T36" fmla="*/ 2147483646 w 180"/>
                <a:gd name="T37" fmla="*/ 2147483646 h 139"/>
                <a:gd name="T38" fmla="*/ 2147483646 w 180"/>
                <a:gd name="T39" fmla="*/ 2147483646 h 139"/>
                <a:gd name="T40" fmla="*/ 2147483646 w 180"/>
                <a:gd name="T41" fmla="*/ 2147483646 h 139"/>
                <a:gd name="T42" fmla="*/ 2147483646 w 180"/>
                <a:gd name="T43" fmla="*/ 0 h 139"/>
                <a:gd name="T44" fmla="*/ 2147483646 w 180"/>
                <a:gd name="T45" fmla="*/ 2147483646 h 1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80" h="139">
                  <a:moveTo>
                    <a:pt x="59" y="10"/>
                  </a:moveTo>
                  <a:lnTo>
                    <a:pt x="48" y="38"/>
                  </a:lnTo>
                  <a:lnTo>
                    <a:pt x="31" y="73"/>
                  </a:lnTo>
                  <a:lnTo>
                    <a:pt x="13" y="108"/>
                  </a:lnTo>
                  <a:lnTo>
                    <a:pt x="0" y="139"/>
                  </a:lnTo>
                  <a:lnTo>
                    <a:pt x="156" y="139"/>
                  </a:lnTo>
                  <a:lnTo>
                    <a:pt x="156" y="125"/>
                  </a:lnTo>
                  <a:lnTo>
                    <a:pt x="156" y="118"/>
                  </a:lnTo>
                  <a:lnTo>
                    <a:pt x="159" y="114"/>
                  </a:lnTo>
                  <a:lnTo>
                    <a:pt x="163" y="114"/>
                  </a:lnTo>
                  <a:lnTo>
                    <a:pt x="173" y="108"/>
                  </a:lnTo>
                  <a:lnTo>
                    <a:pt x="177" y="108"/>
                  </a:lnTo>
                  <a:lnTo>
                    <a:pt x="180" y="87"/>
                  </a:lnTo>
                  <a:lnTo>
                    <a:pt x="180" y="59"/>
                  </a:lnTo>
                  <a:lnTo>
                    <a:pt x="180" y="62"/>
                  </a:lnTo>
                  <a:lnTo>
                    <a:pt x="177" y="66"/>
                  </a:lnTo>
                  <a:lnTo>
                    <a:pt x="170" y="73"/>
                  </a:lnTo>
                  <a:lnTo>
                    <a:pt x="121" y="31"/>
                  </a:lnTo>
                  <a:lnTo>
                    <a:pt x="72" y="0"/>
                  </a:lnTo>
                  <a:lnTo>
                    <a:pt x="59" y="10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0" name="Freeform 73"/>
            <p:cNvSpPr>
              <a:spLocks/>
            </p:cNvSpPr>
            <p:nvPr/>
          </p:nvSpPr>
          <p:spPr bwMode="auto">
            <a:xfrm>
              <a:off x="7143750" y="4413251"/>
              <a:ext cx="166688" cy="276225"/>
            </a:xfrm>
            <a:custGeom>
              <a:avLst/>
              <a:gdLst>
                <a:gd name="T0" fmla="*/ 2147483646 w 128"/>
                <a:gd name="T1" fmla="*/ 2147483646 h 216"/>
                <a:gd name="T2" fmla="*/ 2147483646 w 128"/>
                <a:gd name="T3" fmla="*/ 2147483646 h 216"/>
                <a:gd name="T4" fmla="*/ 2147483646 w 128"/>
                <a:gd name="T5" fmla="*/ 2147483646 h 216"/>
                <a:gd name="T6" fmla="*/ 2147483646 w 128"/>
                <a:gd name="T7" fmla="*/ 2147483646 h 216"/>
                <a:gd name="T8" fmla="*/ 2147483646 w 128"/>
                <a:gd name="T9" fmla="*/ 2147483646 h 216"/>
                <a:gd name="T10" fmla="*/ 0 w 128"/>
                <a:gd name="T11" fmla="*/ 2147483646 h 216"/>
                <a:gd name="T12" fmla="*/ 0 w 128"/>
                <a:gd name="T13" fmla="*/ 2147483646 h 216"/>
                <a:gd name="T14" fmla="*/ 2147483646 w 128"/>
                <a:gd name="T15" fmla="*/ 2147483646 h 216"/>
                <a:gd name="T16" fmla="*/ 2147483646 w 128"/>
                <a:gd name="T17" fmla="*/ 2147483646 h 216"/>
                <a:gd name="T18" fmla="*/ 2147483646 w 128"/>
                <a:gd name="T19" fmla="*/ 2147483646 h 216"/>
                <a:gd name="T20" fmla="*/ 2147483646 w 128"/>
                <a:gd name="T21" fmla="*/ 2147483646 h 216"/>
                <a:gd name="T22" fmla="*/ 2147483646 w 128"/>
                <a:gd name="T23" fmla="*/ 2147483646 h 216"/>
                <a:gd name="T24" fmla="*/ 2147483646 w 128"/>
                <a:gd name="T25" fmla="*/ 2147483646 h 216"/>
                <a:gd name="T26" fmla="*/ 2147483646 w 128"/>
                <a:gd name="T27" fmla="*/ 2147483646 h 216"/>
                <a:gd name="T28" fmla="*/ 2147483646 w 128"/>
                <a:gd name="T29" fmla="*/ 2147483646 h 216"/>
                <a:gd name="T30" fmla="*/ 2147483646 w 128"/>
                <a:gd name="T31" fmla="*/ 2147483646 h 216"/>
                <a:gd name="T32" fmla="*/ 2147483646 w 128"/>
                <a:gd name="T33" fmla="*/ 2147483646 h 216"/>
                <a:gd name="T34" fmla="*/ 2147483646 w 128"/>
                <a:gd name="T35" fmla="*/ 2147483646 h 216"/>
                <a:gd name="T36" fmla="*/ 2147483646 w 128"/>
                <a:gd name="T37" fmla="*/ 2147483646 h 216"/>
                <a:gd name="T38" fmla="*/ 2147483646 w 128"/>
                <a:gd name="T39" fmla="*/ 2147483646 h 216"/>
                <a:gd name="T40" fmla="*/ 2147483646 w 128"/>
                <a:gd name="T41" fmla="*/ 2147483646 h 216"/>
                <a:gd name="T42" fmla="*/ 2147483646 w 128"/>
                <a:gd name="T43" fmla="*/ 2147483646 h 216"/>
                <a:gd name="T44" fmla="*/ 2147483646 w 128"/>
                <a:gd name="T45" fmla="*/ 2147483646 h 216"/>
                <a:gd name="T46" fmla="*/ 2147483646 w 128"/>
                <a:gd name="T47" fmla="*/ 2147483646 h 216"/>
                <a:gd name="T48" fmla="*/ 2147483646 w 128"/>
                <a:gd name="T49" fmla="*/ 2147483646 h 216"/>
                <a:gd name="T50" fmla="*/ 2147483646 w 128"/>
                <a:gd name="T51" fmla="*/ 2147483646 h 216"/>
                <a:gd name="T52" fmla="*/ 2147483646 w 128"/>
                <a:gd name="T53" fmla="*/ 2147483646 h 216"/>
                <a:gd name="T54" fmla="*/ 2147483646 w 128"/>
                <a:gd name="T55" fmla="*/ 0 h 216"/>
                <a:gd name="T56" fmla="*/ 2147483646 w 128"/>
                <a:gd name="T57" fmla="*/ 2147483646 h 216"/>
                <a:gd name="T58" fmla="*/ 2147483646 w 128"/>
                <a:gd name="T59" fmla="*/ 2147483646 h 21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8" h="216">
                  <a:moveTo>
                    <a:pt x="17" y="18"/>
                  </a:moveTo>
                  <a:lnTo>
                    <a:pt x="14" y="18"/>
                  </a:lnTo>
                  <a:lnTo>
                    <a:pt x="14" y="21"/>
                  </a:lnTo>
                  <a:lnTo>
                    <a:pt x="10" y="25"/>
                  </a:lnTo>
                  <a:lnTo>
                    <a:pt x="3" y="39"/>
                  </a:lnTo>
                  <a:lnTo>
                    <a:pt x="0" y="53"/>
                  </a:lnTo>
                  <a:lnTo>
                    <a:pt x="0" y="77"/>
                  </a:lnTo>
                  <a:lnTo>
                    <a:pt x="3" y="98"/>
                  </a:lnTo>
                  <a:lnTo>
                    <a:pt x="10" y="108"/>
                  </a:lnTo>
                  <a:lnTo>
                    <a:pt x="17" y="115"/>
                  </a:lnTo>
                  <a:lnTo>
                    <a:pt x="35" y="125"/>
                  </a:lnTo>
                  <a:lnTo>
                    <a:pt x="55" y="132"/>
                  </a:lnTo>
                  <a:lnTo>
                    <a:pt x="59" y="157"/>
                  </a:lnTo>
                  <a:lnTo>
                    <a:pt x="55" y="181"/>
                  </a:lnTo>
                  <a:lnTo>
                    <a:pt x="55" y="216"/>
                  </a:lnTo>
                  <a:lnTo>
                    <a:pt x="76" y="216"/>
                  </a:lnTo>
                  <a:lnTo>
                    <a:pt x="76" y="181"/>
                  </a:lnTo>
                  <a:lnTo>
                    <a:pt x="76" y="143"/>
                  </a:lnTo>
                  <a:lnTo>
                    <a:pt x="80" y="129"/>
                  </a:lnTo>
                  <a:lnTo>
                    <a:pt x="97" y="125"/>
                  </a:lnTo>
                  <a:lnTo>
                    <a:pt x="111" y="118"/>
                  </a:lnTo>
                  <a:lnTo>
                    <a:pt x="121" y="108"/>
                  </a:lnTo>
                  <a:lnTo>
                    <a:pt x="128" y="94"/>
                  </a:lnTo>
                  <a:lnTo>
                    <a:pt x="128" y="59"/>
                  </a:lnTo>
                  <a:lnTo>
                    <a:pt x="125" y="28"/>
                  </a:lnTo>
                  <a:lnTo>
                    <a:pt x="111" y="11"/>
                  </a:lnTo>
                  <a:lnTo>
                    <a:pt x="83" y="4"/>
                  </a:lnTo>
                  <a:lnTo>
                    <a:pt x="62" y="0"/>
                  </a:lnTo>
                  <a:lnTo>
                    <a:pt x="41" y="4"/>
                  </a:lnTo>
                  <a:lnTo>
                    <a:pt x="17" y="18"/>
                  </a:lnTo>
                  <a:close/>
                </a:path>
              </a:pathLst>
            </a:custGeom>
            <a:solidFill>
              <a:srgbClr val="585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1" name="Freeform 74"/>
            <p:cNvSpPr>
              <a:spLocks/>
            </p:cNvSpPr>
            <p:nvPr/>
          </p:nvSpPr>
          <p:spPr bwMode="auto">
            <a:xfrm>
              <a:off x="5337175" y="5595939"/>
              <a:ext cx="101600" cy="554037"/>
            </a:xfrm>
            <a:custGeom>
              <a:avLst/>
              <a:gdLst>
                <a:gd name="T0" fmla="*/ 2147483646 w 79"/>
                <a:gd name="T1" fmla="*/ 2147483646 h 434"/>
                <a:gd name="T2" fmla="*/ 2147483646 w 79"/>
                <a:gd name="T3" fmla="*/ 2147483646 h 434"/>
                <a:gd name="T4" fmla="*/ 2147483646 w 79"/>
                <a:gd name="T5" fmla="*/ 2147483646 h 434"/>
                <a:gd name="T6" fmla="*/ 2147483646 w 79"/>
                <a:gd name="T7" fmla="*/ 2147483646 h 434"/>
                <a:gd name="T8" fmla="*/ 2147483646 w 79"/>
                <a:gd name="T9" fmla="*/ 2147483646 h 434"/>
                <a:gd name="T10" fmla="*/ 2147483646 w 79"/>
                <a:gd name="T11" fmla="*/ 2147483646 h 434"/>
                <a:gd name="T12" fmla="*/ 2147483646 w 79"/>
                <a:gd name="T13" fmla="*/ 2147483646 h 434"/>
                <a:gd name="T14" fmla="*/ 2147483646 w 79"/>
                <a:gd name="T15" fmla="*/ 2147483646 h 434"/>
                <a:gd name="T16" fmla="*/ 2147483646 w 79"/>
                <a:gd name="T17" fmla="*/ 2147483646 h 434"/>
                <a:gd name="T18" fmla="*/ 2147483646 w 79"/>
                <a:gd name="T19" fmla="*/ 2147483646 h 434"/>
                <a:gd name="T20" fmla="*/ 2147483646 w 79"/>
                <a:gd name="T21" fmla="*/ 2147483646 h 434"/>
                <a:gd name="T22" fmla="*/ 2147483646 w 79"/>
                <a:gd name="T23" fmla="*/ 2147483646 h 434"/>
                <a:gd name="T24" fmla="*/ 2147483646 w 79"/>
                <a:gd name="T25" fmla="*/ 2147483646 h 434"/>
                <a:gd name="T26" fmla="*/ 2147483646 w 79"/>
                <a:gd name="T27" fmla="*/ 2147483646 h 434"/>
                <a:gd name="T28" fmla="*/ 2147483646 w 79"/>
                <a:gd name="T29" fmla="*/ 0 h 434"/>
                <a:gd name="T30" fmla="*/ 0 w 79"/>
                <a:gd name="T31" fmla="*/ 2147483646 h 434"/>
                <a:gd name="T32" fmla="*/ 2147483646 w 79"/>
                <a:gd name="T33" fmla="*/ 2147483646 h 434"/>
                <a:gd name="T34" fmla="*/ 2147483646 w 79"/>
                <a:gd name="T35" fmla="*/ 2147483646 h 434"/>
                <a:gd name="T36" fmla="*/ 2147483646 w 79"/>
                <a:gd name="T37" fmla="*/ 2147483646 h 434"/>
                <a:gd name="T38" fmla="*/ 2147483646 w 79"/>
                <a:gd name="T39" fmla="*/ 2147483646 h 434"/>
                <a:gd name="T40" fmla="*/ 2147483646 w 79"/>
                <a:gd name="T41" fmla="*/ 2147483646 h 434"/>
                <a:gd name="T42" fmla="*/ 2147483646 w 79"/>
                <a:gd name="T43" fmla="*/ 2147483646 h 4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9" h="434">
                  <a:moveTo>
                    <a:pt x="45" y="434"/>
                  </a:moveTo>
                  <a:lnTo>
                    <a:pt x="79" y="434"/>
                  </a:lnTo>
                  <a:lnTo>
                    <a:pt x="79" y="371"/>
                  </a:lnTo>
                  <a:lnTo>
                    <a:pt x="79" y="309"/>
                  </a:lnTo>
                  <a:lnTo>
                    <a:pt x="79" y="246"/>
                  </a:lnTo>
                  <a:lnTo>
                    <a:pt x="79" y="180"/>
                  </a:lnTo>
                  <a:lnTo>
                    <a:pt x="79" y="153"/>
                  </a:lnTo>
                  <a:lnTo>
                    <a:pt x="79" y="125"/>
                  </a:lnTo>
                  <a:lnTo>
                    <a:pt x="79" y="101"/>
                  </a:lnTo>
                  <a:lnTo>
                    <a:pt x="76" y="73"/>
                  </a:lnTo>
                  <a:lnTo>
                    <a:pt x="69" y="48"/>
                  </a:lnTo>
                  <a:lnTo>
                    <a:pt x="55" y="31"/>
                  </a:lnTo>
                  <a:lnTo>
                    <a:pt x="41" y="17"/>
                  </a:lnTo>
                  <a:lnTo>
                    <a:pt x="24" y="3"/>
                  </a:lnTo>
                  <a:lnTo>
                    <a:pt x="3" y="0"/>
                  </a:lnTo>
                  <a:lnTo>
                    <a:pt x="0" y="17"/>
                  </a:lnTo>
                  <a:lnTo>
                    <a:pt x="7" y="24"/>
                  </a:lnTo>
                  <a:lnTo>
                    <a:pt x="13" y="28"/>
                  </a:lnTo>
                  <a:lnTo>
                    <a:pt x="31" y="35"/>
                  </a:lnTo>
                  <a:lnTo>
                    <a:pt x="41" y="76"/>
                  </a:lnTo>
                  <a:lnTo>
                    <a:pt x="45" y="125"/>
                  </a:lnTo>
                  <a:lnTo>
                    <a:pt x="45" y="434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2" name="Freeform 75"/>
            <p:cNvSpPr>
              <a:spLocks noEditPoints="1"/>
            </p:cNvSpPr>
            <p:nvPr/>
          </p:nvSpPr>
          <p:spPr bwMode="auto">
            <a:xfrm>
              <a:off x="3492501" y="5413376"/>
              <a:ext cx="200025" cy="195263"/>
            </a:xfrm>
            <a:custGeom>
              <a:avLst/>
              <a:gdLst>
                <a:gd name="T0" fmla="*/ 2147483646 w 153"/>
                <a:gd name="T1" fmla="*/ 2147483646 h 153"/>
                <a:gd name="T2" fmla="*/ 2147483646 w 153"/>
                <a:gd name="T3" fmla="*/ 2147483646 h 153"/>
                <a:gd name="T4" fmla="*/ 2147483646 w 153"/>
                <a:gd name="T5" fmla="*/ 2147483646 h 153"/>
                <a:gd name="T6" fmla="*/ 2147483646 w 153"/>
                <a:gd name="T7" fmla="*/ 2147483646 h 153"/>
                <a:gd name="T8" fmla="*/ 2147483646 w 153"/>
                <a:gd name="T9" fmla="*/ 2147483646 h 153"/>
                <a:gd name="T10" fmla="*/ 2147483646 w 153"/>
                <a:gd name="T11" fmla="*/ 2147483646 h 153"/>
                <a:gd name="T12" fmla="*/ 2147483646 w 153"/>
                <a:gd name="T13" fmla="*/ 2147483646 h 153"/>
                <a:gd name="T14" fmla="*/ 2147483646 w 153"/>
                <a:gd name="T15" fmla="*/ 2147483646 h 153"/>
                <a:gd name="T16" fmla="*/ 2147483646 w 153"/>
                <a:gd name="T17" fmla="*/ 2147483646 h 153"/>
                <a:gd name="T18" fmla="*/ 2147483646 w 153"/>
                <a:gd name="T19" fmla="*/ 2147483646 h 153"/>
                <a:gd name="T20" fmla="*/ 2147483646 w 153"/>
                <a:gd name="T21" fmla="*/ 2147483646 h 153"/>
                <a:gd name="T22" fmla="*/ 2147483646 w 153"/>
                <a:gd name="T23" fmla="*/ 2147483646 h 153"/>
                <a:gd name="T24" fmla="*/ 2147483646 w 153"/>
                <a:gd name="T25" fmla="*/ 2147483646 h 153"/>
                <a:gd name="T26" fmla="*/ 2147483646 w 153"/>
                <a:gd name="T27" fmla="*/ 2147483646 h 153"/>
                <a:gd name="T28" fmla="*/ 2147483646 w 153"/>
                <a:gd name="T29" fmla="*/ 2147483646 h 153"/>
                <a:gd name="T30" fmla="*/ 2147483646 w 153"/>
                <a:gd name="T31" fmla="*/ 2147483646 h 153"/>
                <a:gd name="T32" fmla="*/ 2147483646 w 153"/>
                <a:gd name="T33" fmla="*/ 2147483646 h 153"/>
                <a:gd name="T34" fmla="*/ 2147483646 w 153"/>
                <a:gd name="T35" fmla="*/ 2147483646 h 153"/>
                <a:gd name="T36" fmla="*/ 2147483646 w 153"/>
                <a:gd name="T37" fmla="*/ 2147483646 h 153"/>
                <a:gd name="T38" fmla="*/ 2147483646 w 153"/>
                <a:gd name="T39" fmla="*/ 2147483646 h 153"/>
                <a:gd name="T40" fmla="*/ 2147483646 w 153"/>
                <a:gd name="T41" fmla="*/ 2147483646 h 153"/>
                <a:gd name="T42" fmla="*/ 2147483646 w 153"/>
                <a:gd name="T43" fmla="*/ 2147483646 h 153"/>
                <a:gd name="T44" fmla="*/ 2147483646 w 153"/>
                <a:gd name="T45" fmla="*/ 2147483646 h 153"/>
                <a:gd name="T46" fmla="*/ 2147483646 w 153"/>
                <a:gd name="T47" fmla="*/ 2147483646 h 153"/>
                <a:gd name="T48" fmla="*/ 2147483646 w 153"/>
                <a:gd name="T49" fmla="*/ 2147483646 h 153"/>
                <a:gd name="T50" fmla="*/ 2147483646 w 153"/>
                <a:gd name="T51" fmla="*/ 2147483646 h 153"/>
                <a:gd name="T52" fmla="*/ 2147483646 w 153"/>
                <a:gd name="T53" fmla="*/ 2147483646 h 153"/>
                <a:gd name="T54" fmla="*/ 2147483646 w 153"/>
                <a:gd name="T55" fmla="*/ 2147483646 h 153"/>
                <a:gd name="T56" fmla="*/ 2147483646 w 153"/>
                <a:gd name="T57" fmla="*/ 2147483646 h 153"/>
                <a:gd name="T58" fmla="*/ 2147483646 w 153"/>
                <a:gd name="T59" fmla="*/ 2147483646 h 153"/>
                <a:gd name="T60" fmla="*/ 2147483646 w 153"/>
                <a:gd name="T61" fmla="*/ 2147483646 h 153"/>
                <a:gd name="T62" fmla="*/ 2147483646 w 153"/>
                <a:gd name="T63" fmla="*/ 2147483646 h 153"/>
                <a:gd name="T64" fmla="*/ 0 w 153"/>
                <a:gd name="T65" fmla="*/ 2147483646 h 153"/>
                <a:gd name="T66" fmla="*/ 0 w 153"/>
                <a:gd name="T67" fmla="*/ 2147483646 h 153"/>
                <a:gd name="T68" fmla="*/ 2147483646 w 153"/>
                <a:gd name="T69" fmla="*/ 2147483646 h 153"/>
                <a:gd name="T70" fmla="*/ 2147483646 w 153"/>
                <a:gd name="T71" fmla="*/ 2147483646 h 153"/>
                <a:gd name="T72" fmla="*/ 2147483646 w 153"/>
                <a:gd name="T73" fmla="*/ 2147483646 h 153"/>
                <a:gd name="T74" fmla="*/ 2147483646 w 153"/>
                <a:gd name="T75" fmla="*/ 2147483646 h 153"/>
                <a:gd name="T76" fmla="*/ 2147483646 w 153"/>
                <a:gd name="T77" fmla="*/ 2147483646 h 153"/>
                <a:gd name="T78" fmla="*/ 2147483646 w 153"/>
                <a:gd name="T79" fmla="*/ 2147483646 h 153"/>
                <a:gd name="T80" fmla="*/ 2147483646 w 153"/>
                <a:gd name="T81" fmla="*/ 2147483646 h 153"/>
                <a:gd name="T82" fmla="*/ 2147483646 w 153"/>
                <a:gd name="T83" fmla="*/ 2147483646 h 153"/>
                <a:gd name="T84" fmla="*/ 2147483646 w 153"/>
                <a:gd name="T85" fmla="*/ 2147483646 h 153"/>
                <a:gd name="T86" fmla="*/ 2147483646 w 153"/>
                <a:gd name="T87" fmla="*/ 2147483646 h 153"/>
                <a:gd name="T88" fmla="*/ 2147483646 w 153"/>
                <a:gd name="T89" fmla="*/ 2147483646 h 153"/>
                <a:gd name="T90" fmla="*/ 2147483646 w 153"/>
                <a:gd name="T91" fmla="*/ 2147483646 h 153"/>
                <a:gd name="T92" fmla="*/ 2147483646 w 153"/>
                <a:gd name="T93" fmla="*/ 2147483646 h 153"/>
                <a:gd name="T94" fmla="*/ 2147483646 w 153"/>
                <a:gd name="T95" fmla="*/ 2147483646 h 153"/>
                <a:gd name="T96" fmla="*/ 2147483646 w 153"/>
                <a:gd name="T97" fmla="*/ 2147483646 h 153"/>
                <a:gd name="T98" fmla="*/ 2147483646 w 153"/>
                <a:gd name="T99" fmla="*/ 2147483646 h 153"/>
                <a:gd name="T100" fmla="*/ 2147483646 w 153"/>
                <a:gd name="T101" fmla="*/ 2147483646 h 153"/>
                <a:gd name="T102" fmla="*/ 2147483646 w 153"/>
                <a:gd name="T103" fmla="*/ 2147483646 h 153"/>
                <a:gd name="T104" fmla="*/ 2147483646 w 153"/>
                <a:gd name="T105" fmla="*/ 2147483646 h 153"/>
                <a:gd name="T106" fmla="*/ 2147483646 w 153"/>
                <a:gd name="T107" fmla="*/ 2147483646 h 153"/>
                <a:gd name="T108" fmla="*/ 2147483646 w 153"/>
                <a:gd name="T109" fmla="*/ 2147483646 h 153"/>
                <a:gd name="T110" fmla="*/ 2147483646 w 153"/>
                <a:gd name="T111" fmla="*/ 2147483646 h 153"/>
                <a:gd name="T112" fmla="*/ 2147483646 w 153"/>
                <a:gd name="T113" fmla="*/ 0 h 153"/>
                <a:gd name="T114" fmla="*/ 2147483646 w 153"/>
                <a:gd name="T115" fmla="*/ 0 h 153"/>
                <a:gd name="T116" fmla="*/ 2147483646 w 153"/>
                <a:gd name="T117" fmla="*/ 2147483646 h 15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53" h="153">
                  <a:moveTo>
                    <a:pt x="87" y="94"/>
                  </a:moveTo>
                  <a:lnTo>
                    <a:pt x="87" y="80"/>
                  </a:lnTo>
                  <a:lnTo>
                    <a:pt x="87" y="66"/>
                  </a:lnTo>
                  <a:lnTo>
                    <a:pt x="90" y="56"/>
                  </a:lnTo>
                  <a:lnTo>
                    <a:pt x="97" y="49"/>
                  </a:lnTo>
                  <a:lnTo>
                    <a:pt x="108" y="56"/>
                  </a:lnTo>
                  <a:lnTo>
                    <a:pt x="111" y="66"/>
                  </a:lnTo>
                  <a:lnTo>
                    <a:pt x="115" y="73"/>
                  </a:lnTo>
                  <a:lnTo>
                    <a:pt x="115" y="83"/>
                  </a:lnTo>
                  <a:lnTo>
                    <a:pt x="111" y="94"/>
                  </a:lnTo>
                  <a:lnTo>
                    <a:pt x="104" y="101"/>
                  </a:lnTo>
                  <a:lnTo>
                    <a:pt x="97" y="104"/>
                  </a:lnTo>
                  <a:lnTo>
                    <a:pt x="87" y="108"/>
                  </a:lnTo>
                  <a:lnTo>
                    <a:pt x="87" y="94"/>
                  </a:lnTo>
                  <a:close/>
                  <a:moveTo>
                    <a:pt x="49" y="52"/>
                  </a:moveTo>
                  <a:lnTo>
                    <a:pt x="59" y="45"/>
                  </a:lnTo>
                  <a:lnTo>
                    <a:pt x="63" y="42"/>
                  </a:lnTo>
                  <a:lnTo>
                    <a:pt x="70" y="42"/>
                  </a:lnTo>
                  <a:lnTo>
                    <a:pt x="83" y="38"/>
                  </a:lnTo>
                  <a:lnTo>
                    <a:pt x="76" y="115"/>
                  </a:lnTo>
                  <a:lnTo>
                    <a:pt x="63" y="108"/>
                  </a:lnTo>
                  <a:lnTo>
                    <a:pt x="49" y="101"/>
                  </a:lnTo>
                  <a:lnTo>
                    <a:pt x="45" y="87"/>
                  </a:lnTo>
                  <a:lnTo>
                    <a:pt x="45" y="77"/>
                  </a:lnTo>
                  <a:lnTo>
                    <a:pt x="45" y="66"/>
                  </a:lnTo>
                  <a:lnTo>
                    <a:pt x="49" y="52"/>
                  </a:lnTo>
                  <a:close/>
                  <a:moveTo>
                    <a:pt x="63" y="4"/>
                  </a:moveTo>
                  <a:lnTo>
                    <a:pt x="45" y="7"/>
                  </a:lnTo>
                  <a:lnTo>
                    <a:pt x="28" y="18"/>
                  </a:lnTo>
                  <a:lnTo>
                    <a:pt x="17" y="28"/>
                  </a:lnTo>
                  <a:lnTo>
                    <a:pt x="11" y="38"/>
                  </a:lnTo>
                  <a:lnTo>
                    <a:pt x="4" y="52"/>
                  </a:lnTo>
                  <a:lnTo>
                    <a:pt x="0" y="66"/>
                  </a:lnTo>
                  <a:lnTo>
                    <a:pt x="0" y="80"/>
                  </a:lnTo>
                  <a:lnTo>
                    <a:pt x="4" y="94"/>
                  </a:lnTo>
                  <a:lnTo>
                    <a:pt x="7" y="108"/>
                  </a:lnTo>
                  <a:lnTo>
                    <a:pt x="14" y="122"/>
                  </a:lnTo>
                  <a:lnTo>
                    <a:pt x="24" y="132"/>
                  </a:lnTo>
                  <a:lnTo>
                    <a:pt x="35" y="139"/>
                  </a:lnTo>
                  <a:lnTo>
                    <a:pt x="49" y="146"/>
                  </a:lnTo>
                  <a:lnTo>
                    <a:pt x="63" y="149"/>
                  </a:lnTo>
                  <a:lnTo>
                    <a:pt x="80" y="153"/>
                  </a:lnTo>
                  <a:lnTo>
                    <a:pt x="97" y="149"/>
                  </a:lnTo>
                  <a:lnTo>
                    <a:pt x="115" y="146"/>
                  </a:lnTo>
                  <a:lnTo>
                    <a:pt x="125" y="136"/>
                  </a:lnTo>
                  <a:lnTo>
                    <a:pt x="136" y="125"/>
                  </a:lnTo>
                  <a:lnTo>
                    <a:pt x="146" y="115"/>
                  </a:lnTo>
                  <a:lnTo>
                    <a:pt x="149" y="101"/>
                  </a:lnTo>
                  <a:lnTo>
                    <a:pt x="153" y="87"/>
                  </a:lnTo>
                  <a:lnTo>
                    <a:pt x="153" y="73"/>
                  </a:lnTo>
                  <a:lnTo>
                    <a:pt x="149" y="59"/>
                  </a:lnTo>
                  <a:lnTo>
                    <a:pt x="146" y="45"/>
                  </a:lnTo>
                  <a:lnTo>
                    <a:pt x="139" y="31"/>
                  </a:lnTo>
                  <a:lnTo>
                    <a:pt x="132" y="21"/>
                  </a:lnTo>
                  <a:lnTo>
                    <a:pt x="122" y="11"/>
                  </a:lnTo>
                  <a:lnTo>
                    <a:pt x="108" y="4"/>
                  </a:lnTo>
                  <a:lnTo>
                    <a:pt x="94" y="0"/>
                  </a:lnTo>
                  <a:lnTo>
                    <a:pt x="80" y="0"/>
                  </a:lnTo>
                  <a:lnTo>
                    <a:pt x="63" y="4"/>
                  </a:lnTo>
                  <a:close/>
                </a:path>
              </a:pathLst>
            </a:custGeom>
            <a:solidFill>
              <a:srgbClr val="BABB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3" name="Freeform 76"/>
            <p:cNvSpPr>
              <a:spLocks noEditPoints="1"/>
            </p:cNvSpPr>
            <p:nvPr/>
          </p:nvSpPr>
          <p:spPr bwMode="auto">
            <a:xfrm>
              <a:off x="2505075" y="5256213"/>
              <a:ext cx="323850" cy="239712"/>
            </a:xfrm>
            <a:custGeom>
              <a:avLst/>
              <a:gdLst>
                <a:gd name="T0" fmla="*/ 2147483646 w 250"/>
                <a:gd name="T1" fmla="*/ 2147483646 h 188"/>
                <a:gd name="T2" fmla="*/ 2147483646 w 250"/>
                <a:gd name="T3" fmla="*/ 2147483646 h 188"/>
                <a:gd name="T4" fmla="*/ 2147483646 w 250"/>
                <a:gd name="T5" fmla="*/ 2147483646 h 188"/>
                <a:gd name="T6" fmla="*/ 2147483646 w 250"/>
                <a:gd name="T7" fmla="*/ 2147483646 h 188"/>
                <a:gd name="T8" fmla="*/ 2147483646 w 250"/>
                <a:gd name="T9" fmla="*/ 2147483646 h 188"/>
                <a:gd name="T10" fmla="*/ 2147483646 w 250"/>
                <a:gd name="T11" fmla="*/ 2147483646 h 188"/>
                <a:gd name="T12" fmla="*/ 2147483646 w 250"/>
                <a:gd name="T13" fmla="*/ 2147483646 h 188"/>
                <a:gd name="T14" fmla="*/ 2147483646 w 250"/>
                <a:gd name="T15" fmla="*/ 2147483646 h 188"/>
                <a:gd name="T16" fmla="*/ 2147483646 w 250"/>
                <a:gd name="T17" fmla="*/ 2147483646 h 188"/>
                <a:gd name="T18" fmla="*/ 2147483646 w 250"/>
                <a:gd name="T19" fmla="*/ 2147483646 h 188"/>
                <a:gd name="T20" fmla="*/ 2147483646 w 250"/>
                <a:gd name="T21" fmla="*/ 2147483646 h 188"/>
                <a:gd name="T22" fmla="*/ 2147483646 w 250"/>
                <a:gd name="T23" fmla="*/ 2147483646 h 188"/>
                <a:gd name="T24" fmla="*/ 2147483646 w 250"/>
                <a:gd name="T25" fmla="*/ 2147483646 h 188"/>
                <a:gd name="T26" fmla="*/ 2147483646 w 250"/>
                <a:gd name="T27" fmla="*/ 2147483646 h 188"/>
                <a:gd name="T28" fmla="*/ 2147483646 w 250"/>
                <a:gd name="T29" fmla="*/ 2147483646 h 188"/>
                <a:gd name="T30" fmla="*/ 2147483646 w 250"/>
                <a:gd name="T31" fmla="*/ 2147483646 h 188"/>
                <a:gd name="T32" fmla="*/ 2147483646 w 250"/>
                <a:gd name="T33" fmla="*/ 2147483646 h 188"/>
                <a:gd name="T34" fmla="*/ 2147483646 w 250"/>
                <a:gd name="T35" fmla="*/ 2147483646 h 188"/>
                <a:gd name="T36" fmla="*/ 2147483646 w 250"/>
                <a:gd name="T37" fmla="*/ 2147483646 h 188"/>
                <a:gd name="T38" fmla="*/ 2147483646 w 250"/>
                <a:gd name="T39" fmla="*/ 2147483646 h 188"/>
                <a:gd name="T40" fmla="*/ 2147483646 w 250"/>
                <a:gd name="T41" fmla="*/ 2147483646 h 188"/>
                <a:gd name="T42" fmla="*/ 2147483646 w 250"/>
                <a:gd name="T43" fmla="*/ 2147483646 h 188"/>
                <a:gd name="T44" fmla="*/ 2147483646 w 250"/>
                <a:gd name="T45" fmla="*/ 2147483646 h 188"/>
                <a:gd name="T46" fmla="*/ 2147483646 w 250"/>
                <a:gd name="T47" fmla="*/ 2147483646 h 188"/>
                <a:gd name="T48" fmla="*/ 2147483646 w 250"/>
                <a:gd name="T49" fmla="*/ 2147483646 h 188"/>
                <a:gd name="T50" fmla="*/ 2147483646 w 250"/>
                <a:gd name="T51" fmla="*/ 2147483646 h 188"/>
                <a:gd name="T52" fmla="*/ 0 w 250"/>
                <a:gd name="T53" fmla="*/ 2147483646 h 188"/>
                <a:gd name="T54" fmla="*/ 2147483646 w 250"/>
                <a:gd name="T55" fmla="*/ 2147483646 h 188"/>
                <a:gd name="T56" fmla="*/ 2147483646 w 250"/>
                <a:gd name="T57" fmla="*/ 2147483646 h 188"/>
                <a:gd name="T58" fmla="*/ 2147483646 w 250"/>
                <a:gd name="T59" fmla="*/ 2147483646 h 188"/>
                <a:gd name="T60" fmla="*/ 2147483646 w 250"/>
                <a:gd name="T61" fmla="*/ 2147483646 h 188"/>
                <a:gd name="T62" fmla="*/ 2147483646 w 250"/>
                <a:gd name="T63" fmla="*/ 2147483646 h 188"/>
                <a:gd name="T64" fmla="*/ 2147483646 w 250"/>
                <a:gd name="T65" fmla="*/ 2147483646 h 188"/>
                <a:gd name="T66" fmla="*/ 2147483646 w 250"/>
                <a:gd name="T67" fmla="*/ 2147483646 h 188"/>
                <a:gd name="T68" fmla="*/ 2147483646 w 250"/>
                <a:gd name="T69" fmla="*/ 2147483646 h 188"/>
                <a:gd name="T70" fmla="*/ 2147483646 w 250"/>
                <a:gd name="T71" fmla="*/ 2147483646 h 188"/>
                <a:gd name="T72" fmla="*/ 2147483646 w 250"/>
                <a:gd name="T73" fmla="*/ 2147483646 h 188"/>
                <a:gd name="T74" fmla="*/ 2147483646 w 250"/>
                <a:gd name="T75" fmla="*/ 2147483646 h 188"/>
                <a:gd name="T76" fmla="*/ 2147483646 w 250"/>
                <a:gd name="T77" fmla="*/ 2147483646 h 188"/>
                <a:gd name="T78" fmla="*/ 2147483646 w 250"/>
                <a:gd name="T79" fmla="*/ 2147483646 h 188"/>
                <a:gd name="T80" fmla="*/ 2147483646 w 250"/>
                <a:gd name="T81" fmla="*/ 2147483646 h 188"/>
                <a:gd name="T82" fmla="*/ 2147483646 w 250"/>
                <a:gd name="T83" fmla="*/ 2147483646 h 188"/>
                <a:gd name="T84" fmla="*/ 2147483646 w 250"/>
                <a:gd name="T85" fmla="*/ 2147483646 h 188"/>
                <a:gd name="T86" fmla="*/ 2147483646 w 250"/>
                <a:gd name="T87" fmla="*/ 2147483646 h 188"/>
                <a:gd name="T88" fmla="*/ 2147483646 w 250"/>
                <a:gd name="T89" fmla="*/ 2147483646 h 188"/>
                <a:gd name="T90" fmla="*/ 2147483646 w 250"/>
                <a:gd name="T91" fmla="*/ 2147483646 h 188"/>
                <a:gd name="T92" fmla="*/ 2147483646 w 250"/>
                <a:gd name="T93" fmla="*/ 2147483646 h 188"/>
                <a:gd name="T94" fmla="*/ 2147483646 w 250"/>
                <a:gd name="T95" fmla="*/ 0 h 188"/>
                <a:gd name="T96" fmla="*/ 2147483646 w 250"/>
                <a:gd name="T97" fmla="*/ 2147483646 h 188"/>
                <a:gd name="T98" fmla="*/ 2147483646 w 250"/>
                <a:gd name="T99" fmla="*/ 2147483646 h 188"/>
                <a:gd name="T100" fmla="*/ 2147483646 w 250"/>
                <a:gd name="T101" fmla="*/ 2147483646 h 188"/>
                <a:gd name="T102" fmla="*/ 2147483646 w 250"/>
                <a:gd name="T103" fmla="*/ 2147483646 h 188"/>
                <a:gd name="T104" fmla="*/ 2147483646 w 250"/>
                <a:gd name="T105" fmla="*/ 2147483646 h 188"/>
                <a:gd name="T106" fmla="*/ 2147483646 w 250"/>
                <a:gd name="T107" fmla="*/ 2147483646 h 188"/>
                <a:gd name="T108" fmla="*/ 2147483646 w 250"/>
                <a:gd name="T109" fmla="*/ 2147483646 h 188"/>
                <a:gd name="T110" fmla="*/ 2147483646 w 250"/>
                <a:gd name="T111" fmla="*/ 2147483646 h 188"/>
                <a:gd name="T112" fmla="*/ 2147483646 w 250"/>
                <a:gd name="T113" fmla="*/ 2147483646 h 188"/>
                <a:gd name="T114" fmla="*/ 2147483646 w 250"/>
                <a:gd name="T115" fmla="*/ 2147483646 h 188"/>
                <a:gd name="T116" fmla="*/ 2147483646 w 250"/>
                <a:gd name="T117" fmla="*/ 2147483646 h 188"/>
                <a:gd name="T118" fmla="*/ 2147483646 w 250"/>
                <a:gd name="T119" fmla="*/ 2147483646 h 18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250" h="188">
                  <a:moveTo>
                    <a:pt x="118" y="94"/>
                  </a:moveTo>
                  <a:lnTo>
                    <a:pt x="139" y="91"/>
                  </a:lnTo>
                  <a:lnTo>
                    <a:pt x="143" y="111"/>
                  </a:lnTo>
                  <a:lnTo>
                    <a:pt x="143" y="136"/>
                  </a:lnTo>
                  <a:lnTo>
                    <a:pt x="143" y="163"/>
                  </a:lnTo>
                  <a:lnTo>
                    <a:pt x="139" y="181"/>
                  </a:lnTo>
                  <a:lnTo>
                    <a:pt x="118" y="184"/>
                  </a:lnTo>
                  <a:lnTo>
                    <a:pt x="115" y="163"/>
                  </a:lnTo>
                  <a:lnTo>
                    <a:pt x="111" y="139"/>
                  </a:lnTo>
                  <a:lnTo>
                    <a:pt x="115" y="115"/>
                  </a:lnTo>
                  <a:lnTo>
                    <a:pt x="118" y="94"/>
                  </a:lnTo>
                  <a:close/>
                  <a:moveTo>
                    <a:pt x="84" y="94"/>
                  </a:moveTo>
                  <a:lnTo>
                    <a:pt x="101" y="94"/>
                  </a:lnTo>
                  <a:lnTo>
                    <a:pt x="108" y="111"/>
                  </a:lnTo>
                  <a:lnTo>
                    <a:pt x="108" y="136"/>
                  </a:lnTo>
                  <a:lnTo>
                    <a:pt x="108" y="163"/>
                  </a:lnTo>
                  <a:lnTo>
                    <a:pt x="101" y="181"/>
                  </a:lnTo>
                  <a:lnTo>
                    <a:pt x="84" y="181"/>
                  </a:lnTo>
                  <a:lnTo>
                    <a:pt x="77" y="163"/>
                  </a:lnTo>
                  <a:lnTo>
                    <a:pt x="77" y="139"/>
                  </a:lnTo>
                  <a:lnTo>
                    <a:pt x="77" y="111"/>
                  </a:lnTo>
                  <a:lnTo>
                    <a:pt x="84" y="94"/>
                  </a:lnTo>
                  <a:close/>
                  <a:moveTo>
                    <a:pt x="223" y="70"/>
                  </a:moveTo>
                  <a:lnTo>
                    <a:pt x="181" y="73"/>
                  </a:lnTo>
                  <a:lnTo>
                    <a:pt x="111" y="73"/>
                  </a:lnTo>
                  <a:lnTo>
                    <a:pt x="45" y="73"/>
                  </a:lnTo>
                  <a:lnTo>
                    <a:pt x="0" y="70"/>
                  </a:lnTo>
                  <a:lnTo>
                    <a:pt x="4" y="84"/>
                  </a:lnTo>
                  <a:lnTo>
                    <a:pt x="21" y="84"/>
                  </a:lnTo>
                  <a:lnTo>
                    <a:pt x="28" y="91"/>
                  </a:lnTo>
                  <a:lnTo>
                    <a:pt x="32" y="98"/>
                  </a:lnTo>
                  <a:lnTo>
                    <a:pt x="35" y="115"/>
                  </a:lnTo>
                  <a:lnTo>
                    <a:pt x="39" y="146"/>
                  </a:lnTo>
                  <a:lnTo>
                    <a:pt x="39" y="177"/>
                  </a:lnTo>
                  <a:lnTo>
                    <a:pt x="42" y="184"/>
                  </a:lnTo>
                  <a:lnTo>
                    <a:pt x="42" y="188"/>
                  </a:lnTo>
                  <a:lnTo>
                    <a:pt x="49" y="188"/>
                  </a:lnTo>
                  <a:lnTo>
                    <a:pt x="191" y="188"/>
                  </a:lnTo>
                  <a:lnTo>
                    <a:pt x="191" y="157"/>
                  </a:lnTo>
                  <a:lnTo>
                    <a:pt x="198" y="132"/>
                  </a:lnTo>
                  <a:lnTo>
                    <a:pt x="198" y="111"/>
                  </a:lnTo>
                  <a:lnTo>
                    <a:pt x="198" y="101"/>
                  </a:lnTo>
                  <a:lnTo>
                    <a:pt x="202" y="91"/>
                  </a:lnTo>
                  <a:lnTo>
                    <a:pt x="205" y="87"/>
                  </a:lnTo>
                  <a:lnTo>
                    <a:pt x="223" y="84"/>
                  </a:lnTo>
                  <a:lnTo>
                    <a:pt x="250" y="80"/>
                  </a:lnTo>
                  <a:lnTo>
                    <a:pt x="250" y="0"/>
                  </a:lnTo>
                  <a:lnTo>
                    <a:pt x="243" y="14"/>
                  </a:lnTo>
                  <a:lnTo>
                    <a:pt x="243" y="32"/>
                  </a:lnTo>
                  <a:lnTo>
                    <a:pt x="243" y="52"/>
                  </a:lnTo>
                  <a:lnTo>
                    <a:pt x="243" y="77"/>
                  </a:lnTo>
                  <a:lnTo>
                    <a:pt x="229" y="77"/>
                  </a:lnTo>
                  <a:lnTo>
                    <a:pt x="219" y="77"/>
                  </a:lnTo>
                  <a:lnTo>
                    <a:pt x="209" y="77"/>
                  </a:lnTo>
                  <a:lnTo>
                    <a:pt x="191" y="84"/>
                  </a:lnTo>
                  <a:lnTo>
                    <a:pt x="202" y="80"/>
                  </a:lnTo>
                  <a:lnTo>
                    <a:pt x="209" y="80"/>
                  </a:lnTo>
                  <a:lnTo>
                    <a:pt x="216" y="77"/>
                  </a:lnTo>
                  <a:lnTo>
                    <a:pt x="223" y="70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4" name="Freeform 77"/>
            <p:cNvSpPr>
              <a:spLocks noEditPoints="1"/>
            </p:cNvSpPr>
            <p:nvPr/>
          </p:nvSpPr>
          <p:spPr bwMode="auto">
            <a:xfrm>
              <a:off x="6469063" y="5348288"/>
              <a:ext cx="222250" cy="150812"/>
            </a:xfrm>
            <a:custGeom>
              <a:avLst/>
              <a:gdLst>
                <a:gd name="T0" fmla="*/ 2147483646 w 170"/>
                <a:gd name="T1" fmla="*/ 2147483646 h 118"/>
                <a:gd name="T2" fmla="*/ 2147483646 w 170"/>
                <a:gd name="T3" fmla="*/ 2147483646 h 118"/>
                <a:gd name="T4" fmla="*/ 2147483646 w 170"/>
                <a:gd name="T5" fmla="*/ 2147483646 h 118"/>
                <a:gd name="T6" fmla="*/ 2147483646 w 170"/>
                <a:gd name="T7" fmla="*/ 2147483646 h 118"/>
                <a:gd name="T8" fmla="*/ 2147483646 w 170"/>
                <a:gd name="T9" fmla="*/ 2147483646 h 118"/>
                <a:gd name="T10" fmla="*/ 2147483646 w 170"/>
                <a:gd name="T11" fmla="*/ 2147483646 h 118"/>
                <a:gd name="T12" fmla="*/ 2147483646 w 170"/>
                <a:gd name="T13" fmla="*/ 2147483646 h 118"/>
                <a:gd name="T14" fmla="*/ 2147483646 w 170"/>
                <a:gd name="T15" fmla="*/ 2147483646 h 118"/>
                <a:gd name="T16" fmla="*/ 2147483646 w 170"/>
                <a:gd name="T17" fmla="*/ 2147483646 h 118"/>
                <a:gd name="T18" fmla="*/ 2147483646 w 170"/>
                <a:gd name="T19" fmla="*/ 2147483646 h 118"/>
                <a:gd name="T20" fmla="*/ 2147483646 w 170"/>
                <a:gd name="T21" fmla="*/ 2147483646 h 118"/>
                <a:gd name="T22" fmla="*/ 2147483646 w 170"/>
                <a:gd name="T23" fmla="*/ 2147483646 h 118"/>
                <a:gd name="T24" fmla="*/ 2147483646 w 170"/>
                <a:gd name="T25" fmla="*/ 2147483646 h 118"/>
                <a:gd name="T26" fmla="*/ 2147483646 w 170"/>
                <a:gd name="T27" fmla="*/ 2147483646 h 118"/>
                <a:gd name="T28" fmla="*/ 2147483646 w 170"/>
                <a:gd name="T29" fmla="*/ 2147483646 h 118"/>
                <a:gd name="T30" fmla="*/ 2147483646 w 170"/>
                <a:gd name="T31" fmla="*/ 2147483646 h 118"/>
                <a:gd name="T32" fmla="*/ 2147483646 w 170"/>
                <a:gd name="T33" fmla="*/ 2147483646 h 118"/>
                <a:gd name="T34" fmla="*/ 2147483646 w 170"/>
                <a:gd name="T35" fmla="*/ 2147483646 h 118"/>
                <a:gd name="T36" fmla="*/ 2147483646 w 170"/>
                <a:gd name="T37" fmla="*/ 2147483646 h 118"/>
                <a:gd name="T38" fmla="*/ 2147483646 w 170"/>
                <a:gd name="T39" fmla="*/ 2147483646 h 118"/>
                <a:gd name="T40" fmla="*/ 2147483646 w 170"/>
                <a:gd name="T41" fmla="*/ 2147483646 h 118"/>
                <a:gd name="T42" fmla="*/ 2147483646 w 170"/>
                <a:gd name="T43" fmla="*/ 2147483646 h 118"/>
                <a:gd name="T44" fmla="*/ 2147483646 w 170"/>
                <a:gd name="T45" fmla="*/ 2147483646 h 118"/>
                <a:gd name="T46" fmla="*/ 2147483646 w 170"/>
                <a:gd name="T47" fmla="*/ 2147483646 h 118"/>
                <a:gd name="T48" fmla="*/ 2147483646 w 170"/>
                <a:gd name="T49" fmla="*/ 2147483646 h 118"/>
                <a:gd name="T50" fmla="*/ 0 w 170"/>
                <a:gd name="T51" fmla="*/ 2147483646 h 118"/>
                <a:gd name="T52" fmla="*/ 2147483646 w 170"/>
                <a:gd name="T53" fmla="*/ 2147483646 h 118"/>
                <a:gd name="T54" fmla="*/ 2147483646 w 170"/>
                <a:gd name="T55" fmla="*/ 2147483646 h 118"/>
                <a:gd name="T56" fmla="*/ 2147483646 w 170"/>
                <a:gd name="T57" fmla="*/ 2147483646 h 118"/>
                <a:gd name="T58" fmla="*/ 2147483646 w 170"/>
                <a:gd name="T59" fmla="*/ 0 h 118"/>
                <a:gd name="T60" fmla="*/ 2147483646 w 170"/>
                <a:gd name="T61" fmla="*/ 2147483646 h 118"/>
                <a:gd name="T62" fmla="*/ 2147483646 w 170"/>
                <a:gd name="T63" fmla="*/ 2147483646 h 118"/>
                <a:gd name="T64" fmla="*/ 0 w 170"/>
                <a:gd name="T65" fmla="*/ 2147483646 h 11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70" h="118">
                  <a:moveTo>
                    <a:pt x="48" y="31"/>
                  </a:moveTo>
                  <a:lnTo>
                    <a:pt x="52" y="27"/>
                  </a:lnTo>
                  <a:lnTo>
                    <a:pt x="55" y="24"/>
                  </a:lnTo>
                  <a:lnTo>
                    <a:pt x="59" y="24"/>
                  </a:lnTo>
                  <a:lnTo>
                    <a:pt x="66" y="21"/>
                  </a:lnTo>
                  <a:lnTo>
                    <a:pt x="80" y="24"/>
                  </a:lnTo>
                  <a:lnTo>
                    <a:pt x="97" y="27"/>
                  </a:lnTo>
                  <a:lnTo>
                    <a:pt x="111" y="34"/>
                  </a:lnTo>
                  <a:lnTo>
                    <a:pt x="121" y="48"/>
                  </a:lnTo>
                  <a:lnTo>
                    <a:pt x="125" y="55"/>
                  </a:lnTo>
                  <a:lnTo>
                    <a:pt x="125" y="62"/>
                  </a:lnTo>
                  <a:lnTo>
                    <a:pt x="121" y="73"/>
                  </a:lnTo>
                  <a:lnTo>
                    <a:pt x="114" y="83"/>
                  </a:lnTo>
                  <a:lnTo>
                    <a:pt x="108" y="90"/>
                  </a:lnTo>
                  <a:lnTo>
                    <a:pt x="101" y="93"/>
                  </a:lnTo>
                  <a:lnTo>
                    <a:pt x="90" y="97"/>
                  </a:lnTo>
                  <a:lnTo>
                    <a:pt x="80" y="97"/>
                  </a:lnTo>
                  <a:lnTo>
                    <a:pt x="69" y="90"/>
                  </a:lnTo>
                  <a:lnTo>
                    <a:pt x="59" y="86"/>
                  </a:lnTo>
                  <a:lnTo>
                    <a:pt x="55" y="76"/>
                  </a:lnTo>
                  <a:lnTo>
                    <a:pt x="52" y="62"/>
                  </a:lnTo>
                  <a:lnTo>
                    <a:pt x="52" y="55"/>
                  </a:lnTo>
                  <a:lnTo>
                    <a:pt x="52" y="48"/>
                  </a:lnTo>
                  <a:lnTo>
                    <a:pt x="52" y="38"/>
                  </a:lnTo>
                  <a:lnTo>
                    <a:pt x="48" y="31"/>
                  </a:lnTo>
                  <a:close/>
                  <a:moveTo>
                    <a:pt x="0" y="114"/>
                  </a:moveTo>
                  <a:lnTo>
                    <a:pt x="167" y="118"/>
                  </a:lnTo>
                  <a:lnTo>
                    <a:pt x="170" y="3"/>
                  </a:lnTo>
                  <a:lnTo>
                    <a:pt x="132" y="3"/>
                  </a:lnTo>
                  <a:lnTo>
                    <a:pt x="83" y="0"/>
                  </a:lnTo>
                  <a:lnTo>
                    <a:pt x="31" y="3"/>
                  </a:lnTo>
                  <a:lnTo>
                    <a:pt x="3" y="7"/>
                  </a:lnTo>
                  <a:lnTo>
                    <a:pt x="0" y="114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5" name="Freeform 78"/>
            <p:cNvSpPr>
              <a:spLocks/>
            </p:cNvSpPr>
            <p:nvPr/>
          </p:nvSpPr>
          <p:spPr bwMode="auto">
            <a:xfrm>
              <a:off x="4927601" y="4108451"/>
              <a:ext cx="309563" cy="79375"/>
            </a:xfrm>
            <a:custGeom>
              <a:avLst/>
              <a:gdLst>
                <a:gd name="T0" fmla="*/ 2147483646 w 239"/>
                <a:gd name="T1" fmla="*/ 2147483646 h 62"/>
                <a:gd name="T2" fmla="*/ 2147483646 w 239"/>
                <a:gd name="T3" fmla="*/ 2147483646 h 62"/>
                <a:gd name="T4" fmla="*/ 2147483646 w 239"/>
                <a:gd name="T5" fmla="*/ 2147483646 h 62"/>
                <a:gd name="T6" fmla="*/ 2147483646 w 239"/>
                <a:gd name="T7" fmla="*/ 2147483646 h 62"/>
                <a:gd name="T8" fmla="*/ 2147483646 w 239"/>
                <a:gd name="T9" fmla="*/ 2147483646 h 62"/>
                <a:gd name="T10" fmla="*/ 2147483646 w 239"/>
                <a:gd name="T11" fmla="*/ 2147483646 h 62"/>
                <a:gd name="T12" fmla="*/ 2147483646 w 239"/>
                <a:gd name="T13" fmla="*/ 2147483646 h 62"/>
                <a:gd name="T14" fmla="*/ 2147483646 w 239"/>
                <a:gd name="T15" fmla="*/ 2147483646 h 62"/>
                <a:gd name="T16" fmla="*/ 2147483646 w 239"/>
                <a:gd name="T17" fmla="*/ 2147483646 h 62"/>
                <a:gd name="T18" fmla="*/ 2147483646 w 239"/>
                <a:gd name="T19" fmla="*/ 2147483646 h 62"/>
                <a:gd name="T20" fmla="*/ 2147483646 w 239"/>
                <a:gd name="T21" fmla="*/ 2147483646 h 62"/>
                <a:gd name="T22" fmla="*/ 2147483646 w 239"/>
                <a:gd name="T23" fmla="*/ 2147483646 h 62"/>
                <a:gd name="T24" fmla="*/ 2147483646 w 239"/>
                <a:gd name="T25" fmla="*/ 2147483646 h 62"/>
                <a:gd name="T26" fmla="*/ 2147483646 w 239"/>
                <a:gd name="T27" fmla="*/ 2147483646 h 62"/>
                <a:gd name="T28" fmla="*/ 2147483646 w 239"/>
                <a:gd name="T29" fmla="*/ 2147483646 h 62"/>
                <a:gd name="T30" fmla="*/ 2147483646 w 239"/>
                <a:gd name="T31" fmla="*/ 2147483646 h 62"/>
                <a:gd name="T32" fmla="*/ 2147483646 w 239"/>
                <a:gd name="T33" fmla="*/ 2147483646 h 62"/>
                <a:gd name="T34" fmla="*/ 2147483646 w 239"/>
                <a:gd name="T35" fmla="*/ 0 h 62"/>
                <a:gd name="T36" fmla="*/ 2147483646 w 239"/>
                <a:gd name="T37" fmla="*/ 0 h 62"/>
                <a:gd name="T38" fmla="*/ 2147483646 w 239"/>
                <a:gd name="T39" fmla="*/ 0 h 62"/>
                <a:gd name="T40" fmla="*/ 2147483646 w 239"/>
                <a:gd name="T41" fmla="*/ 0 h 62"/>
                <a:gd name="T42" fmla="*/ 2147483646 w 239"/>
                <a:gd name="T43" fmla="*/ 0 h 62"/>
                <a:gd name="T44" fmla="*/ 2147483646 w 239"/>
                <a:gd name="T45" fmla="*/ 0 h 62"/>
                <a:gd name="T46" fmla="*/ 2147483646 w 239"/>
                <a:gd name="T47" fmla="*/ 2147483646 h 62"/>
                <a:gd name="T48" fmla="*/ 2147483646 w 239"/>
                <a:gd name="T49" fmla="*/ 2147483646 h 62"/>
                <a:gd name="T50" fmla="*/ 2147483646 w 239"/>
                <a:gd name="T51" fmla="*/ 2147483646 h 62"/>
                <a:gd name="T52" fmla="*/ 2147483646 w 239"/>
                <a:gd name="T53" fmla="*/ 2147483646 h 62"/>
                <a:gd name="T54" fmla="*/ 0 w 239"/>
                <a:gd name="T55" fmla="*/ 2147483646 h 62"/>
                <a:gd name="T56" fmla="*/ 2147483646 w 239"/>
                <a:gd name="T57" fmla="*/ 2147483646 h 6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39" h="62">
                  <a:moveTo>
                    <a:pt x="3" y="38"/>
                  </a:moveTo>
                  <a:lnTo>
                    <a:pt x="7" y="48"/>
                  </a:lnTo>
                  <a:lnTo>
                    <a:pt x="21" y="55"/>
                  </a:lnTo>
                  <a:lnTo>
                    <a:pt x="38" y="59"/>
                  </a:lnTo>
                  <a:lnTo>
                    <a:pt x="55" y="62"/>
                  </a:lnTo>
                  <a:lnTo>
                    <a:pt x="97" y="62"/>
                  </a:lnTo>
                  <a:lnTo>
                    <a:pt x="128" y="59"/>
                  </a:lnTo>
                  <a:lnTo>
                    <a:pt x="163" y="62"/>
                  </a:lnTo>
                  <a:lnTo>
                    <a:pt x="201" y="59"/>
                  </a:lnTo>
                  <a:lnTo>
                    <a:pt x="219" y="55"/>
                  </a:lnTo>
                  <a:lnTo>
                    <a:pt x="229" y="48"/>
                  </a:lnTo>
                  <a:lnTo>
                    <a:pt x="236" y="45"/>
                  </a:lnTo>
                  <a:lnTo>
                    <a:pt x="236" y="38"/>
                  </a:lnTo>
                  <a:lnTo>
                    <a:pt x="239" y="31"/>
                  </a:lnTo>
                  <a:lnTo>
                    <a:pt x="236" y="20"/>
                  </a:lnTo>
                  <a:lnTo>
                    <a:pt x="229" y="10"/>
                  </a:lnTo>
                  <a:lnTo>
                    <a:pt x="219" y="3"/>
                  </a:lnTo>
                  <a:lnTo>
                    <a:pt x="205" y="0"/>
                  </a:lnTo>
                  <a:lnTo>
                    <a:pt x="184" y="0"/>
                  </a:lnTo>
                  <a:lnTo>
                    <a:pt x="146" y="0"/>
                  </a:lnTo>
                  <a:lnTo>
                    <a:pt x="111" y="0"/>
                  </a:lnTo>
                  <a:lnTo>
                    <a:pt x="76" y="0"/>
                  </a:lnTo>
                  <a:lnTo>
                    <a:pt x="38" y="0"/>
                  </a:lnTo>
                  <a:lnTo>
                    <a:pt x="21" y="3"/>
                  </a:lnTo>
                  <a:lnTo>
                    <a:pt x="10" y="10"/>
                  </a:lnTo>
                  <a:lnTo>
                    <a:pt x="7" y="14"/>
                  </a:lnTo>
                  <a:lnTo>
                    <a:pt x="3" y="20"/>
                  </a:lnTo>
                  <a:lnTo>
                    <a:pt x="0" y="27"/>
                  </a:lnTo>
                  <a:lnTo>
                    <a:pt x="3" y="3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6" name="Freeform 79"/>
            <p:cNvSpPr>
              <a:spLocks/>
            </p:cNvSpPr>
            <p:nvPr/>
          </p:nvSpPr>
          <p:spPr bwMode="auto">
            <a:xfrm>
              <a:off x="4927600" y="3927475"/>
              <a:ext cx="306388" cy="77788"/>
            </a:xfrm>
            <a:custGeom>
              <a:avLst/>
              <a:gdLst>
                <a:gd name="T0" fmla="*/ 2147483646 w 236"/>
                <a:gd name="T1" fmla="*/ 2147483646 h 62"/>
                <a:gd name="T2" fmla="*/ 2147483646 w 236"/>
                <a:gd name="T3" fmla="*/ 2147483646 h 62"/>
                <a:gd name="T4" fmla="*/ 2147483646 w 236"/>
                <a:gd name="T5" fmla="*/ 2147483646 h 62"/>
                <a:gd name="T6" fmla="*/ 2147483646 w 236"/>
                <a:gd name="T7" fmla="*/ 2147483646 h 62"/>
                <a:gd name="T8" fmla="*/ 2147483646 w 236"/>
                <a:gd name="T9" fmla="*/ 2147483646 h 62"/>
                <a:gd name="T10" fmla="*/ 2147483646 w 236"/>
                <a:gd name="T11" fmla="*/ 2147483646 h 62"/>
                <a:gd name="T12" fmla="*/ 2147483646 w 236"/>
                <a:gd name="T13" fmla="*/ 2147483646 h 62"/>
                <a:gd name="T14" fmla="*/ 2147483646 w 236"/>
                <a:gd name="T15" fmla="*/ 2147483646 h 62"/>
                <a:gd name="T16" fmla="*/ 2147483646 w 236"/>
                <a:gd name="T17" fmla="*/ 2147483646 h 62"/>
                <a:gd name="T18" fmla="*/ 2147483646 w 236"/>
                <a:gd name="T19" fmla="*/ 2147483646 h 62"/>
                <a:gd name="T20" fmla="*/ 2147483646 w 236"/>
                <a:gd name="T21" fmla="*/ 2147483646 h 62"/>
                <a:gd name="T22" fmla="*/ 2147483646 w 236"/>
                <a:gd name="T23" fmla="*/ 2147483646 h 62"/>
                <a:gd name="T24" fmla="*/ 2147483646 w 236"/>
                <a:gd name="T25" fmla="*/ 2147483646 h 62"/>
                <a:gd name="T26" fmla="*/ 2147483646 w 236"/>
                <a:gd name="T27" fmla="*/ 2147483646 h 62"/>
                <a:gd name="T28" fmla="*/ 2147483646 w 236"/>
                <a:gd name="T29" fmla="*/ 2147483646 h 62"/>
                <a:gd name="T30" fmla="*/ 2147483646 w 236"/>
                <a:gd name="T31" fmla="*/ 2147483646 h 62"/>
                <a:gd name="T32" fmla="*/ 2147483646 w 236"/>
                <a:gd name="T33" fmla="*/ 2147483646 h 62"/>
                <a:gd name="T34" fmla="*/ 2147483646 w 236"/>
                <a:gd name="T35" fmla="*/ 2147483646 h 62"/>
                <a:gd name="T36" fmla="*/ 2147483646 w 236"/>
                <a:gd name="T37" fmla="*/ 2147483646 h 62"/>
                <a:gd name="T38" fmla="*/ 2147483646 w 236"/>
                <a:gd name="T39" fmla="*/ 0 h 62"/>
                <a:gd name="T40" fmla="*/ 2147483646 w 236"/>
                <a:gd name="T41" fmla="*/ 0 h 62"/>
                <a:gd name="T42" fmla="*/ 2147483646 w 236"/>
                <a:gd name="T43" fmla="*/ 0 h 62"/>
                <a:gd name="T44" fmla="*/ 2147483646 w 236"/>
                <a:gd name="T45" fmla="*/ 0 h 62"/>
                <a:gd name="T46" fmla="*/ 2147483646 w 236"/>
                <a:gd name="T47" fmla="*/ 2147483646 h 62"/>
                <a:gd name="T48" fmla="*/ 2147483646 w 236"/>
                <a:gd name="T49" fmla="*/ 2147483646 h 62"/>
                <a:gd name="T50" fmla="*/ 2147483646 w 236"/>
                <a:gd name="T51" fmla="*/ 2147483646 h 62"/>
                <a:gd name="T52" fmla="*/ 2147483646 w 236"/>
                <a:gd name="T53" fmla="*/ 2147483646 h 62"/>
                <a:gd name="T54" fmla="*/ 0 w 236"/>
                <a:gd name="T55" fmla="*/ 2147483646 h 62"/>
                <a:gd name="T56" fmla="*/ 2147483646 w 236"/>
                <a:gd name="T57" fmla="*/ 2147483646 h 6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36" h="62">
                  <a:moveTo>
                    <a:pt x="3" y="35"/>
                  </a:moveTo>
                  <a:lnTo>
                    <a:pt x="7" y="49"/>
                  </a:lnTo>
                  <a:lnTo>
                    <a:pt x="21" y="56"/>
                  </a:lnTo>
                  <a:lnTo>
                    <a:pt x="35" y="59"/>
                  </a:lnTo>
                  <a:lnTo>
                    <a:pt x="55" y="62"/>
                  </a:lnTo>
                  <a:lnTo>
                    <a:pt x="94" y="62"/>
                  </a:lnTo>
                  <a:lnTo>
                    <a:pt x="128" y="59"/>
                  </a:lnTo>
                  <a:lnTo>
                    <a:pt x="160" y="62"/>
                  </a:lnTo>
                  <a:lnTo>
                    <a:pt x="198" y="62"/>
                  </a:lnTo>
                  <a:lnTo>
                    <a:pt x="215" y="59"/>
                  </a:lnTo>
                  <a:lnTo>
                    <a:pt x="229" y="52"/>
                  </a:lnTo>
                  <a:lnTo>
                    <a:pt x="232" y="45"/>
                  </a:lnTo>
                  <a:lnTo>
                    <a:pt x="236" y="42"/>
                  </a:lnTo>
                  <a:lnTo>
                    <a:pt x="236" y="35"/>
                  </a:lnTo>
                  <a:lnTo>
                    <a:pt x="236" y="24"/>
                  </a:lnTo>
                  <a:lnTo>
                    <a:pt x="236" y="17"/>
                  </a:lnTo>
                  <a:lnTo>
                    <a:pt x="229" y="10"/>
                  </a:lnTo>
                  <a:lnTo>
                    <a:pt x="226" y="7"/>
                  </a:lnTo>
                  <a:lnTo>
                    <a:pt x="219" y="3"/>
                  </a:lnTo>
                  <a:lnTo>
                    <a:pt x="201" y="0"/>
                  </a:lnTo>
                  <a:lnTo>
                    <a:pt x="184" y="0"/>
                  </a:lnTo>
                  <a:lnTo>
                    <a:pt x="121" y="0"/>
                  </a:lnTo>
                  <a:lnTo>
                    <a:pt x="59" y="0"/>
                  </a:lnTo>
                  <a:lnTo>
                    <a:pt x="35" y="3"/>
                  </a:lnTo>
                  <a:lnTo>
                    <a:pt x="14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0" y="28"/>
                  </a:lnTo>
                  <a:lnTo>
                    <a:pt x="3" y="35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7" name="Freeform 80"/>
            <p:cNvSpPr>
              <a:spLocks/>
            </p:cNvSpPr>
            <p:nvPr/>
          </p:nvSpPr>
          <p:spPr bwMode="auto">
            <a:xfrm>
              <a:off x="4927601" y="3744913"/>
              <a:ext cx="309563" cy="74612"/>
            </a:xfrm>
            <a:custGeom>
              <a:avLst/>
              <a:gdLst>
                <a:gd name="T0" fmla="*/ 2147483646 w 239"/>
                <a:gd name="T1" fmla="*/ 2147483646 h 59"/>
                <a:gd name="T2" fmla="*/ 2147483646 w 239"/>
                <a:gd name="T3" fmla="*/ 2147483646 h 59"/>
                <a:gd name="T4" fmla="*/ 2147483646 w 239"/>
                <a:gd name="T5" fmla="*/ 2147483646 h 59"/>
                <a:gd name="T6" fmla="*/ 2147483646 w 239"/>
                <a:gd name="T7" fmla="*/ 2147483646 h 59"/>
                <a:gd name="T8" fmla="*/ 2147483646 w 239"/>
                <a:gd name="T9" fmla="*/ 2147483646 h 59"/>
                <a:gd name="T10" fmla="*/ 2147483646 w 239"/>
                <a:gd name="T11" fmla="*/ 2147483646 h 59"/>
                <a:gd name="T12" fmla="*/ 2147483646 w 239"/>
                <a:gd name="T13" fmla="*/ 2147483646 h 59"/>
                <a:gd name="T14" fmla="*/ 2147483646 w 239"/>
                <a:gd name="T15" fmla="*/ 2147483646 h 59"/>
                <a:gd name="T16" fmla="*/ 2147483646 w 239"/>
                <a:gd name="T17" fmla="*/ 2147483646 h 59"/>
                <a:gd name="T18" fmla="*/ 2147483646 w 239"/>
                <a:gd name="T19" fmla="*/ 2147483646 h 59"/>
                <a:gd name="T20" fmla="*/ 2147483646 w 239"/>
                <a:gd name="T21" fmla="*/ 0 h 59"/>
                <a:gd name="T22" fmla="*/ 2147483646 w 239"/>
                <a:gd name="T23" fmla="*/ 0 h 59"/>
                <a:gd name="T24" fmla="*/ 2147483646 w 239"/>
                <a:gd name="T25" fmla="*/ 0 h 59"/>
                <a:gd name="T26" fmla="*/ 2147483646 w 239"/>
                <a:gd name="T27" fmla="*/ 2147483646 h 59"/>
                <a:gd name="T28" fmla="*/ 2147483646 w 239"/>
                <a:gd name="T29" fmla="*/ 2147483646 h 59"/>
                <a:gd name="T30" fmla="*/ 0 w 239"/>
                <a:gd name="T31" fmla="*/ 2147483646 h 59"/>
                <a:gd name="T32" fmla="*/ 0 w 239"/>
                <a:gd name="T33" fmla="*/ 2147483646 h 59"/>
                <a:gd name="T34" fmla="*/ 2147483646 w 239"/>
                <a:gd name="T35" fmla="*/ 2147483646 h 59"/>
                <a:gd name="T36" fmla="*/ 2147483646 w 239"/>
                <a:gd name="T37" fmla="*/ 2147483646 h 59"/>
                <a:gd name="T38" fmla="*/ 2147483646 w 239"/>
                <a:gd name="T39" fmla="*/ 2147483646 h 59"/>
                <a:gd name="T40" fmla="*/ 2147483646 w 239"/>
                <a:gd name="T41" fmla="*/ 2147483646 h 59"/>
                <a:gd name="T42" fmla="*/ 2147483646 w 239"/>
                <a:gd name="T43" fmla="*/ 2147483646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39" h="59">
                  <a:moveTo>
                    <a:pt x="42" y="59"/>
                  </a:moveTo>
                  <a:lnTo>
                    <a:pt x="194" y="59"/>
                  </a:lnTo>
                  <a:lnTo>
                    <a:pt x="212" y="59"/>
                  </a:lnTo>
                  <a:lnTo>
                    <a:pt x="222" y="56"/>
                  </a:lnTo>
                  <a:lnTo>
                    <a:pt x="232" y="49"/>
                  </a:lnTo>
                  <a:lnTo>
                    <a:pt x="236" y="38"/>
                  </a:lnTo>
                  <a:lnTo>
                    <a:pt x="239" y="32"/>
                  </a:lnTo>
                  <a:lnTo>
                    <a:pt x="236" y="21"/>
                  </a:lnTo>
                  <a:lnTo>
                    <a:pt x="232" y="14"/>
                  </a:lnTo>
                  <a:lnTo>
                    <a:pt x="226" y="7"/>
                  </a:lnTo>
                  <a:lnTo>
                    <a:pt x="187" y="0"/>
                  </a:lnTo>
                  <a:lnTo>
                    <a:pt x="118" y="0"/>
                  </a:lnTo>
                  <a:lnTo>
                    <a:pt x="48" y="0"/>
                  </a:lnTo>
                  <a:lnTo>
                    <a:pt x="14" y="7"/>
                  </a:lnTo>
                  <a:lnTo>
                    <a:pt x="7" y="14"/>
                  </a:lnTo>
                  <a:lnTo>
                    <a:pt x="0" y="25"/>
                  </a:lnTo>
                  <a:lnTo>
                    <a:pt x="0" y="32"/>
                  </a:lnTo>
                  <a:lnTo>
                    <a:pt x="3" y="42"/>
                  </a:lnTo>
                  <a:lnTo>
                    <a:pt x="10" y="49"/>
                  </a:lnTo>
                  <a:lnTo>
                    <a:pt x="17" y="56"/>
                  </a:lnTo>
                  <a:lnTo>
                    <a:pt x="28" y="59"/>
                  </a:lnTo>
                  <a:lnTo>
                    <a:pt x="42" y="5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8" name="Freeform 81"/>
            <p:cNvSpPr>
              <a:spLocks/>
            </p:cNvSpPr>
            <p:nvPr/>
          </p:nvSpPr>
          <p:spPr bwMode="auto">
            <a:xfrm>
              <a:off x="4927601" y="3563938"/>
              <a:ext cx="309563" cy="74612"/>
            </a:xfrm>
            <a:custGeom>
              <a:avLst/>
              <a:gdLst>
                <a:gd name="T0" fmla="*/ 2147483646 w 239"/>
                <a:gd name="T1" fmla="*/ 2147483646 h 59"/>
                <a:gd name="T2" fmla="*/ 2147483646 w 239"/>
                <a:gd name="T3" fmla="*/ 2147483646 h 59"/>
                <a:gd name="T4" fmla="*/ 2147483646 w 239"/>
                <a:gd name="T5" fmla="*/ 2147483646 h 59"/>
                <a:gd name="T6" fmla="*/ 2147483646 w 239"/>
                <a:gd name="T7" fmla="*/ 2147483646 h 59"/>
                <a:gd name="T8" fmla="*/ 2147483646 w 239"/>
                <a:gd name="T9" fmla="*/ 2147483646 h 59"/>
                <a:gd name="T10" fmla="*/ 2147483646 w 239"/>
                <a:gd name="T11" fmla="*/ 2147483646 h 59"/>
                <a:gd name="T12" fmla="*/ 2147483646 w 239"/>
                <a:gd name="T13" fmla="*/ 2147483646 h 59"/>
                <a:gd name="T14" fmla="*/ 2147483646 w 239"/>
                <a:gd name="T15" fmla="*/ 2147483646 h 59"/>
                <a:gd name="T16" fmla="*/ 2147483646 w 239"/>
                <a:gd name="T17" fmla="*/ 2147483646 h 59"/>
                <a:gd name="T18" fmla="*/ 2147483646 w 239"/>
                <a:gd name="T19" fmla="*/ 0 h 59"/>
                <a:gd name="T20" fmla="*/ 2147483646 w 239"/>
                <a:gd name="T21" fmla="*/ 0 h 59"/>
                <a:gd name="T22" fmla="*/ 2147483646 w 239"/>
                <a:gd name="T23" fmla="*/ 2147483646 h 59"/>
                <a:gd name="T24" fmla="*/ 2147483646 w 239"/>
                <a:gd name="T25" fmla="*/ 2147483646 h 59"/>
                <a:gd name="T26" fmla="*/ 2147483646 w 239"/>
                <a:gd name="T27" fmla="*/ 2147483646 h 59"/>
                <a:gd name="T28" fmla="*/ 0 w 239"/>
                <a:gd name="T29" fmla="*/ 2147483646 h 59"/>
                <a:gd name="T30" fmla="*/ 2147483646 w 239"/>
                <a:gd name="T31" fmla="*/ 2147483646 h 59"/>
                <a:gd name="T32" fmla="*/ 2147483646 w 239"/>
                <a:gd name="T33" fmla="*/ 2147483646 h 59"/>
                <a:gd name="T34" fmla="*/ 2147483646 w 239"/>
                <a:gd name="T35" fmla="*/ 2147483646 h 59"/>
                <a:gd name="T36" fmla="*/ 2147483646 w 239"/>
                <a:gd name="T37" fmla="*/ 2147483646 h 5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39" h="59">
                  <a:moveTo>
                    <a:pt x="42" y="59"/>
                  </a:moveTo>
                  <a:lnTo>
                    <a:pt x="194" y="59"/>
                  </a:lnTo>
                  <a:lnTo>
                    <a:pt x="215" y="59"/>
                  </a:lnTo>
                  <a:lnTo>
                    <a:pt x="229" y="52"/>
                  </a:lnTo>
                  <a:lnTo>
                    <a:pt x="236" y="41"/>
                  </a:lnTo>
                  <a:lnTo>
                    <a:pt x="239" y="31"/>
                  </a:lnTo>
                  <a:lnTo>
                    <a:pt x="236" y="20"/>
                  </a:lnTo>
                  <a:lnTo>
                    <a:pt x="229" y="10"/>
                  </a:lnTo>
                  <a:lnTo>
                    <a:pt x="215" y="3"/>
                  </a:lnTo>
                  <a:lnTo>
                    <a:pt x="201" y="0"/>
                  </a:lnTo>
                  <a:lnTo>
                    <a:pt x="42" y="0"/>
                  </a:lnTo>
                  <a:lnTo>
                    <a:pt x="24" y="3"/>
                  </a:lnTo>
                  <a:lnTo>
                    <a:pt x="10" y="10"/>
                  </a:lnTo>
                  <a:lnTo>
                    <a:pt x="3" y="20"/>
                  </a:lnTo>
                  <a:lnTo>
                    <a:pt x="0" y="31"/>
                  </a:lnTo>
                  <a:lnTo>
                    <a:pt x="3" y="41"/>
                  </a:lnTo>
                  <a:lnTo>
                    <a:pt x="10" y="52"/>
                  </a:lnTo>
                  <a:lnTo>
                    <a:pt x="24" y="59"/>
                  </a:lnTo>
                  <a:lnTo>
                    <a:pt x="42" y="5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79" name="Freeform 82"/>
            <p:cNvSpPr>
              <a:spLocks/>
            </p:cNvSpPr>
            <p:nvPr/>
          </p:nvSpPr>
          <p:spPr bwMode="auto">
            <a:xfrm>
              <a:off x="4927601" y="3381376"/>
              <a:ext cx="309563" cy="74613"/>
            </a:xfrm>
            <a:custGeom>
              <a:avLst/>
              <a:gdLst>
                <a:gd name="T0" fmla="*/ 2147483646 w 239"/>
                <a:gd name="T1" fmla="*/ 2147483646 h 59"/>
                <a:gd name="T2" fmla="*/ 2147483646 w 239"/>
                <a:gd name="T3" fmla="*/ 2147483646 h 59"/>
                <a:gd name="T4" fmla="*/ 2147483646 w 239"/>
                <a:gd name="T5" fmla="*/ 2147483646 h 59"/>
                <a:gd name="T6" fmla="*/ 2147483646 w 239"/>
                <a:gd name="T7" fmla="*/ 2147483646 h 59"/>
                <a:gd name="T8" fmla="*/ 2147483646 w 239"/>
                <a:gd name="T9" fmla="*/ 2147483646 h 59"/>
                <a:gd name="T10" fmla="*/ 2147483646 w 239"/>
                <a:gd name="T11" fmla="*/ 2147483646 h 59"/>
                <a:gd name="T12" fmla="*/ 2147483646 w 239"/>
                <a:gd name="T13" fmla="*/ 2147483646 h 59"/>
                <a:gd name="T14" fmla="*/ 2147483646 w 239"/>
                <a:gd name="T15" fmla="*/ 2147483646 h 59"/>
                <a:gd name="T16" fmla="*/ 2147483646 w 239"/>
                <a:gd name="T17" fmla="*/ 2147483646 h 59"/>
                <a:gd name="T18" fmla="*/ 2147483646 w 239"/>
                <a:gd name="T19" fmla="*/ 0 h 59"/>
                <a:gd name="T20" fmla="*/ 2147483646 w 239"/>
                <a:gd name="T21" fmla="*/ 0 h 59"/>
                <a:gd name="T22" fmla="*/ 2147483646 w 239"/>
                <a:gd name="T23" fmla="*/ 2147483646 h 59"/>
                <a:gd name="T24" fmla="*/ 2147483646 w 239"/>
                <a:gd name="T25" fmla="*/ 2147483646 h 59"/>
                <a:gd name="T26" fmla="*/ 2147483646 w 239"/>
                <a:gd name="T27" fmla="*/ 2147483646 h 59"/>
                <a:gd name="T28" fmla="*/ 0 w 239"/>
                <a:gd name="T29" fmla="*/ 2147483646 h 59"/>
                <a:gd name="T30" fmla="*/ 2147483646 w 239"/>
                <a:gd name="T31" fmla="*/ 2147483646 h 59"/>
                <a:gd name="T32" fmla="*/ 2147483646 w 239"/>
                <a:gd name="T33" fmla="*/ 2147483646 h 59"/>
                <a:gd name="T34" fmla="*/ 2147483646 w 239"/>
                <a:gd name="T35" fmla="*/ 2147483646 h 59"/>
                <a:gd name="T36" fmla="*/ 2147483646 w 239"/>
                <a:gd name="T37" fmla="*/ 2147483646 h 5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39" h="59">
                  <a:moveTo>
                    <a:pt x="42" y="59"/>
                  </a:moveTo>
                  <a:lnTo>
                    <a:pt x="198" y="59"/>
                  </a:lnTo>
                  <a:lnTo>
                    <a:pt x="215" y="59"/>
                  </a:lnTo>
                  <a:lnTo>
                    <a:pt x="229" y="52"/>
                  </a:lnTo>
                  <a:lnTo>
                    <a:pt x="236" y="42"/>
                  </a:lnTo>
                  <a:lnTo>
                    <a:pt x="239" y="31"/>
                  </a:lnTo>
                  <a:lnTo>
                    <a:pt x="236" y="21"/>
                  </a:lnTo>
                  <a:lnTo>
                    <a:pt x="229" y="10"/>
                  </a:lnTo>
                  <a:lnTo>
                    <a:pt x="219" y="3"/>
                  </a:lnTo>
                  <a:lnTo>
                    <a:pt x="201" y="0"/>
                  </a:lnTo>
                  <a:lnTo>
                    <a:pt x="42" y="0"/>
                  </a:lnTo>
                  <a:lnTo>
                    <a:pt x="24" y="3"/>
                  </a:lnTo>
                  <a:lnTo>
                    <a:pt x="10" y="10"/>
                  </a:lnTo>
                  <a:lnTo>
                    <a:pt x="3" y="21"/>
                  </a:lnTo>
                  <a:lnTo>
                    <a:pt x="0" y="31"/>
                  </a:lnTo>
                  <a:lnTo>
                    <a:pt x="3" y="42"/>
                  </a:lnTo>
                  <a:lnTo>
                    <a:pt x="10" y="52"/>
                  </a:lnTo>
                  <a:lnTo>
                    <a:pt x="24" y="59"/>
                  </a:lnTo>
                  <a:lnTo>
                    <a:pt x="42" y="5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0" name="Freeform 83"/>
            <p:cNvSpPr>
              <a:spLocks noEditPoints="1"/>
            </p:cNvSpPr>
            <p:nvPr/>
          </p:nvSpPr>
          <p:spPr bwMode="auto">
            <a:xfrm>
              <a:off x="6440488" y="5307013"/>
              <a:ext cx="279400" cy="442912"/>
            </a:xfrm>
            <a:custGeom>
              <a:avLst/>
              <a:gdLst>
                <a:gd name="T0" fmla="*/ 2147483646 w 215"/>
                <a:gd name="T1" fmla="*/ 2147483646 h 347"/>
                <a:gd name="T2" fmla="*/ 2147483646 w 215"/>
                <a:gd name="T3" fmla="*/ 2147483646 h 347"/>
                <a:gd name="T4" fmla="*/ 2147483646 w 215"/>
                <a:gd name="T5" fmla="*/ 2147483646 h 347"/>
                <a:gd name="T6" fmla="*/ 2147483646 w 215"/>
                <a:gd name="T7" fmla="*/ 2147483646 h 347"/>
                <a:gd name="T8" fmla="*/ 2147483646 w 215"/>
                <a:gd name="T9" fmla="*/ 2147483646 h 347"/>
                <a:gd name="T10" fmla="*/ 2147483646 w 215"/>
                <a:gd name="T11" fmla="*/ 2147483646 h 347"/>
                <a:gd name="T12" fmla="*/ 2147483646 w 215"/>
                <a:gd name="T13" fmla="*/ 2147483646 h 347"/>
                <a:gd name="T14" fmla="*/ 2147483646 w 215"/>
                <a:gd name="T15" fmla="*/ 2147483646 h 347"/>
                <a:gd name="T16" fmla="*/ 2147483646 w 215"/>
                <a:gd name="T17" fmla="*/ 2147483646 h 347"/>
                <a:gd name="T18" fmla="*/ 2147483646 w 215"/>
                <a:gd name="T19" fmla="*/ 2147483646 h 347"/>
                <a:gd name="T20" fmla="*/ 2147483646 w 215"/>
                <a:gd name="T21" fmla="*/ 2147483646 h 347"/>
                <a:gd name="T22" fmla="*/ 2147483646 w 215"/>
                <a:gd name="T23" fmla="*/ 2147483646 h 347"/>
                <a:gd name="T24" fmla="*/ 2147483646 w 215"/>
                <a:gd name="T25" fmla="*/ 2147483646 h 347"/>
                <a:gd name="T26" fmla="*/ 2147483646 w 215"/>
                <a:gd name="T27" fmla="*/ 2147483646 h 347"/>
                <a:gd name="T28" fmla="*/ 2147483646 w 215"/>
                <a:gd name="T29" fmla="*/ 2147483646 h 347"/>
                <a:gd name="T30" fmla="*/ 2147483646 w 215"/>
                <a:gd name="T31" fmla="*/ 2147483646 h 347"/>
                <a:gd name="T32" fmla="*/ 2147483646 w 215"/>
                <a:gd name="T33" fmla="*/ 2147483646 h 347"/>
                <a:gd name="T34" fmla="*/ 2147483646 w 215"/>
                <a:gd name="T35" fmla="*/ 2147483646 h 347"/>
                <a:gd name="T36" fmla="*/ 2147483646 w 215"/>
                <a:gd name="T37" fmla="*/ 2147483646 h 347"/>
                <a:gd name="T38" fmla="*/ 2147483646 w 215"/>
                <a:gd name="T39" fmla="*/ 2147483646 h 347"/>
                <a:gd name="T40" fmla="*/ 2147483646 w 215"/>
                <a:gd name="T41" fmla="*/ 2147483646 h 347"/>
                <a:gd name="T42" fmla="*/ 2147483646 w 215"/>
                <a:gd name="T43" fmla="*/ 2147483646 h 347"/>
                <a:gd name="T44" fmla="*/ 2147483646 w 215"/>
                <a:gd name="T45" fmla="*/ 2147483646 h 347"/>
                <a:gd name="T46" fmla="*/ 2147483646 w 215"/>
                <a:gd name="T47" fmla="*/ 2147483646 h 347"/>
                <a:gd name="T48" fmla="*/ 2147483646 w 215"/>
                <a:gd name="T49" fmla="*/ 2147483646 h 347"/>
                <a:gd name="T50" fmla="*/ 2147483646 w 215"/>
                <a:gd name="T51" fmla="*/ 2147483646 h 347"/>
                <a:gd name="T52" fmla="*/ 2147483646 w 215"/>
                <a:gd name="T53" fmla="*/ 2147483646 h 347"/>
                <a:gd name="T54" fmla="*/ 2147483646 w 215"/>
                <a:gd name="T55" fmla="*/ 2147483646 h 347"/>
                <a:gd name="T56" fmla="*/ 2147483646 w 215"/>
                <a:gd name="T57" fmla="*/ 2147483646 h 347"/>
                <a:gd name="T58" fmla="*/ 2147483646 w 215"/>
                <a:gd name="T59" fmla="*/ 2147483646 h 347"/>
                <a:gd name="T60" fmla="*/ 2147483646 w 215"/>
                <a:gd name="T61" fmla="*/ 2147483646 h 347"/>
                <a:gd name="T62" fmla="*/ 2147483646 w 215"/>
                <a:gd name="T63" fmla="*/ 2147483646 h 347"/>
                <a:gd name="T64" fmla="*/ 2147483646 w 215"/>
                <a:gd name="T65" fmla="*/ 2147483646 h 347"/>
                <a:gd name="T66" fmla="*/ 2147483646 w 215"/>
                <a:gd name="T67" fmla="*/ 2147483646 h 347"/>
                <a:gd name="T68" fmla="*/ 2147483646 w 215"/>
                <a:gd name="T69" fmla="*/ 0 h 347"/>
                <a:gd name="T70" fmla="*/ 2147483646 w 215"/>
                <a:gd name="T71" fmla="*/ 2147483646 h 347"/>
                <a:gd name="T72" fmla="*/ 2147483646 w 215"/>
                <a:gd name="T73" fmla="*/ 2147483646 h 347"/>
                <a:gd name="T74" fmla="*/ 2147483646 w 215"/>
                <a:gd name="T75" fmla="*/ 2147483646 h 347"/>
                <a:gd name="T76" fmla="*/ 2147483646 w 215"/>
                <a:gd name="T77" fmla="*/ 2147483646 h 347"/>
                <a:gd name="T78" fmla="*/ 2147483646 w 215"/>
                <a:gd name="T79" fmla="*/ 2147483646 h 347"/>
                <a:gd name="T80" fmla="*/ 2147483646 w 215"/>
                <a:gd name="T81" fmla="*/ 2147483646 h 347"/>
                <a:gd name="T82" fmla="*/ 2147483646 w 215"/>
                <a:gd name="T83" fmla="*/ 2147483646 h 347"/>
                <a:gd name="T84" fmla="*/ 0 w 215"/>
                <a:gd name="T85" fmla="*/ 2147483646 h 347"/>
                <a:gd name="T86" fmla="*/ 2147483646 w 215"/>
                <a:gd name="T87" fmla="*/ 2147483646 h 347"/>
                <a:gd name="T88" fmla="*/ 2147483646 w 215"/>
                <a:gd name="T89" fmla="*/ 2147483646 h 347"/>
                <a:gd name="T90" fmla="*/ 2147483646 w 215"/>
                <a:gd name="T91" fmla="*/ 2147483646 h 347"/>
                <a:gd name="T92" fmla="*/ 2147483646 w 215"/>
                <a:gd name="T93" fmla="*/ 2147483646 h 347"/>
                <a:gd name="T94" fmla="*/ 2147483646 w 215"/>
                <a:gd name="T95" fmla="*/ 2147483646 h 347"/>
                <a:gd name="T96" fmla="*/ 2147483646 w 215"/>
                <a:gd name="T97" fmla="*/ 2147483646 h 347"/>
                <a:gd name="T98" fmla="*/ 2147483646 w 215"/>
                <a:gd name="T99" fmla="*/ 2147483646 h 347"/>
                <a:gd name="T100" fmla="*/ 2147483646 w 215"/>
                <a:gd name="T101" fmla="*/ 2147483646 h 347"/>
                <a:gd name="T102" fmla="*/ 2147483646 w 215"/>
                <a:gd name="T103" fmla="*/ 2147483646 h 347"/>
                <a:gd name="T104" fmla="*/ 2147483646 w 215"/>
                <a:gd name="T105" fmla="*/ 2147483646 h 34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215" h="347">
                  <a:moveTo>
                    <a:pt x="27" y="42"/>
                  </a:moveTo>
                  <a:lnTo>
                    <a:pt x="55" y="38"/>
                  </a:lnTo>
                  <a:lnTo>
                    <a:pt x="107" y="35"/>
                  </a:lnTo>
                  <a:lnTo>
                    <a:pt x="156" y="38"/>
                  </a:lnTo>
                  <a:lnTo>
                    <a:pt x="194" y="38"/>
                  </a:lnTo>
                  <a:lnTo>
                    <a:pt x="191" y="153"/>
                  </a:lnTo>
                  <a:lnTo>
                    <a:pt x="24" y="149"/>
                  </a:lnTo>
                  <a:lnTo>
                    <a:pt x="27" y="42"/>
                  </a:lnTo>
                  <a:close/>
                  <a:moveTo>
                    <a:pt x="59" y="347"/>
                  </a:moveTo>
                  <a:lnTo>
                    <a:pt x="69" y="347"/>
                  </a:lnTo>
                  <a:lnTo>
                    <a:pt x="83" y="326"/>
                  </a:lnTo>
                  <a:lnTo>
                    <a:pt x="97" y="309"/>
                  </a:lnTo>
                  <a:lnTo>
                    <a:pt x="107" y="319"/>
                  </a:lnTo>
                  <a:lnTo>
                    <a:pt x="111" y="316"/>
                  </a:lnTo>
                  <a:lnTo>
                    <a:pt x="118" y="309"/>
                  </a:lnTo>
                  <a:lnTo>
                    <a:pt x="145" y="347"/>
                  </a:lnTo>
                  <a:lnTo>
                    <a:pt x="156" y="344"/>
                  </a:lnTo>
                  <a:lnTo>
                    <a:pt x="135" y="309"/>
                  </a:lnTo>
                  <a:lnTo>
                    <a:pt x="114" y="278"/>
                  </a:lnTo>
                  <a:lnTo>
                    <a:pt x="114" y="253"/>
                  </a:lnTo>
                  <a:lnTo>
                    <a:pt x="114" y="222"/>
                  </a:lnTo>
                  <a:lnTo>
                    <a:pt x="114" y="191"/>
                  </a:lnTo>
                  <a:lnTo>
                    <a:pt x="114" y="167"/>
                  </a:lnTo>
                  <a:lnTo>
                    <a:pt x="211" y="167"/>
                  </a:lnTo>
                  <a:lnTo>
                    <a:pt x="211" y="153"/>
                  </a:lnTo>
                  <a:lnTo>
                    <a:pt x="204" y="132"/>
                  </a:lnTo>
                  <a:lnTo>
                    <a:pt x="204" y="56"/>
                  </a:lnTo>
                  <a:lnTo>
                    <a:pt x="208" y="38"/>
                  </a:lnTo>
                  <a:lnTo>
                    <a:pt x="215" y="24"/>
                  </a:lnTo>
                  <a:lnTo>
                    <a:pt x="170" y="21"/>
                  </a:lnTo>
                  <a:lnTo>
                    <a:pt x="121" y="21"/>
                  </a:lnTo>
                  <a:lnTo>
                    <a:pt x="118" y="17"/>
                  </a:lnTo>
                  <a:lnTo>
                    <a:pt x="107" y="0"/>
                  </a:lnTo>
                  <a:lnTo>
                    <a:pt x="100" y="10"/>
                  </a:lnTo>
                  <a:lnTo>
                    <a:pt x="100" y="21"/>
                  </a:lnTo>
                  <a:lnTo>
                    <a:pt x="3" y="24"/>
                  </a:lnTo>
                  <a:lnTo>
                    <a:pt x="7" y="38"/>
                  </a:lnTo>
                  <a:lnTo>
                    <a:pt x="13" y="49"/>
                  </a:lnTo>
                  <a:lnTo>
                    <a:pt x="13" y="139"/>
                  </a:lnTo>
                  <a:lnTo>
                    <a:pt x="3" y="153"/>
                  </a:lnTo>
                  <a:lnTo>
                    <a:pt x="0" y="163"/>
                  </a:lnTo>
                  <a:lnTo>
                    <a:pt x="20" y="170"/>
                  </a:lnTo>
                  <a:lnTo>
                    <a:pt x="48" y="170"/>
                  </a:lnTo>
                  <a:lnTo>
                    <a:pt x="76" y="167"/>
                  </a:lnTo>
                  <a:lnTo>
                    <a:pt x="100" y="170"/>
                  </a:lnTo>
                  <a:lnTo>
                    <a:pt x="100" y="191"/>
                  </a:lnTo>
                  <a:lnTo>
                    <a:pt x="104" y="226"/>
                  </a:lnTo>
                  <a:lnTo>
                    <a:pt x="104" y="257"/>
                  </a:lnTo>
                  <a:lnTo>
                    <a:pt x="100" y="278"/>
                  </a:lnTo>
                  <a:lnTo>
                    <a:pt x="79" y="309"/>
                  </a:lnTo>
                  <a:lnTo>
                    <a:pt x="59" y="347"/>
                  </a:lnTo>
                  <a:close/>
                </a:path>
              </a:pathLst>
            </a:custGeom>
            <a:solidFill>
              <a:srgbClr val="6862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1" name="Freeform 84"/>
            <p:cNvSpPr>
              <a:spLocks/>
            </p:cNvSpPr>
            <p:nvPr/>
          </p:nvSpPr>
          <p:spPr bwMode="auto">
            <a:xfrm>
              <a:off x="2505076" y="5219700"/>
              <a:ext cx="288925" cy="133350"/>
            </a:xfrm>
            <a:custGeom>
              <a:avLst/>
              <a:gdLst>
                <a:gd name="T0" fmla="*/ 0 w 223"/>
                <a:gd name="T1" fmla="*/ 2147483646 h 104"/>
                <a:gd name="T2" fmla="*/ 2147483646 w 223"/>
                <a:gd name="T3" fmla="*/ 2147483646 h 104"/>
                <a:gd name="T4" fmla="*/ 2147483646 w 223"/>
                <a:gd name="T5" fmla="*/ 2147483646 h 104"/>
                <a:gd name="T6" fmla="*/ 2147483646 w 223"/>
                <a:gd name="T7" fmla="*/ 2147483646 h 104"/>
                <a:gd name="T8" fmla="*/ 2147483646 w 223"/>
                <a:gd name="T9" fmla="*/ 2147483646 h 104"/>
                <a:gd name="T10" fmla="*/ 2147483646 w 223"/>
                <a:gd name="T11" fmla="*/ 2147483646 h 104"/>
                <a:gd name="T12" fmla="*/ 2147483646 w 223"/>
                <a:gd name="T13" fmla="*/ 2147483646 h 104"/>
                <a:gd name="T14" fmla="*/ 2147483646 w 223"/>
                <a:gd name="T15" fmla="*/ 2147483646 h 104"/>
                <a:gd name="T16" fmla="*/ 2147483646 w 223"/>
                <a:gd name="T17" fmla="*/ 2147483646 h 104"/>
                <a:gd name="T18" fmla="*/ 2147483646 w 223"/>
                <a:gd name="T19" fmla="*/ 2147483646 h 104"/>
                <a:gd name="T20" fmla="*/ 2147483646 w 223"/>
                <a:gd name="T21" fmla="*/ 2147483646 h 104"/>
                <a:gd name="T22" fmla="*/ 2147483646 w 223"/>
                <a:gd name="T23" fmla="*/ 2147483646 h 104"/>
                <a:gd name="T24" fmla="*/ 2147483646 w 223"/>
                <a:gd name="T25" fmla="*/ 2147483646 h 104"/>
                <a:gd name="T26" fmla="*/ 2147483646 w 223"/>
                <a:gd name="T27" fmla="*/ 2147483646 h 104"/>
                <a:gd name="T28" fmla="*/ 2147483646 w 223"/>
                <a:gd name="T29" fmla="*/ 2147483646 h 104"/>
                <a:gd name="T30" fmla="*/ 2147483646 w 223"/>
                <a:gd name="T31" fmla="*/ 0 h 104"/>
                <a:gd name="T32" fmla="*/ 2147483646 w 223"/>
                <a:gd name="T33" fmla="*/ 0 h 104"/>
                <a:gd name="T34" fmla="*/ 2147483646 w 223"/>
                <a:gd name="T35" fmla="*/ 2147483646 h 104"/>
                <a:gd name="T36" fmla="*/ 2147483646 w 223"/>
                <a:gd name="T37" fmla="*/ 0 h 104"/>
                <a:gd name="T38" fmla="*/ 2147483646 w 223"/>
                <a:gd name="T39" fmla="*/ 2147483646 h 104"/>
                <a:gd name="T40" fmla="*/ 2147483646 w 223"/>
                <a:gd name="T41" fmla="*/ 2147483646 h 104"/>
                <a:gd name="T42" fmla="*/ 2147483646 w 223"/>
                <a:gd name="T43" fmla="*/ 2147483646 h 104"/>
                <a:gd name="T44" fmla="*/ 2147483646 w 223"/>
                <a:gd name="T45" fmla="*/ 2147483646 h 104"/>
                <a:gd name="T46" fmla="*/ 2147483646 w 223"/>
                <a:gd name="T47" fmla="*/ 2147483646 h 104"/>
                <a:gd name="T48" fmla="*/ 0 w 223"/>
                <a:gd name="T49" fmla="*/ 2147483646 h 104"/>
                <a:gd name="T50" fmla="*/ 0 w 223"/>
                <a:gd name="T51" fmla="*/ 2147483646 h 1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23" h="104">
                  <a:moveTo>
                    <a:pt x="0" y="101"/>
                  </a:moveTo>
                  <a:lnTo>
                    <a:pt x="45" y="104"/>
                  </a:lnTo>
                  <a:lnTo>
                    <a:pt x="111" y="104"/>
                  </a:lnTo>
                  <a:lnTo>
                    <a:pt x="181" y="104"/>
                  </a:lnTo>
                  <a:lnTo>
                    <a:pt x="223" y="101"/>
                  </a:lnTo>
                  <a:lnTo>
                    <a:pt x="223" y="83"/>
                  </a:lnTo>
                  <a:lnTo>
                    <a:pt x="205" y="80"/>
                  </a:lnTo>
                  <a:lnTo>
                    <a:pt x="188" y="80"/>
                  </a:lnTo>
                  <a:lnTo>
                    <a:pt x="177" y="80"/>
                  </a:lnTo>
                  <a:lnTo>
                    <a:pt x="167" y="80"/>
                  </a:lnTo>
                  <a:lnTo>
                    <a:pt x="164" y="76"/>
                  </a:lnTo>
                  <a:lnTo>
                    <a:pt x="160" y="73"/>
                  </a:lnTo>
                  <a:lnTo>
                    <a:pt x="160" y="52"/>
                  </a:lnTo>
                  <a:lnTo>
                    <a:pt x="157" y="11"/>
                  </a:lnTo>
                  <a:lnTo>
                    <a:pt x="146" y="4"/>
                  </a:lnTo>
                  <a:lnTo>
                    <a:pt x="136" y="0"/>
                  </a:lnTo>
                  <a:lnTo>
                    <a:pt x="118" y="0"/>
                  </a:lnTo>
                  <a:lnTo>
                    <a:pt x="111" y="4"/>
                  </a:lnTo>
                  <a:lnTo>
                    <a:pt x="94" y="0"/>
                  </a:lnTo>
                  <a:lnTo>
                    <a:pt x="66" y="7"/>
                  </a:lnTo>
                  <a:lnTo>
                    <a:pt x="63" y="42"/>
                  </a:lnTo>
                  <a:lnTo>
                    <a:pt x="56" y="76"/>
                  </a:lnTo>
                  <a:lnTo>
                    <a:pt x="32" y="80"/>
                  </a:lnTo>
                  <a:lnTo>
                    <a:pt x="4" y="83"/>
                  </a:lnTo>
                  <a:lnTo>
                    <a:pt x="0" y="90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585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2" name="Freeform 85"/>
            <p:cNvSpPr>
              <a:spLocks noEditPoints="1"/>
            </p:cNvSpPr>
            <p:nvPr/>
          </p:nvSpPr>
          <p:spPr bwMode="auto">
            <a:xfrm>
              <a:off x="2525714" y="4975225"/>
              <a:ext cx="206375" cy="160338"/>
            </a:xfrm>
            <a:custGeom>
              <a:avLst/>
              <a:gdLst>
                <a:gd name="T0" fmla="*/ 2147483646 w 159"/>
                <a:gd name="T1" fmla="*/ 2147483646 h 125"/>
                <a:gd name="T2" fmla="*/ 2147483646 w 159"/>
                <a:gd name="T3" fmla="*/ 2147483646 h 125"/>
                <a:gd name="T4" fmla="*/ 2147483646 w 159"/>
                <a:gd name="T5" fmla="*/ 2147483646 h 125"/>
                <a:gd name="T6" fmla="*/ 2147483646 w 159"/>
                <a:gd name="T7" fmla="*/ 2147483646 h 125"/>
                <a:gd name="T8" fmla="*/ 2147483646 w 159"/>
                <a:gd name="T9" fmla="*/ 2147483646 h 125"/>
                <a:gd name="T10" fmla="*/ 2147483646 w 159"/>
                <a:gd name="T11" fmla="*/ 2147483646 h 125"/>
                <a:gd name="T12" fmla="*/ 2147483646 w 159"/>
                <a:gd name="T13" fmla="*/ 2147483646 h 125"/>
                <a:gd name="T14" fmla="*/ 2147483646 w 159"/>
                <a:gd name="T15" fmla="*/ 2147483646 h 125"/>
                <a:gd name="T16" fmla="*/ 2147483646 w 159"/>
                <a:gd name="T17" fmla="*/ 2147483646 h 125"/>
                <a:gd name="T18" fmla="*/ 2147483646 w 159"/>
                <a:gd name="T19" fmla="*/ 2147483646 h 125"/>
                <a:gd name="T20" fmla="*/ 2147483646 w 159"/>
                <a:gd name="T21" fmla="*/ 2147483646 h 125"/>
                <a:gd name="T22" fmla="*/ 2147483646 w 159"/>
                <a:gd name="T23" fmla="*/ 2147483646 h 125"/>
                <a:gd name="T24" fmla="*/ 2147483646 w 159"/>
                <a:gd name="T25" fmla="*/ 2147483646 h 125"/>
                <a:gd name="T26" fmla="*/ 2147483646 w 159"/>
                <a:gd name="T27" fmla="*/ 2147483646 h 125"/>
                <a:gd name="T28" fmla="*/ 2147483646 w 159"/>
                <a:gd name="T29" fmla="*/ 2147483646 h 125"/>
                <a:gd name="T30" fmla="*/ 2147483646 w 159"/>
                <a:gd name="T31" fmla="*/ 2147483646 h 125"/>
                <a:gd name="T32" fmla="*/ 2147483646 w 159"/>
                <a:gd name="T33" fmla="*/ 2147483646 h 125"/>
                <a:gd name="T34" fmla="*/ 2147483646 w 159"/>
                <a:gd name="T35" fmla="*/ 2147483646 h 125"/>
                <a:gd name="T36" fmla="*/ 2147483646 w 159"/>
                <a:gd name="T37" fmla="*/ 2147483646 h 125"/>
                <a:gd name="T38" fmla="*/ 2147483646 w 159"/>
                <a:gd name="T39" fmla="*/ 2147483646 h 125"/>
                <a:gd name="T40" fmla="*/ 2147483646 w 159"/>
                <a:gd name="T41" fmla="*/ 2147483646 h 125"/>
                <a:gd name="T42" fmla="*/ 2147483646 w 159"/>
                <a:gd name="T43" fmla="*/ 2147483646 h 125"/>
                <a:gd name="T44" fmla="*/ 2147483646 w 159"/>
                <a:gd name="T45" fmla="*/ 2147483646 h 125"/>
                <a:gd name="T46" fmla="*/ 2147483646 w 159"/>
                <a:gd name="T47" fmla="*/ 2147483646 h 125"/>
                <a:gd name="T48" fmla="*/ 2147483646 w 159"/>
                <a:gd name="T49" fmla="*/ 2147483646 h 125"/>
                <a:gd name="T50" fmla="*/ 2147483646 w 159"/>
                <a:gd name="T51" fmla="*/ 2147483646 h 125"/>
                <a:gd name="T52" fmla="*/ 2147483646 w 159"/>
                <a:gd name="T53" fmla="*/ 2147483646 h 125"/>
                <a:gd name="T54" fmla="*/ 2147483646 w 159"/>
                <a:gd name="T55" fmla="*/ 2147483646 h 125"/>
                <a:gd name="T56" fmla="*/ 2147483646 w 159"/>
                <a:gd name="T57" fmla="*/ 2147483646 h 125"/>
                <a:gd name="T58" fmla="*/ 2147483646 w 159"/>
                <a:gd name="T59" fmla="*/ 2147483646 h 125"/>
                <a:gd name="T60" fmla="*/ 2147483646 w 159"/>
                <a:gd name="T61" fmla="*/ 2147483646 h 125"/>
                <a:gd name="T62" fmla="*/ 2147483646 w 159"/>
                <a:gd name="T63" fmla="*/ 2147483646 h 125"/>
                <a:gd name="T64" fmla="*/ 2147483646 w 159"/>
                <a:gd name="T65" fmla="*/ 2147483646 h 125"/>
                <a:gd name="T66" fmla="*/ 2147483646 w 159"/>
                <a:gd name="T67" fmla="*/ 2147483646 h 125"/>
                <a:gd name="T68" fmla="*/ 2147483646 w 159"/>
                <a:gd name="T69" fmla="*/ 2147483646 h 125"/>
                <a:gd name="T70" fmla="*/ 2147483646 w 159"/>
                <a:gd name="T71" fmla="*/ 0 h 125"/>
                <a:gd name="T72" fmla="*/ 2147483646 w 159"/>
                <a:gd name="T73" fmla="*/ 0 h 125"/>
                <a:gd name="T74" fmla="*/ 2147483646 w 159"/>
                <a:gd name="T75" fmla="*/ 0 h 125"/>
                <a:gd name="T76" fmla="*/ 2147483646 w 159"/>
                <a:gd name="T77" fmla="*/ 0 h 125"/>
                <a:gd name="T78" fmla="*/ 2147483646 w 159"/>
                <a:gd name="T79" fmla="*/ 2147483646 h 125"/>
                <a:gd name="T80" fmla="*/ 2147483646 w 159"/>
                <a:gd name="T81" fmla="*/ 2147483646 h 125"/>
                <a:gd name="T82" fmla="*/ 2147483646 w 159"/>
                <a:gd name="T83" fmla="*/ 2147483646 h 125"/>
                <a:gd name="T84" fmla="*/ 0 w 159"/>
                <a:gd name="T85" fmla="*/ 2147483646 h 125"/>
                <a:gd name="T86" fmla="*/ 0 w 159"/>
                <a:gd name="T87" fmla="*/ 2147483646 h 125"/>
                <a:gd name="T88" fmla="*/ 2147483646 w 159"/>
                <a:gd name="T89" fmla="*/ 2147483646 h 125"/>
                <a:gd name="T90" fmla="*/ 2147483646 w 159"/>
                <a:gd name="T91" fmla="*/ 2147483646 h 125"/>
                <a:gd name="T92" fmla="*/ 2147483646 w 159"/>
                <a:gd name="T93" fmla="*/ 2147483646 h 1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59" h="125">
                  <a:moveTo>
                    <a:pt x="31" y="73"/>
                  </a:moveTo>
                  <a:lnTo>
                    <a:pt x="38" y="66"/>
                  </a:lnTo>
                  <a:lnTo>
                    <a:pt x="55" y="59"/>
                  </a:lnTo>
                  <a:lnTo>
                    <a:pt x="59" y="59"/>
                  </a:lnTo>
                  <a:lnTo>
                    <a:pt x="62" y="59"/>
                  </a:lnTo>
                  <a:lnTo>
                    <a:pt x="62" y="56"/>
                  </a:lnTo>
                  <a:lnTo>
                    <a:pt x="66" y="56"/>
                  </a:lnTo>
                  <a:lnTo>
                    <a:pt x="83" y="49"/>
                  </a:lnTo>
                  <a:lnTo>
                    <a:pt x="100" y="42"/>
                  </a:lnTo>
                  <a:lnTo>
                    <a:pt x="100" y="28"/>
                  </a:lnTo>
                  <a:lnTo>
                    <a:pt x="100" y="21"/>
                  </a:lnTo>
                  <a:lnTo>
                    <a:pt x="107" y="18"/>
                  </a:lnTo>
                  <a:lnTo>
                    <a:pt x="118" y="21"/>
                  </a:lnTo>
                  <a:lnTo>
                    <a:pt x="121" y="91"/>
                  </a:lnTo>
                  <a:lnTo>
                    <a:pt x="38" y="94"/>
                  </a:lnTo>
                  <a:lnTo>
                    <a:pt x="31" y="73"/>
                  </a:lnTo>
                  <a:close/>
                  <a:moveTo>
                    <a:pt x="27" y="125"/>
                  </a:moveTo>
                  <a:lnTo>
                    <a:pt x="34" y="115"/>
                  </a:lnTo>
                  <a:lnTo>
                    <a:pt x="34" y="111"/>
                  </a:lnTo>
                  <a:lnTo>
                    <a:pt x="48" y="108"/>
                  </a:lnTo>
                  <a:lnTo>
                    <a:pt x="80" y="108"/>
                  </a:lnTo>
                  <a:lnTo>
                    <a:pt x="100" y="108"/>
                  </a:lnTo>
                  <a:lnTo>
                    <a:pt x="118" y="108"/>
                  </a:lnTo>
                  <a:lnTo>
                    <a:pt x="132" y="108"/>
                  </a:lnTo>
                  <a:lnTo>
                    <a:pt x="146" y="98"/>
                  </a:lnTo>
                  <a:lnTo>
                    <a:pt x="152" y="87"/>
                  </a:lnTo>
                  <a:lnTo>
                    <a:pt x="159" y="77"/>
                  </a:lnTo>
                  <a:lnTo>
                    <a:pt x="159" y="59"/>
                  </a:lnTo>
                  <a:lnTo>
                    <a:pt x="159" y="45"/>
                  </a:lnTo>
                  <a:lnTo>
                    <a:pt x="156" y="32"/>
                  </a:lnTo>
                  <a:lnTo>
                    <a:pt x="152" y="21"/>
                  </a:lnTo>
                  <a:lnTo>
                    <a:pt x="146" y="11"/>
                  </a:lnTo>
                  <a:lnTo>
                    <a:pt x="135" y="4"/>
                  </a:lnTo>
                  <a:lnTo>
                    <a:pt x="100" y="0"/>
                  </a:lnTo>
                  <a:lnTo>
                    <a:pt x="66" y="0"/>
                  </a:lnTo>
                  <a:lnTo>
                    <a:pt x="45" y="0"/>
                  </a:lnTo>
                  <a:lnTo>
                    <a:pt x="31" y="0"/>
                  </a:lnTo>
                  <a:lnTo>
                    <a:pt x="21" y="7"/>
                  </a:lnTo>
                  <a:lnTo>
                    <a:pt x="10" y="18"/>
                  </a:lnTo>
                  <a:lnTo>
                    <a:pt x="3" y="32"/>
                  </a:lnTo>
                  <a:lnTo>
                    <a:pt x="0" y="45"/>
                  </a:lnTo>
                  <a:lnTo>
                    <a:pt x="0" y="63"/>
                  </a:lnTo>
                  <a:lnTo>
                    <a:pt x="3" y="77"/>
                  </a:lnTo>
                  <a:lnTo>
                    <a:pt x="14" y="104"/>
                  </a:lnTo>
                  <a:lnTo>
                    <a:pt x="27" y="125"/>
                  </a:lnTo>
                  <a:close/>
                </a:path>
              </a:pathLst>
            </a:custGeom>
            <a:solidFill>
              <a:srgbClr val="F39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3" name="Freeform 86"/>
            <p:cNvSpPr>
              <a:spLocks/>
            </p:cNvSpPr>
            <p:nvPr/>
          </p:nvSpPr>
          <p:spPr bwMode="auto">
            <a:xfrm>
              <a:off x="3827463" y="5402264"/>
              <a:ext cx="717550" cy="46037"/>
            </a:xfrm>
            <a:custGeom>
              <a:avLst/>
              <a:gdLst>
                <a:gd name="T0" fmla="*/ 2147483646 w 552"/>
                <a:gd name="T1" fmla="*/ 2147483646 h 35"/>
                <a:gd name="T2" fmla="*/ 2147483646 w 552"/>
                <a:gd name="T3" fmla="*/ 2147483646 h 35"/>
                <a:gd name="T4" fmla="*/ 2147483646 w 552"/>
                <a:gd name="T5" fmla="*/ 2147483646 h 35"/>
                <a:gd name="T6" fmla="*/ 2147483646 w 552"/>
                <a:gd name="T7" fmla="*/ 2147483646 h 35"/>
                <a:gd name="T8" fmla="*/ 2147483646 w 552"/>
                <a:gd name="T9" fmla="*/ 2147483646 h 35"/>
                <a:gd name="T10" fmla="*/ 2147483646 w 552"/>
                <a:gd name="T11" fmla="*/ 2147483646 h 35"/>
                <a:gd name="T12" fmla="*/ 2147483646 w 552"/>
                <a:gd name="T13" fmla="*/ 2147483646 h 35"/>
                <a:gd name="T14" fmla="*/ 2147483646 w 552"/>
                <a:gd name="T15" fmla="*/ 2147483646 h 35"/>
                <a:gd name="T16" fmla="*/ 2147483646 w 552"/>
                <a:gd name="T17" fmla="*/ 2147483646 h 35"/>
                <a:gd name="T18" fmla="*/ 2147483646 w 552"/>
                <a:gd name="T19" fmla="*/ 2147483646 h 35"/>
                <a:gd name="T20" fmla="*/ 2147483646 w 552"/>
                <a:gd name="T21" fmla="*/ 2147483646 h 35"/>
                <a:gd name="T22" fmla="*/ 2147483646 w 552"/>
                <a:gd name="T23" fmla="*/ 2147483646 h 35"/>
                <a:gd name="T24" fmla="*/ 2147483646 w 552"/>
                <a:gd name="T25" fmla="*/ 2147483646 h 35"/>
                <a:gd name="T26" fmla="*/ 2147483646 w 552"/>
                <a:gd name="T27" fmla="*/ 2147483646 h 35"/>
                <a:gd name="T28" fmla="*/ 2147483646 w 552"/>
                <a:gd name="T29" fmla="*/ 2147483646 h 35"/>
                <a:gd name="T30" fmla="*/ 2147483646 w 552"/>
                <a:gd name="T31" fmla="*/ 2147483646 h 35"/>
                <a:gd name="T32" fmla="*/ 2147483646 w 552"/>
                <a:gd name="T33" fmla="*/ 0 h 35"/>
                <a:gd name="T34" fmla="*/ 2147483646 w 552"/>
                <a:gd name="T35" fmla="*/ 0 h 35"/>
                <a:gd name="T36" fmla="*/ 2147483646 w 552"/>
                <a:gd name="T37" fmla="*/ 2147483646 h 35"/>
                <a:gd name="T38" fmla="*/ 2147483646 w 552"/>
                <a:gd name="T39" fmla="*/ 2147483646 h 35"/>
                <a:gd name="T40" fmla="*/ 2147483646 w 552"/>
                <a:gd name="T41" fmla="*/ 2147483646 h 35"/>
                <a:gd name="T42" fmla="*/ 2147483646 w 552"/>
                <a:gd name="T43" fmla="*/ 2147483646 h 35"/>
                <a:gd name="T44" fmla="*/ 2147483646 w 552"/>
                <a:gd name="T45" fmla="*/ 2147483646 h 35"/>
                <a:gd name="T46" fmla="*/ 2147483646 w 552"/>
                <a:gd name="T47" fmla="*/ 2147483646 h 35"/>
                <a:gd name="T48" fmla="*/ 2147483646 w 552"/>
                <a:gd name="T49" fmla="*/ 0 h 35"/>
                <a:gd name="T50" fmla="*/ 2147483646 w 552"/>
                <a:gd name="T51" fmla="*/ 2147483646 h 35"/>
                <a:gd name="T52" fmla="*/ 2147483646 w 552"/>
                <a:gd name="T53" fmla="*/ 2147483646 h 35"/>
                <a:gd name="T54" fmla="*/ 2147483646 w 552"/>
                <a:gd name="T55" fmla="*/ 2147483646 h 35"/>
                <a:gd name="T56" fmla="*/ 0 w 552"/>
                <a:gd name="T57" fmla="*/ 2147483646 h 35"/>
                <a:gd name="T58" fmla="*/ 0 w 552"/>
                <a:gd name="T59" fmla="*/ 2147483646 h 35"/>
                <a:gd name="T60" fmla="*/ 0 w 552"/>
                <a:gd name="T61" fmla="*/ 2147483646 h 35"/>
                <a:gd name="T62" fmla="*/ 2147483646 w 552"/>
                <a:gd name="T63" fmla="*/ 2147483646 h 35"/>
                <a:gd name="T64" fmla="*/ 2147483646 w 552"/>
                <a:gd name="T65" fmla="*/ 2147483646 h 35"/>
                <a:gd name="T66" fmla="*/ 2147483646 w 552"/>
                <a:gd name="T67" fmla="*/ 2147483646 h 35"/>
                <a:gd name="T68" fmla="*/ 2147483646 w 552"/>
                <a:gd name="T69" fmla="*/ 2147483646 h 35"/>
                <a:gd name="T70" fmla="*/ 2147483646 w 552"/>
                <a:gd name="T71" fmla="*/ 2147483646 h 35"/>
                <a:gd name="T72" fmla="*/ 2147483646 w 552"/>
                <a:gd name="T73" fmla="*/ 2147483646 h 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52" h="35">
                  <a:moveTo>
                    <a:pt x="45" y="35"/>
                  </a:moveTo>
                  <a:lnTo>
                    <a:pt x="264" y="35"/>
                  </a:lnTo>
                  <a:lnTo>
                    <a:pt x="268" y="21"/>
                  </a:lnTo>
                  <a:lnTo>
                    <a:pt x="282" y="24"/>
                  </a:lnTo>
                  <a:lnTo>
                    <a:pt x="292" y="35"/>
                  </a:lnTo>
                  <a:lnTo>
                    <a:pt x="518" y="35"/>
                  </a:lnTo>
                  <a:lnTo>
                    <a:pt x="552" y="35"/>
                  </a:lnTo>
                  <a:lnTo>
                    <a:pt x="549" y="28"/>
                  </a:lnTo>
                  <a:lnTo>
                    <a:pt x="542" y="24"/>
                  </a:lnTo>
                  <a:lnTo>
                    <a:pt x="532" y="24"/>
                  </a:lnTo>
                  <a:lnTo>
                    <a:pt x="521" y="28"/>
                  </a:lnTo>
                  <a:lnTo>
                    <a:pt x="393" y="28"/>
                  </a:lnTo>
                  <a:lnTo>
                    <a:pt x="365" y="24"/>
                  </a:lnTo>
                  <a:lnTo>
                    <a:pt x="351" y="17"/>
                  </a:lnTo>
                  <a:lnTo>
                    <a:pt x="341" y="10"/>
                  </a:lnTo>
                  <a:lnTo>
                    <a:pt x="327" y="3"/>
                  </a:lnTo>
                  <a:lnTo>
                    <a:pt x="306" y="0"/>
                  </a:lnTo>
                  <a:lnTo>
                    <a:pt x="285" y="0"/>
                  </a:lnTo>
                  <a:lnTo>
                    <a:pt x="271" y="3"/>
                  </a:lnTo>
                  <a:lnTo>
                    <a:pt x="268" y="3"/>
                  </a:lnTo>
                  <a:lnTo>
                    <a:pt x="264" y="7"/>
                  </a:lnTo>
                  <a:lnTo>
                    <a:pt x="257" y="14"/>
                  </a:lnTo>
                  <a:lnTo>
                    <a:pt x="240" y="7"/>
                  </a:lnTo>
                  <a:lnTo>
                    <a:pt x="233" y="3"/>
                  </a:lnTo>
                  <a:lnTo>
                    <a:pt x="223" y="0"/>
                  </a:lnTo>
                  <a:lnTo>
                    <a:pt x="202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28" y="24"/>
                  </a:lnTo>
                  <a:lnTo>
                    <a:pt x="35" y="24"/>
                  </a:lnTo>
                  <a:lnTo>
                    <a:pt x="39" y="24"/>
                  </a:lnTo>
                  <a:lnTo>
                    <a:pt x="42" y="28"/>
                  </a:lnTo>
                  <a:lnTo>
                    <a:pt x="45" y="35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4" name="Freeform 87"/>
            <p:cNvSpPr>
              <a:spLocks/>
            </p:cNvSpPr>
            <p:nvPr/>
          </p:nvSpPr>
          <p:spPr bwMode="auto">
            <a:xfrm>
              <a:off x="5319713" y="5661025"/>
              <a:ext cx="61912" cy="484188"/>
            </a:xfrm>
            <a:custGeom>
              <a:avLst/>
              <a:gdLst>
                <a:gd name="T0" fmla="*/ 2147483646 w 48"/>
                <a:gd name="T1" fmla="*/ 2147483646 h 379"/>
                <a:gd name="T2" fmla="*/ 2147483646 w 48"/>
                <a:gd name="T3" fmla="*/ 2147483646 h 379"/>
                <a:gd name="T4" fmla="*/ 2147483646 w 48"/>
                <a:gd name="T5" fmla="*/ 2147483646 h 379"/>
                <a:gd name="T6" fmla="*/ 2147483646 w 48"/>
                <a:gd name="T7" fmla="*/ 2147483646 h 379"/>
                <a:gd name="T8" fmla="*/ 2147483646 w 48"/>
                <a:gd name="T9" fmla="*/ 2147483646 h 379"/>
                <a:gd name="T10" fmla="*/ 2147483646 w 48"/>
                <a:gd name="T11" fmla="*/ 2147483646 h 379"/>
                <a:gd name="T12" fmla="*/ 2147483646 w 48"/>
                <a:gd name="T13" fmla="*/ 2147483646 h 379"/>
                <a:gd name="T14" fmla="*/ 2147483646 w 48"/>
                <a:gd name="T15" fmla="*/ 2147483646 h 379"/>
                <a:gd name="T16" fmla="*/ 2147483646 w 48"/>
                <a:gd name="T17" fmla="*/ 2147483646 h 379"/>
                <a:gd name="T18" fmla="*/ 2147483646 w 48"/>
                <a:gd name="T19" fmla="*/ 2147483646 h 379"/>
                <a:gd name="T20" fmla="*/ 2147483646 w 48"/>
                <a:gd name="T21" fmla="*/ 2147483646 h 379"/>
                <a:gd name="T22" fmla="*/ 2147483646 w 48"/>
                <a:gd name="T23" fmla="*/ 2147483646 h 379"/>
                <a:gd name="T24" fmla="*/ 2147483646 w 48"/>
                <a:gd name="T25" fmla="*/ 2147483646 h 379"/>
                <a:gd name="T26" fmla="*/ 2147483646 w 48"/>
                <a:gd name="T27" fmla="*/ 2147483646 h 379"/>
                <a:gd name="T28" fmla="*/ 2147483646 w 48"/>
                <a:gd name="T29" fmla="*/ 2147483646 h 379"/>
                <a:gd name="T30" fmla="*/ 2147483646 w 48"/>
                <a:gd name="T31" fmla="*/ 2147483646 h 379"/>
                <a:gd name="T32" fmla="*/ 2147483646 w 48"/>
                <a:gd name="T33" fmla="*/ 0 h 379"/>
                <a:gd name="T34" fmla="*/ 2147483646 w 48"/>
                <a:gd name="T35" fmla="*/ 0 h 379"/>
                <a:gd name="T36" fmla="*/ 2147483646 w 48"/>
                <a:gd name="T37" fmla="*/ 0 h 379"/>
                <a:gd name="T38" fmla="*/ 2147483646 w 48"/>
                <a:gd name="T39" fmla="*/ 0 h 379"/>
                <a:gd name="T40" fmla="*/ 0 w 48"/>
                <a:gd name="T41" fmla="*/ 2147483646 h 379"/>
                <a:gd name="T42" fmla="*/ 0 w 48"/>
                <a:gd name="T43" fmla="*/ 2147483646 h 379"/>
                <a:gd name="T44" fmla="*/ 2147483646 w 48"/>
                <a:gd name="T45" fmla="*/ 2147483646 h 379"/>
                <a:gd name="T46" fmla="*/ 2147483646 w 48"/>
                <a:gd name="T47" fmla="*/ 2147483646 h 379"/>
                <a:gd name="T48" fmla="*/ 2147483646 w 48"/>
                <a:gd name="T49" fmla="*/ 2147483646 h 37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8" h="379">
                  <a:moveTo>
                    <a:pt x="14" y="32"/>
                  </a:moveTo>
                  <a:lnTo>
                    <a:pt x="17" y="94"/>
                  </a:lnTo>
                  <a:lnTo>
                    <a:pt x="17" y="198"/>
                  </a:lnTo>
                  <a:lnTo>
                    <a:pt x="17" y="306"/>
                  </a:lnTo>
                  <a:lnTo>
                    <a:pt x="14" y="379"/>
                  </a:lnTo>
                  <a:lnTo>
                    <a:pt x="48" y="379"/>
                  </a:lnTo>
                  <a:lnTo>
                    <a:pt x="48" y="87"/>
                  </a:lnTo>
                  <a:lnTo>
                    <a:pt x="38" y="87"/>
                  </a:lnTo>
                  <a:lnTo>
                    <a:pt x="31" y="87"/>
                  </a:lnTo>
                  <a:lnTo>
                    <a:pt x="24" y="84"/>
                  </a:lnTo>
                  <a:lnTo>
                    <a:pt x="17" y="80"/>
                  </a:lnTo>
                  <a:lnTo>
                    <a:pt x="34" y="73"/>
                  </a:lnTo>
                  <a:lnTo>
                    <a:pt x="48" y="66"/>
                  </a:lnTo>
                  <a:lnTo>
                    <a:pt x="48" y="46"/>
                  </a:lnTo>
                  <a:lnTo>
                    <a:pt x="48" y="28"/>
                  </a:lnTo>
                  <a:lnTo>
                    <a:pt x="41" y="14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3" y="18"/>
                  </a:lnTo>
                  <a:lnTo>
                    <a:pt x="7" y="21"/>
                  </a:lnTo>
                  <a:lnTo>
                    <a:pt x="14" y="32"/>
                  </a:lnTo>
                  <a:close/>
                </a:path>
              </a:pathLst>
            </a:custGeom>
            <a:solidFill>
              <a:srgbClr val="16A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5" name="Freeform 88"/>
            <p:cNvSpPr>
              <a:spLocks/>
            </p:cNvSpPr>
            <p:nvPr/>
          </p:nvSpPr>
          <p:spPr bwMode="auto">
            <a:xfrm>
              <a:off x="3905250" y="4360864"/>
              <a:ext cx="139700" cy="287337"/>
            </a:xfrm>
            <a:custGeom>
              <a:avLst/>
              <a:gdLst>
                <a:gd name="T0" fmla="*/ 0 w 108"/>
                <a:gd name="T1" fmla="*/ 2147483646 h 226"/>
                <a:gd name="T2" fmla="*/ 2147483646 w 108"/>
                <a:gd name="T3" fmla="*/ 2147483646 h 226"/>
                <a:gd name="T4" fmla="*/ 2147483646 w 108"/>
                <a:gd name="T5" fmla="*/ 2147483646 h 226"/>
                <a:gd name="T6" fmla="*/ 2147483646 w 108"/>
                <a:gd name="T7" fmla="*/ 2147483646 h 226"/>
                <a:gd name="T8" fmla="*/ 2147483646 w 108"/>
                <a:gd name="T9" fmla="*/ 2147483646 h 226"/>
                <a:gd name="T10" fmla="*/ 2147483646 w 108"/>
                <a:gd name="T11" fmla="*/ 2147483646 h 226"/>
                <a:gd name="T12" fmla="*/ 2147483646 w 108"/>
                <a:gd name="T13" fmla="*/ 2147483646 h 226"/>
                <a:gd name="T14" fmla="*/ 2147483646 w 108"/>
                <a:gd name="T15" fmla="*/ 2147483646 h 226"/>
                <a:gd name="T16" fmla="*/ 2147483646 w 108"/>
                <a:gd name="T17" fmla="*/ 2147483646 h 226"/>
                <a:gd name="T18" fmla="*/ 2147483646 w 108"/>
                <a:gd name="T19" fmla="*/ 2147483646 h 226"/>
                <a:gd name="T20" fmla="*/ 2147483646 w 108"/>
                <a:gd name="T21" fmla="*/ 2147483646 h 226"/>
                <a:gd name="T22" fmla="*/ 2147483646 w 108"/>
                <a:gd name="T23" fmla="*/ 2147483646 h 226"/>
                <a:gd name="T24" fmla="*/ 2147483646 w 108"/>
                <a:gd name="T25" fmla="*/ 2147483646 h 226"/>
                <a:gd name="T26" fmla="*/ 2147483646 w 108"/>
                <a:gd name="T27" fmla="*/ 2147483646 h 226"/>
                <a:gd name="T28" fmla="*/ 2147483646 w 108"/>
                <a:gd name="T29" fmla="*/ 2147483646 h 226"/>
                <a:gd name="T30" fmla="*/ 2147483646 w 108"/>
                <a:gd name="T31" fmla="*/ 2147483646 h 226"/>
                <a:gd name="T32" fmla="*/ 2147483646 w 108"/>
                <a:gd name="T33" fmla="*/ 2147483646 h 226"/>
                <a:gd name="T34" fmla="*/ 2147483646 w 108"/>
                <a:gd name="T35" fmla="*/ 2147483646 h 226"/>
                <a:gd name="T36" fmla="*/ 2147483646 w 108"/>
                <a:gd name="T37" fmla="*/ 2147483646 h 226"/>
                <a:gd name="T38" fmla="*/ 2147483646 w 108"/>
                <a:gd name="T39" fmla="*/ 2147483646 h 226"/>
                <a:gd name="T40" fmla="*/ 2147483646 w 108"/>
                <a:gd name="T41" fmla="*/ 2147483646 h 226"/>
                <a:gd name="T42" fmla="*/ 2147483646 w 108"/>
                <a:gd name="T43" fmla="*/ 2147483646 h 226"/>
                <a:gd name="T44" fmla="*/ 2147483646 w 108"/>
                <a:gd name="T45" fmla="*/ 2147483646 h 226"/>
                <a:gd name="T46" fmla="*/ 2147483646 w 108"/>
                <a:gd name="T47" fmla="*/ 2147483646 h 226"/>
                <a:gd name="T48" fmla="*/ 2147483646 w 108"/>
                <a:gd name="T49" fmla="*/ 2147483646 h 226"/>
                <a:gd name="T50" fmla="*/ 2147483646 w 108"/>
                <a:gd name="T51" fmla="*/ 2147483646 h 226"/>
                <a:gd name="T52" fmla="*/ 2147483646 w 108"/>
                <a:gd name="T53" fmla="*/ 2147483646 h 226"/>
                <a:gd name="T54" fmla="*/ 2147483646 w 108"/>
                <a:gd name="T55" fmla="*/ 2147483646 h 226"/>
                <a:gd name="T56" fmla="*/ 2147483646 w 108"/>
                <a:gd name="T57" fmla="*/ 2147483646 h 226"/>
                <a:gd name="T58" fmla="*/ 2147483646 w 108"/>
                <a:gd name="T59" fmla="*/ 0 h 226"/>
                <a:gd name="T60" fmla="*/ 0 w 108"/>
                <a:gd name="T61" fmla="*/ 0 h 226"/>
                <a:gd name="T62" fmla="*/ 0 w 108"/>
                <a:gd name="T63" fmla="*/ 2147483646 h 22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8" h="226">
                  <a:moveTo>
                    <a:pt x="0" y="104"/>
                  </a:moveTo>
                  <a:lnTo>
                    <a:pt x="11" y="111"/>
                  </a:lnTo>
                  <a:lnTo>
                    <a:pt x="21" y="118"/>
                  </a:lnTo>
                  <a:lnTo>
                    <a:pt x="28" y="129"/>
                  </a:lnTo>
                  <a:lnTo>
                    <a:pt x="35" y="146"/>
                  </a:lnTo>
                  <a:lnTo>
                    <a:pt x="38" y="163"/>
                  </a:lnTo>
                  <a:lnTo>
                    <a:pt x="35" y="184"/>
                  </a:lnTo>
                  <a:lnTo>
                    <a:pt x="35" y="202"/>
                  </a:lnTo>
                  <a:lnTo>
                    <a:pt x="28" y="215"/>
                  </a:lnTo>
                  <a:lnTo>
                    <a:pt x="28" y="222"/>
                  </a:lnTo>
                  <a:lnTo>
                    <a:pt x="32" y="226"/>
                  </a:lnTo>
                  <a:lnTo>
                    <a:pt x="45" y="226"/>
                  </a:lnTo>
                  <a:lnTo>
                    <a:pt x="77" y="226"/>
                  </a:lnTo>
                  <a:lnTo>
                    <a:pt x="98" y="226"/>
                  </a:lnTo>
                  <a:lnTo>
                    <a:pt x="104" y="222"/>
                  </a:lnTo>
                  <a:lnTo>
                    <a:pt x="108" y="222"/>
                  </a:lnTo>
                  <a:lnTo>
                    <a:pt x="108" y="219"/>
                  </a:lnTo>
                  <a:lnTo>
                    <a:pt x="98" y="215"/>
                  </a:lnTo>
                  <a:lnTo>
                    <a:pt x="87" y="209"/>
                  </a:lnTo>
                  <a:lnTo>
                    <a:pt x="77" y="202"/>
                  </a:lnTo>
                  <a:lnTo>
                    <a:pt x="70" y="191"/>
                  </a:lnTo>
                  <a:lnTo>
                    <a:pt x="63" y="181"/>
                  </a:lnTo>
                  <a:lnTo>
                    <a:pt x="59" y="167"/>
                  </a:lnTo>
                  <a:lnTo>
                    <a:pt x="56" y="153"/>
                  </a:lnTo>
                  <a:lnTo>
                    <a:pt x="56" y="136"/>
                  </a:lnTo>
                  <a:lnTo>
                    <a:pt x="56" y="94"/>
                  </a:lnTo>
                  <a:lnTo>
                    <a:pt x="59" y="70"/>
                  </a:lnTo>
                  <a:lnTo>
                    <a:pt x="70" y="52"/>
                  </a:lnTo>
                  <a:lnTo>
                    <a:pt x="91" y="28"/>
                  </a:lnTo>
                  <a:lnTo>
                    <a:pt x="91" y="0"/>
                  </a:lnTo>
                  <a:lnTo>
                    <a:pt x="0" y="0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6" name="Freeform 89"/>
            <p:cNvSpPr>
              <a:spLocks/>
            </p:cNvSpPr>
            <p:nvPr/>
          </p:nvSpPr>
          <p:spPr bwMode="auto">
            <a:xfrm>
              <a:off x="4737100" y="5464176"/>
              <a:ext cx="127000" cy="225425"/>
            </a:xfrm>
            <a:custGeom>
              <a:avLst/>
              <a:gdLst>
                <a:gd name="T0" fmla="*/ 2147483646 w 97"/>
                <a:gd name="T1" fmla="*/ 2147483646 h 177"/>
                <a:gd name="T2" fmla="*/ 2147483646 w 97"/>
                <a:gd name="T3" fmla="*/ 2147483646 h 177"/>
                <a:gd name="T4" fmla="*/ 2147483646 w 97"/>
                <a:gd name="T5" fmla="*/ 2147483646 h 177"/>
                <a:gd name="T6" fmla="*/ 2147483646 w 97"/>
                <a:gd name="T7" fmla="*/ 2147483646 h 177"/>
                <a:gd name="T8" fmla="*/ 2147483646 w 97"/>
                <a:gd name="T9" fmla="*/ 2147483646 h 177"/>
                <a:gd name="T10" fmla="*/ 2147483646 w 97"/>
                <a:gd name="T11" fmla="*/ 2147483646 h 177"/>
                <a:gd name="T12" fmla="*/ 2147483646 w 97"/>
                <a:gd name="T13" fmla="*/ 2147483646 h 177"/>
                <a:gd name="T14" fmla="*/ 2147483646 w 97"/>
                <a:gd name="T15" fmla="*/ 2147483646 h 177"/>
                <a:gd name="T16" fmla="*/ 2147483646 w 97"/>
                <a:gd name="T17" fmla="*/ 2147483646 h 177"/>
                <a:gd name="T18" fmla="*/ 2147483646 w 97"/>
                <a:gd name="T19" fmla="*/ 2147483646 h 177"/>
                <a:gd name="T20" fmla="*/ 2147483646 w 97"/>
                <a:gd name="T21" fmla="*/ 2147483646 h 177"/>
                <a:gd name="T22" fmla="*/ 2147483646 w 97"/>
                <a:gd name="T23" fmla="*/ 0 h 177"/>
                <a:gd name="T24" fmla="*/ 0 w 97"/>
                <a:gd name="T25" fmla="*/ 2147483646 h 177"/>
                <a:gd name="T26" fmla="*/ 2147483646 w 97"/>
                <a:gd name="T27" fmla="*/ 2147483646 h 177"/>
                <a:gd name="T28" fmla="*/ 2147483646 w 97"/>
                <a:gd name="T29" fmla="*/ 2147483646 h 177"/>
                <a:gd name="T30" fmla="*/ 2147483646 w 97"/>
                <a:gd name="T31" fmla="*/ 2147483646 h 177"/>
                <a:gd name="T32" fmla="*/ 2147483646 w 97"/>
                <a:gd name="T33" fmla="*/ 2147483646 h 177"/>
                <a:gd name="T34" fmla="*/ 2147483646 w 97"/>
                <a:gd name="T35" fmla="*/ 2147483646 h 17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7" h="177">
                  <a:moveTo>
                    <a:pt x="63" y="177"/>
                  </a:moveTo>
                  <a:lnTo>
                    <a:pt x="73" y="177"/>
                  </a:lnTo>
                  <a:lnTo>
                    <a:pt x="83" y="156"/>
                  </a:lnTo>
                  <a:lnTo>
                    <a:pt x="90" y="132"/>
                  </a:lnTo>
                  <a:lnTo>
                    <a:pt x="97" y="107"/>
                  </a:lnTo>
                  <a:lnTo>
                    <a:pt x="94" y="76"/>
                  </a:lnTo>
                  <a:lnTo>
                    <a:pt x="90" y="52"/>
                  </a:lnTo>
                  <a:lnTo>
                    <a:pt x="80" y="31"/>
                  </a:lnTo>
                  <a:lnTo>
                    <a:pt x="73" y="21"/>
                  </a:lnTo>
                  <a:lnTo>
                    <a:pt x="66" y="10"/>
                  </a:lnTo>
                  <a:lnTo>
                    <a:pt x="59" y="3"/>
                  </a:lnTo>
                  <a:lnTo>
                    <a:pt x="49" y="0"/>
                  </a:lnTo>
                  <a:lnTo>
                    <a:pt x="0" y="59"/>
                  </a:lnTo>
                  <a:lnTo>
                    <a:pt x="7" y="83"/>
                  </a:lnTo>
                  <a:lnTo>
                    <a:pt x="11" y="94"/>
                  </a:lnTo>
                  <a:lnTo>
                    <a:pt x="11" y="104"/>
                  </a:lnTo>
                  <a:lnTo>
                    <a:pt x="7" y="132"/>
                  </a:lnTo>
                  <a:lnTo>
                    <a:pt x="63" y="177"/>
                  </a:lnTo>
                  <a:close/>
                </a:path>
              </a:pathLst>
            </a:custGeom>
            <a:solidFill>
              <a:srgbClr val="BBB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7" name="Freeform 90"/>
            <p:cNvSpPr>
              <a:spLocks/>
            </p:cNvSpPr>
            <p:nvPr/>
          </p:nvSpPr>
          <p:spPr bwMode="auto">
            <a:xfrm>
              <a:off x="4584701" y="5641976"/>
              <a:ext cx="233363" cy="119063"/>
            </a:xfrm>
            <a:custGeom>
              <a:avLst/>
              <a:gdLst>
                <a:gd name="T0" fmla="*/ 0 w 180"/>
                <a:gd name="T1" fmla="*/ 2147483646 h 94"/>
                <a:gd name="T2" fmla="*/ 2147483646 w 180"/>
                <a:gd name="T3" fmla="*/ 2147483646 h 94"/>
                <a:gd name="T4" fmla="*/ 2147483646 w 180"/>
                <a:gd name="T5" fmla="*/ 2147483646 h 94"/>
                <a:gd name="T6" fmla="*/ 2147483646 w 180"/>
                <a:gd name="T7" fmla="*/ 2147483646 h 94"/>
                <a:gd name="T8" fmla="*/ 2147483646 w 180"/>
                <a:gd name="T9" fmla="*/ 2147483646 h 94"/>
                <a:gd name="T10" fmla="*/ 2147483646 w 180"/>
                <a:gd name="T11" fmla="*/ 2147483646 h 94"/>
                <a:gd name="T12" fmla="*/ 2147483646 w 180"/>
                <a:gd name="T13" fmla="*/ 2147483646 h 94"/>
                <a:gd name="T14" fmla="*/ 2147483646 w 180"/>
                <a:gd name="T15" fmla="*/ 2147483646 h 94"/>
                <a:gd name="T16" fmla="*/ 2147483646 w 180"/>
                <a:gd name="T17" fmla="*/ 2147483646 h 94"/>
                <a:gd name="T18" fmla="*/ 2147483646 w 180"/>
                <a:gd name="T19" fmla="*/ 2147483646 h 94"/>
                <a:gd name="T20" fmla="*/ 2147483646 w 180"/>
                <a:gd name="T21" fmla="*/ 2147483646 h 94"/>
                <a:gd name="T22" fmla="*/ 2147483646 w 180"/>
                <a:gd name="T23" fmla="*/ 2147483646 h 94"/>
                <a:gd name="T24" fmla="*/ 2147483646 w 180"/>
                <a:gd name="T25" fmla="*/ 0 h 94"/>
                <a:gd name="T26" fmla="*/ 2147483646 w 180"/>
                <a:gd name="T27" fmla="*/ 2147483646 h 94"/>
                <a:gd name="T28" fmla="*/ 2147483646 w 180"/>
                <a:gd name="T29" fmla="*/ 2147483646 h 94"/>
                <a:gd name="T30" fmla="*/ 2147483646 w 180"/>
                <a:gd name="T31" fmla="*/ 2147483646 h 94"/>
                <a:gd name="T32" fmla="*/ 2147483646 w 180"/>
                <a:gd name="T33" fmla="*/ 2147483646 h 94"/>
                <a:gd name="T34" fmla="*/ 2147483646 w 180"/>
                <a:gd name="T35" fmla="*/ 2147483646 h 94"/>
                <a:gd name="T36" fmla="*/ 2147483646 w 180"/>
                <a:gd name="T37" fmla="*/ 2147483646 h 94"/>
                <a:gd name="T38" fmla="*/ 2147483646 w 180"/>
                <a:gd name="T39" fmla="*/ 2147483646 h 94"/>
                <a:gd name="T40" fmla="*/ 0 w 180"/>
                <a:gd name="T41" fmla="*/ 2147483646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80" h="94">
                  <a:moveTo>
                    <a:pt x="0" y="63"/>
                  </a:moveTo>
                  <a:lnTo>
                    <a:pt x="7" y="73"/>
                  </a:lnTo>
                  <a:lnTo>
                    <a:pt x="14" y="80"/>
                  </a:lnTo>
                  <a:lnTo>
                    <a:pt x="27" y="83"/>
                  </a:lnTo>
                  <a:lnTo>
                    <a:pt x="41" y="87"/>
                  </a:lnTo>
                  <a:lnTo>
                    <a:pt x="69" y="94"/>
                  </a:lnTo>
                  <a:lnTo>
                    <a:pt x="97" y="94"/>
                  </a:lnTo>
                  <a:lnTo>
                    <a:pt x="121" y="87"/>
                  </a:lnTo>
                  <a:lnTo>
                    <a:pt x="146" y="80"/>
                  </a:lnTo>
                  <a:lnTo>
                    <a:pt x="166" y="66"/>
                  </a:lnTo>
                  <a:lnTo>
                    <a:pt x="180" y="49"/>
                  </a:lnTo>
                  <a:lnTo>
                    <a:pt x="152" y="24"/>
                  </a:lnTo>
                  <a:lnTo>
                    <a:pt x="121" y="0"/>
                  </a:lnTo>
                  <a:lnTo>
                    <a:pt x="104" y="4"/>
                  </a:lnTo>
                  <a:lnTo>
                    <a:pt x="80" y="10"/>
                  </a:lnTo>
                  <a:lnTo>
                    <a:pt x="66" y="7"/>
                  </a:lnTo>
                  <a:lnTo>
                    <a:pt x="59" y="7"/>
                  </a:lnTo>
                  <a:lnTo>
                    <a:pt x="52" y="4"/>
                  </a:lnTo>
                  <a:lnTo>
                    <a:pt x="45" y="10"/>
                  </a:lnTo>
                  <a:lnTo>
                    <a:pt x="21" y="35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BBB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8" name="Freeform 91"/>
            <p:cNvSpPr>
              <a:spLocks/>
            </p:cNvSpPr>
            <p:nvPr/>
          </p:nvSpPr>
          <p:spPr bwMode="auto">
            <a:xfrm>
              <a:off x="4510088" y="5484814"/>
              <a:ext cx="120650" cy="230187"/>
            </a:xfrm>
            <a:custGeom>
              <a:avLst/>
              <a:gdLst>
                <a:gd name="T0" fmla="*/ 2147483646 w 94"/>
                <a:gd name="T1" fmla="*/ 2147483646 h 181"/>
                <a:gd name="T2" fmla="*/ 2147483646 w 94"/>
                <a:gd name="T3" fmla="*/ 2147483646 h 181"/>
                <a:gd name="T4" fmla="*/ 2147483646 w 94"/>
                <a:gd name="T5" fmla="*/ 2147483646 h 181"/>
                <a:gd name="T6" fmla="*/ 2147483646 w 94"/>
                <a:gd name="T7" fmla="*/ 2147483646 h 181"/>
                <a:gd name="T8" fmla="*/ 2147483646 w 94"/>
                <a:gd name="T9" fmla="*/ 2147483646 h 181"/>
                <a:gd name="T10" fmla="*/ 2147483646 w 94"/>
                <a:gd name="T11" fmla="*/ 2147483646 h 181"/>
                <a:gd name="T12" fmla="*/ 2147483646 w 94"/>
                <a:gd name="T13" fmla="*/ 2147483646 h 181"/>
                <a:gd name="T14" fmla="*/ 2147483646 w 94"/>
                <a:gd name="T15" fmla="*/ 2147483646 h 181"/>
                <a:gd name="T16" fmla="*/ 2147483646 w 94"/>
                <a:gd name="T17" fmla="*/ 2147483646 h 181"/>
                <a:gd name="T18" fmla="*/ 2147483646 w 94"/>
                <a:gd name="T19" fmla="*/ 0 h 181"/>
                <a:gd name="T20" fmla="*/ 2147483646 w 94"/>
                <a:gd name="T21" fmla="*/ 2147483646 h 181"/>
                <a:gd name="T22" fmla="*/ 2147483646 w 94"/>
                <a:gd name="T23" fmla="*/ 2147483646 h 181"/>
                <a:gd name="T24" fmla="*/ 2147483646 w 94"/>
                <a:gd name="T25" fmla="*/ 2147483646 h 181"/>
                <a:gd name="T26" fmla="*/ 2147483646 w 94"/>
                <a:gd name="T27" fmla="*/ 2147483646 h 181"/>
                <a:gd name="T28" fmla="*/ 2147483646 w 94"/>
                <a:gd name="T29" fmla="*/ 2147483646 h 181"/>
                <a:gd name="T30" fmla="*/ 0 w 94"/>
                <a:gd name="T31" fmla="*/ 2147483646 h 181"/>
                <a:gd name="T32" fmla="*/ 2147483646 w 94"/>
                <a:gd name="T33" fmla="*/ 2147483646 h 181"/>
                <a:gd name="T34" fmla="*/ 2147483646 w 94"/>
                <a:gd name="T35" fmla="*/ 2147483646 h 181"/>
                <a:gd name="T36" fmla="*/ 2147483646 w 94"/>
                <a:gd name="T37" fmla="*/ 2147483646 h 181"/>
                <a:gd name="T38" fmla="*/ 2147483646 w 94"/>
                <a:gd name="T39" fmla="*/ 2147483646 h 181"/>
                <a:gd name="T40" fmla="*/ 2147483646 w 94"/>
                <a:gd name="T41" fmla="*/ 2147483646 h 181"/>
                <a:gd name="T42" fmla="*/ 2147483646 w 94"/>
                <a:gd name="T43" fmla="*/ 2147483646 h 18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94" h="181">
                  <a:moveTo>
                    <a:pt x="45" y="181"/>
                  </a:moveTo>
                  <a:lnTo>
                    <a:pt x="70" y="156"/>
                  </a:lnTo>
                  <a:lnTo>
                    <a:pt x="90" y="129"/>
                  </a:lnTo>
                  <a:lnTo>
                    <a:pt x="94" y="118"/>
                  </a:lnTo>
                  <a:lnTo>
                    <a:pt x="94" y="115"/>
                  </a:lnTo>
                  <a:lnTo>
                    <a:pt x="90" y="108"/>
                  </a:lnTo>
                  <a:lnTo>
                    <a:pt x="84" y="94"/>
                  </a:lnTo>
                  <a:lnTo>
                    <a:pt x="84" y="73"/>
                  </a:lnTo>
                  <a:lnTo>
                    <a:pt x="87" y="49"/>
                  </a:lnTo>
                  <a:lnTo>
                    <a:pt x="31" y="0"/>
                  </a:lnTo>
                  <a:lnTo>
                    <a:pt x="25" y="4"/>
                  </a:lnTo>
                  <a:lnTo>
                    <a:pt x="18" y="11"/>
                  </a:lnTo>
                  <a:lnTo>
                    <a:pt x="11" y="21"/>
                  </a:lnTo>
                  <a:lnTo>
                    <a:pt x="7" y="31"/>
                  </a:lnTo>
                  <a:lnTo>
                    <a:pt x="4" y="59"/>
                  </a:lnTo>
                  <a:lnTo>
                    <a:pt x="0" y="87"/>
                  </a:lnTo>
                  <a:lnTo>
                    <a:pt x="7" y="118"/>
                  </a:lnTo>
                  <a:lnTo>
                    <a:pt x="14" y="146"/>
                  </a:lnTo>
                  <a:lnTo>
                    <a:pt x="21" y="156"/>
                  </a:lnTo>
                  <a:lnTo>
                    <a:pt x="28" y="167"/>
                  </a:lnTo>
                  <a:lnTo>
                    <a:pt x="35" y="174"/>
                  </a:lnTo>
                  <a:lnTo>
                    <a:pt x="45" y="181"/>
                  </a:lnTo>
                  <a:close/>
                </a:path>
              </a:pathLst>
            </a:custGeom>
            <a:solidFill>
              <a:srgbClr val="BBB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89" name="Freeform 92"/>
            <p:cNvSpPr>
              <a:spLocks/>
            </p:cNvSpPr>
            <p:nvPr/>
          </p:nvSpPr>
          <p:spPr bwMode="auto">
            <a:xfrm>
              <a:off x="2414589" y="5224463"/>
              <a:ext cx="149225" cy="273050"/>
            </a:xfrm>
            <a:custGeom>
              <a:avLst/>
              <a:gdLst>
                <a:gd name="T0" fmla="*/ 2147483646 w 115"/>
                <a:gd name="T1" fmla="*/ 2147483646 h 215"/>
                <a:gd name="T2" fmla="*/ 2147483646 w 115"/>
                <a:gd name="T3" fmla="*/ 2147483646 h 215"/>
                <a:gd name="T4" fmla="*/ 2147483646 w 115"/>
                <a:gd name="T5" fmla="*/ 2147483646 h 215"/>
                <a:gd name="T6" fmla="*/ 2147483646 w 115"/>
                <a:gd name="T7" fmla="*/ 2147483646 h 215"/>
                <a:gd name="T8" fmla="*/ 2147483646 w 115"/>
                <a:gd name="T9" fmla="*/ 2147483646 h 215"/>
                <a:gd name="T10" fmla="*/ 2147483646 w 115"/>
                <a:gd name="T11" fmla="*/ 2147483646 h 215"/>
                <a:gd name="T12" fmla="*/ 2147483646 w 115"/>
                <a:gd name="T13" fmla="*/ 2147483646 h 215"/>
                <a:gd name="T14" fmla="*/ 2147483646 w 115"/>
                <a:gd name="T15" fmla="*/ 2147483646 h 215"/>
                <a:gd name="T16" fmla="*/ 2147483646 w 115"/>
                <a:gd name="T17" fmla="*/ 2147483646 h 215"/>
                <a:gd name="T18" fmla="*/ 2147483646 w 115"/>
                <a:gd name="T19" fmla="*/ 2147483646 h 215"/>
                <a:gd name="T20" fmla="*/ 2147483646 w 115"/>
                <a:gd name="T21" fmla="*/ 2147483646 h 215"/>
                <a:gd name="T22" fmla="*/ 2147483646 w 115"/>
                <a:gd name="T23" fmla="*/ 2147483646 h 215"/>
                <a:gd name="T24" fmla="*/ 2147483646 w 115"/>
                <a:gd name="T25" fmla="*/ 2147483646 h 215"/>
                <a:gd name="T26" fmla="*/ 2147483646 w 115"/>
                <a:gd name="T27" fmla="*/ 2147483646 h 215"/>
                <a:gd name="T28" fmla="*/ 2147483646 w 115"/>
                <a:gd name="T29" fmla="*/ 0 h 215"/>
                <a:gd name="T30" fmla="*/ 2147483646 w 115"/>
                <a:gd name="T31" fmla="*/ 0 h 215"/>
                <a:gd name="T32" fmla="*/ 2147483646 w 115"/>
                <a:gd name="T33" fmla="*/ 2147483646 h 215"/>
                <a:gd name="T34" fmla="*/ 2147483646 w 115"/>
                <a:gd name="T35" fmla="*/ 2147483646 h 215"/>
                <a:gd name="T36" fmla="*/ 0 w 115"/>
                <a:gd name="T37" fmla="*/ 2147483646 h 215"/>
                <a:gd name="T38" fmla="*/ 0 w 115"/>
                <a:gd name="T39" fmla="*/ 2147483646 h 215"/>
                <a:gd name="T40" fmla="*/ 0 w 115"/>
                <a:gd name="T41" fmla="*/ 2147483646 h 215"/>
                <a:gd name="T42" fmla="*/ 0 w 115"/>
                <a:gd name="T43" fmla="*/ 2147483646 h 215"/>
                <a:gd name="T44" fmla="*/ 0 w 115"/>
                <a:gd name="T45" fmla="*/ 2147483646 h 215"/>
                <a:gd name="T46" fmla="*/ 0 w 115"/>
                <a:gd name="T47" fmla="*/ 2147483646 h 215"/>
                <a:gd name="T48" fmla="*/ 2147483646 w 115"/>
                <a:gd name="T49" fmla="*/ 2147483646 h 215"/>
                <a:gd name="T50" fmla="*/ 2147483646 w 115"/>
                <a:gd name="T51" fmla="*/ 2147483646 h 215"/>
                <a:gd name="T52" fmla="*/ 2147483646 w 115"/>
                <a:gd name="T53" fmla="*/ 2147483646 h 215"/>
                <a:gd name="T54" fmla="*/ 2147483646 w 115"/>
                <a:gd name="T55" fmla="*/ 2147483646 h 215"/>
                <a:gd name="T56" fmla="*/ 2147483646 w 115"/>
                <a:gd name="T57" fmla="*/ 2147483646 h 215"/>
                <a:gd name="T58" fmla="*/ 2147483646 w 115"/>
                <a:gd name="T59" fmla="*/ 2147483646 h 215"/>
                <a:gd name="T60" fmla="*/ 2147483646 w 115"/>
                <a:gd name="T61" fmla="*/ 2147483646 h 215"/>
                <a:gd name="T62" fmla="*/ 2147483646 w 115"/>
                <a:gd name="T63" fmla="*/ 2147483646 h 215"/>
                <a:gd name="T64" fmla="*/ 2147483646 w 115"/>
                <a:gd name="T65" fmla="*/ 2147483646 h 215"/>
                <a:gd name="T66" fmla="*/ 2147483646 w 115"/>
                <a:gd name="T67" fmla="*/ 2147483646 h 21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15" h="215">
                  <a:moveTo>
                    <a:pt x="90" y="204"/>
                  </a:moveTo>
                  <a:lnTo>
                    <a:pt x="104" y="215"/>
                  </a:lnTo>
                  <a:lnTo>
                    <a:pt x="115" y="204"/>
                  </a:lnTo>
                  <a:lnTo>
                    <a:pt x="115" y="173"/>
                  </a:lnTo>
                  <a:lnTo>
                    <a:pt x="111" y="142"/>
                  </a:lnTo>
                  <a:lnTo>
                    <a:pt x="108" y="125"/>
                  </a:lnTo>
                  <a:lnTo>
                    <a:pt x="104" y="118"/>
                  </a:lnTo>
                  <a:lnTo>
                    <a:pt x="97" y="111"/>
                  </a:lnTo>
                  <a:lnTo>
                    <a:pt x="80" y="111"/>
                  </a:lnTo>
                  <a:lnTo>
                    <a:pt x="59" y="107"/>
                  </a:lnTo>
                  <a:lnTo>
                    <a:pt x="59" y="66"/>
                  </a:lnTo>
                  <a:lnTo>
                    <a:pt x="56" y="27"/>
                  </a:lnTo>
                  <a:lnTo>
                    <a:pt x="49" y="10"/>
                  </a:lnTo>
                  <a:lnTo>
                    <a:pt x="35" y="3"/>
                  </a:lnTo>
                  <a:lnTo>
                    <a:pt x="28" y="0"/>
                  </a:lnTo>
                  <a:lnTo>
                    <a:pt x="21" y="0"/>
                  </a:lnTo>
                  <a:lnTo>
                    <a:pt x="10" y="3"/>
                  </a:lnTo>
                  <a:lnTo>
                    <a:pt x="3" y="10"/>
                  </a:lnTo>
                  <a:lnTo>
                    <a:pt x="0" y="20"/>
                  </a:lnTo>
                  <a:lnTo>
                    <a:pt x="0" y="38"/>
                  </a:lnTo>
                  <a:lnTo>
                    <a:pt x="0" y="55"/>
                  </a:lnTo>
                  <a:lnTo>
                    <a:pt x="0" y="72"/>
                  </a:lnTo>
                  <a:lnTo>
                    <a:pt x="0" y="104"/>
                  </a:lnTo>
                  <a:lnTo>
                    <a:pt x="0" y="121"/>
                  </a:lnTo>
                  <a:lnTo>
                    <a:pt x="3" y="135"/>
                  </a:lnTo>
                  <a:lnTo>
                    <a:pt x="10" y="138"/>
                  </a:lnTo>
                  <a:lnTo>
                    <a:pt x="28" y="138"/>
                  </a:lnTo>
                  <a:lnTo>
                    <a:pt x="66" y="138"/>
                  </a:lnTo>
                  <a:lnTo>
                    <a:pt x="76" y="142"/>
                  </a:lnTo>
                  <a:lnTo>
                    <a:pt x="83" y="149"/>
                  </a:lnTo>
                  <a:lnTo>
                    <a:pt x="83" y="156"/>
                  </a:lnTo>
                  <a:lnTo>
                    <a:pt x="87" y="166"/>
                  </a:lnTo>
                  <a:lnTo>
                    <a:pt x="87" y="187"/>
                  </a:lnTo>
                  <a:lnTo>
                    <a:pt x="90" y="204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0" name="Freeform 93"/>
            <p:cNvSpPr>
              <a:spLocks/>
            </p:cNvSpPr>
            <p:nvPr/>
          </p:nvSpPr>
          <p:spPr bwMode="auto">
            <a:xfrm>
              <a:off x="2740026" y="5224464"/>
              <a:ext cx="144463" cy="268287"/>
            </a:xfrm>
            <a:custGeom>
              <a:avLst/>
              <a:gdLst>
                <a:gd name="T0" fmla="*/ 2147483646 w 111"/>
                <a:gd name="T1" fmla="*/ 2147483646 h 211"/>
                <a:gd name="T2" fmla="*/ 2147483646 w 111"/>
                <a:gd name="T3" fmla="*/ 2147483646 h 211"/>
                <a:gd name="T4" fmla="*/ 2147483646 w 111"/>
                <a:gd name="T5" fmla="*/ 2147483646 h 211"/>
                <a:gd name="T6" fmla="*/ 2147483646 w 111"/>
                <a:gd name="T7" fmla="*/ 2147483646 h 211"/>
                <a:gd name="T8" fmla="*/ 2147483646 w 111"/>
                <a:gd name="T9" fmla="*/ 2147483646 h 211"/>
                <a:gd name="T10" fmla="*/ 0 w 111"/>
                <a:gd name="T11" fmla="*/ 2147483646 h 211"/>
                <a:gd name="T12" fmla="*/ 0 w 111"/>
                <a:gd name="T13" fmla="*/ 2147483646 h 211"/>
                <a:gd name="T14" fmla="*/ 0 w 111"/>
                <a:gd name="T15" fmla="*/ 2147483646 h 211"/>
                <a:gd name="T16" fmla="*/ 0 w 111"/>
                <a:gd name="T17" fmla="*/ 2147483646 h 211"/>
                <a:gd name="T18" fmla="*/ 2147483646 w 111"/>
                <a:gd name="T19" fmla="*/ 2147483646 h 211"/>
                <a:gd name="T20" fmla="*/ 2147483646 w 111"/>
                <a:gd name="T21" fmla="*/ 2147483646 h 211"/>
                <a:gd name="T22" fmla="*/ 2147483646 w 111"/>
                <a:gd name="T23" fmla="*/ 2147483646 h 211"/>
                <a:gd name="T24" fmla="*/ 2147483646 w 111"/>
                <a:gd name="T25" fmla="*/ 2147483646 h 211"/>
                <a:gd name="T26" fmla="*/ 2147483646 w 111"/>
                <a:gd name="T27" fmla="*/ 2147483646 h 211"/>
                <a:gd name="T28" fmla="*/ 2147483646 w 111"/>
                <a:gd name="T29" fmla="*/ 2147483646 h 211"/>
                <a:gd name="T30" fmla="*/ 2147483646 w 111"/>
                <a:gd name="T31" fmla="*/ 2147483646 h 211"/>
                <a:gd name="T32" fmla="*/ 2147483646 w 111"/>
                <a:gd name="T33" fmla="*/ 2147483646 h 211"/>
                <a:gd name="T34" fmla="*/ 2147483646 w 111"/>
                <a:gd name="T35" fmla="*/ 2147483646 h 211"/>
                <a:gd name="T36" fmla="*/ 2147483646 w 111"/>
                <a:gd name="T37" fmla="*/ 2147483646 h 211"/>
                <a:gd name="T38" fmla="*/ 2147483646 w 111"/>
                <a:gd name="T39" fmla="*/ 2147483646 h 211"/>
                <a:gd name="T40" fmla="*/ 2147483646 w 111"/>
                <a:gd name="T41" fmla="*/ 2147483646 h 211"/>
                <a:gd name="T42" fmla="*/ 2147483646 w 111"/>
                <a:gd name="T43" fmla="*/ 2147483646 h 211"/>
                <a:gd name="T44" fmla="*/ 2147483646 w 111"/>
                <a:gd name="T45" fmla="*/ 2147483646 h 211"/>
                <a:gd name="T46" fmla="*/ 2147483646 w 111"/>
                <a:gd name="T47" fmla="*/ 2147483646 h 211"/>
                <a:gd name="T48" fmla="*/ 2147483646 w 111"/>
                <a:gd name="T49" fmla="*/ 2147483646 h 211"/>
                <a:gd name="T50" fmla="*/ 2147483646 w 111"/>
                <a:gd name="T51" fmla="*/ 0 h 211"/>
                <a:gd name="T52" fmla="*/ 2147483646 w 111"/>
                <a:gd name="T53" fmla="*/ 0 h 211"/>
                <a:gd name="T54" fmla="*/ 2147483646 w 111"/>
                <a:gd name="T55" fmla="*/ 2147483646 h 211"/>
                <a:gd name="T56" fmla="*/ 2147483646 w 111"/>
                <a:gd name="T57" fmla="*/ 2147483646 h 211"/>
                <a:gd name="T58" fmla="*/ 2147483646 w 111"/>
                <a:gd name="T59" fmla="*/ 2147483646 h 21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11" h="211">
                  <a:moveTo>
                    <a:pt x="52" y="27"/>
                  </a:moveTo>
                  <a:lnTo>
                    <a:pt x="52" y="107"/>
                  </a:lnTo>
                  <a:lnTo>
                    <a:pt x="25" y="111"/>
                  </a:lnTo>
                  <a:lnTo>
                    <a:pt x="7" y="114"/>
                  </a:lnTo>
                  <a:lnTo>
                    <a:pt x="4" y="118"/>
                  </a:lnTo>
                  <a:lnTo>
                    <a:pt x="0" y="128"/>
                  </a:lnTo>
                  <a:lnTo>
                    <a:pt x="0" y="138"/>
                  </a:lnTo>
                  <a:lnTo>
                    <a:pt x="0" y="159"/>
                  </a:lnTo>
                  <a:lnTo>
                    <a:pt x="0" y="211"/>
                  </a:lnTo>
                  <a:lnTo>
                    <a:pt x="4" y="211"/>
                  </a:lnTo>
                  <a:lnTo>
                    <a:pt x="18" y="211"/>
                  </a:lnTo>
                  <a:lnTo>
                    <a:pt x="21" y="204"/>
                  </a:lnTo>
                  <a:lnTo>
                    <a:pt x="31" y="145"/>
                  </a:lnTo>
                  <a:lnTo>
                    <a:pt x="35" y="142"/>
                  </a:lnTo>
                  <a:lnTo>
                    <a:pt x="42" y="142"/>
                  </a:lnTo>
                  <a:lnTo>
                    <a:pt x="59" y="138"/>
                  </a:lnTo>
                  <a:lnTo>
                    <a:pt x="80" y="142"/>
                  </a:lnTo>
                  <a:lnTo>
                    <a:pt x="94" y="138"/>
                  </a:lnTo>
                  <a:lnTo>
                    <a:pt x="108" y="135"/>
                  </a:lnTo>
                  <a:lnTo>
                    <a:pt x="111" y="111"/>
                  </a:lnTo>
                  <a:lnTo>
                    <a:pt x="111" y="72"/>
                  </a:lnTo>
                  <a:lnTo>
                    <a:pt x="111" y="31"/>
                  </a:lnTo>
                  <a:lnTo>
                    <a:pt x="108" y="7"/>
                  </a:lnTo>
                  <a:lnTo>
                    <a:pt x="97" y="3"/>
                  </a:lnTo>
                  <a:lnTo>
                    <a:pt x="91" y="0"/>
                  </a:lnTo>
                  <a:lnTo>
                    <a:pt x="84" y="0"/>
                  </a:lnTo>
                  <a:lnTo>
                    <a:pt x="77" y="3"/>
                  </a:lnTo>
                  <a:lnTo>
                    <a:pt x="63" y="10"/>
                  </a:lnTo>
                  <a:lnTo>
                    <a:pt x="52" y="27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1" name="Freeform 94"/>
            <p:cNvSpPr>
              <a:spLocks/>
            </p:cNvSpPr>
            <p:nvPr/>
          </p:nvSpPr>
          <p:spPr bwMode="auto">
            <a:xfrm>
              <a:off x="2174875" y="4314825"/>
              <a:ext cx="166688" cy="204788"/>
            </a:xfrm>
            <a:custGeom>
              <a:avLst/>
              <a:gdLst>
                <a:gd name="T0" fmla="*/ 0 w 128"/>
                <a:gd name="T1" fmla="*/ 2147483646 h 160"/>
                <a:gd name="T2" fmla="*/ 2147483646 w 128"/>
                <a:gd name="T3" fmla="*/ 2147483646 h 160"/>
                <a:gd name="T4" fmla="*/ 2147483646 w 128"/>
                <a:gd name="T5" fmla="*/ 2147483646 h 160"/>
                <a:gd name="T6" fmla="*/ 2147483646 w 128"/>
                <a:gd name="T7" fmla="*/ 2147483646 h 160"/>
                <a:gd name="T8" fmla="*/ 2147483646 w 128"/>
                <a:gd name="T9" fmla="*/ 2147483646 h 160"/>
                <a:gd name="T10" fmla="*/ 2147483646 w 128"/>
                <a:gd name="T11" fmla="*/ 2147483646 h 160"/>
                <a:gd name="T12" fmla="*/ 2147483646 w 128"/>
                <a:gd name="T13" fmla="*/ 2147483646 h 160"/>
                <a:gd name="T14" fmla="*/ 2147483646 w 128"/>
                <a:gd name="T15" fmla="*/ 2147483646 h 160"/>
                <a:gd name="T16" fmla="*/ 2147483646 w 128"/>
                <a:gd name="T17" fmla="*/ 2147483646 h 160"/>
                <a:gd name="T18" fmla="*/ 2147483646 w 128"/>
                <a:gd name="T19" fmla="*/ 2147483646 h 160"/>
                <a:gd name="T20" fmla="*/ 2147483646 w 128"/>
                <a:gd name="T21" fmla="*/ 0 h 160"/>
                <a:gd name="T22" fmla="*/ 2147483646 w 128"/>
                <a:gd name="T23" fmla="*/ 2147483646 h 160"/>
                <a:gd name="T24" fmla="*/ 2147483646 w 128"/>
                <a:gd name="T25" fmla="*/ 2147483646 h 160"/>
                <a:gd name="T26" fmla="*/ 2147483646 w 128"/>
                <a:gd name="T27" fmla="*/ 2147483646 h 160"/>
                <a:gd name="T28" fmla="*/ 2147483646 w 128"/>
                <a:gd name="T29" fmla="*/ 2147483646 h 160"/>
                <a:gd name="T30" fmla="*/ 2147483646 w 128"/>
                <a:gd name="T31" fmla="*/ 2147483646 h 160"/>
                <a:gd name="T32" fmla="*/ 0 w 128"/>
                <a:gd name="T33" fmla="*/ 2147483646 h 1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" h="160">
                  <a:moveTo>
                    <a:pt x="0" y="97"/>
                  </a:moveTo>
                  <a:lnTo>
                    <a:pt x="13" y="87"/>
                  </a:lnTo>
                  <a:lnTo>
                    <a:pt x="62" y="118"/>
                  </a:lnTo>
                  <a:lnTo>
                    <a:pt x="111" y="160"/>
                  </a:lnTo>
                  <a:lnTo>
                    <a:pt x="118" y="153"/>
                  </a:lnTo>
                  <a:lnTo>
                    <a:pt x="121" y="149"/>
                  </a:lnTo>
                  <a:lnTo>
                    <a:pt x="121" y="146"/>
                  </a:lnTo>
                  <a:lnTo>
                    <a:pt x="125" y="149"/>
                  </a:lnTo>
                  <a:lnTo>
                    <a:pt x="128" y="0"/>
                  </a:lnTo>
                  <a:lnTo>
                    <a:pt x="121" y="31"/>
                  </a:lnTo>
                  <a:lnTo>
                    <a:pt x="118" y="66"/>
                  </a:lnTo>
                  <a:lnTo>
                    <a:pt x="83" y="35"/>
                  </a:lnTo>
                  <a:lnTo>
                    <a:pt x="48" y="7"/>
                  </a:lnTo>
                  <a:lnTo>
                    <a:pt x="24" y="52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E3E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2" name="Freeform 95"/>
            <p:cNvSpPr>
              <a:spLocks/>
            </p:cNvSpPr>
            <p:nvPr/>
          </p:nvSpPr>
          <p:spPr bwMode="auto">
            <a:xfrm>
              <a:off x="5767389" y="5084763"/>
              <a:ext cx="161925" cy="158750"/>
            </a:xfrm>
            <a:custGeom>
              <a:avLst/>
              <a:gdLst>
                <a:gd name="T0" fmla="*/ 0 w 125"/>
                <a:gd name="T1" fmla="*/ 2147483646 h 125"/>
                <a:gd name="T2" fmla="*/ 2147483646 w 125"/>
                <a:gd name="T3" fmla="*/ 2147483646 h 125"/>
                <a:gd name="T4" fmla="*/ 2147483646 w 125"/>
                <a:gd name="T5" fmla="*/ 2147483646 h 125"/>
                <a:gd name="T6" fmla="*/ 2147483646 w 125"/>
                <a:gd name="T7" fmla="*/ 2147483646 h 125"/>
                <a:gd name="T8" fmla="*/ 2147483646 w 125"/>
                <a:gd name="T9" fmla="*/ 2147483646 h 125"/>
                <a:gd name="T10" fmla="*/ 2147483646 w 125"/>
                <a:gd name="T11" fmla="*/ 2147483646 h 125"/>
                <a:gd name="T12" fmla="*/ 2147483646 w 125"/>
                <a:gd name="T13" fmla="*/ 2147483646 h 125"/>
                <a:gd name="T14" fmla="*/ 2147483646 w 125"/>
                <a:gd name="T15" fmla="*/ 2147483646 h 125"/>
                <a:gd name="T16" fmla="*/ 2147483646 w 125"/>
                <a:gd name="T17" fmla="*/ 2147483646 h 125"/>
                <a:gd name="T18" fmla="*/ 2147483646 w 125"/>
                <a:gd name="T19" fmla="*/ 2147483646 h 125"/>
                <a:gd name="T20" fmla="*/ 2147483646 w 125"/>
                <a:gd name="T21" fmla="*/ 2147483646 h 125"/>
                <a:gd name="T22" fmla="*/ 2147483646 w 125"/>
                <a:gd name="T23" fmla="*/ 2147483646 h 125"/>
                <a:gd name="T24" fmla="*/ 2147483646 w 125"/>
                <a:gd name="T25" fmla="*/ 2147483646 h 125"/>
                <a:gd name="T26" fmla="*/ 0 w 125"/>
                <a:gd name="T27" fmla="*/ 0 h 125"/>
                <a:gd name="T28" fmla="*/ 0 w 125"/>
                <a:gd name="T29" fmla="*/ 2147483646 h 1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5" h="125">
                  <a:moveTo>
                    <a:pt x="0" y="97"/>
                  </a:moveTo>
                  <a:lnTo>
                    <a:pt x="10" y="104"/>
                  </a:lnTo>
                  <a:lnTo>
                    <a:pt x="20" y="107"/>
                  </a:lnTo>
                  <a:lnTo>
                    <a:pt x="27" y="114"/>
                  </a:lnTo>
                  <a:lnTo>
                    <a:pt x="38" y="125"/>
                  </a:lnTo>
                  <a:lnTo>
                    <a:pt x="125" y="79"/>
                  </a:lnTo>
                  <a:lnTo>
                    <a:pt x="118" y="69"/>
                  </a:lnTo>
                  <a:lnTo>
                    <a:pt x="111" y="55"/>
                  </a:lnTo>
                  <a:lnTo>
                    <a:pt x="93" y="41"/>
                  </a:lnTo>
                  <a:lnTo>
                    <a:pt x="76" y="27"/>
                  </a:lnTo>
                  <a:lnTo>
                    <a:pt x="59" y="17"/>
                  </a:lnTo>
                  <a:lnTo>
                    <a:pt x="38" y="7"/>
                  </a:lnTo>
                  <a:lnTo>
                    <a:pt x="20" y="3"/>
                  </a:lnTo>
                  <a:lnTo>
                    <a:pt x="0" y="0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DBD9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3" name="Freeform 96"/>
            <p:cNvSpPr>
              <a:spLocks/>
            </p:cNvSpPr>
            <p:nvPr/>
          </p:nvSpPr>
          <p:spPr bwMode="auto">
            <a:xfrm>
              <a:off x="4562475" y="5430838"/>
              <a:ext cx="234950" cy="101600"/>
            </a:xfrm>
            <a:custGeom>
              <a:avLst/>
              <a:gdLst>
                <a:gd name="T0" fmla="*/ 0 w 181"/>
                <a:gd name="T1" fmla="*/ 2147483646 h 80"/>
                <a:gd name="T2" fmla="*/ 2147483646 w 181"/>
                <a:gd name="T3" fmla="*/ 2147483646 h 80"/>
                <a:gd name="T4" fmla="*/ 2147483646 w 181"/>
                <a:gd name="T5" fmla="*/ 2147483646 h 80"/>
                <a:gd name="T6" fmla="*/ 2147483646 w 181"/>
                <a:gd name="T7" fmla="*/ 2147483646 h 80"/>
                <a:gd name="T8" fmla="*/ 2147483646 w 181"/>
                <a:gd name="T9" fmla="*/ 2147483646 h 80"/>
                <a:gd name="T10" fmla="*/ 2147483646 w 181"/>
                <a:gd name="T11" fmla="*/ 2147483646 h 80"/>
                <a:gd name="T12" fmla="*/ 2147483646 w 181"/>
                <a:gd name="T13" fmla="*/ 2147483646 h 80"/>
                <a:gd name="T14" fmla="*/ 2147483646 w 181"/>
                <a:gd name="T15" fmla="*/ 2147483646 h 80"/>
                <a:gd name="T16" fmla="*/ 2147483646 w 181"/>
                <a:gd name="T17" fmla="*/ 0 h 80"/>
                <a:gd name="T18" fmla="*/ 2147483646 w 181"/>
                <a:gd name="T19" fmla="*/ 0 h 80"/>
                <a:gd name="T20" fmla="*/ 2147483646 w 181"/>
                <a:gd name="T21" fmla="*/ 0 h 80"/>
                <a:gd name="T22" fmla="*/ 2147483646 w 181"/>
                <a:gd name="T23" fmla="*/ 2147483646 h 80"/>
                <a:gd name="T24" fmla="*/ 2147483646 w 181"/>
                <a:gd name="T25" fmla="*/ 2147483646 h 80"/>
                <a:gd name="T26" fmla="*/ 2147483646 w 181"/>
                <a:gd name="T27" fmla="*/ 0 h 80"/>
                <a:gd name="T28" fmla="*/ 2147483646 w 181"/>
                <a:gd name="T29" fmla="*/ 2147483646 h 80"/>
                <a:gd name="T30" fmla="*/ 2147483646 w 181"/>
                <a:gd name="T31" fmla="*/ 2147483646 h 80"/>
                <a:gd name="T32" fmla="*/ 2147483646 w 181"/>
                <a:gd name="T33" fmla="*/ 2147483646 h 80"/>
                <a:gd name="T34" fmla="*/ 0 w 181"/>
                <a:gd name="T35" fmla="*/ 2147483646 h 80"/>
                <a:gd name="T36" fmla="*/ 0 w 181"/>
                <a:gd name="T37" fmla="*/ 2147483646 h 8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81" h="80">
                  <a:moveTo>
                    <a:pt x="0" y="31"/>
                  </a:moveTo>
                  <a:lnTo>
                    <a:pt x="59" y="80"/>
                  </a:lnTo>
                  <a:lnTo>
                    <a:pt x="80" y="69"/>
                  </a:lnTo>
                  <a:lnTo>
                    <a:pt x="94" y="69"/>
                  </a:lnTo>
                  <a:lnTo>
                    <a:pt x="108" y="69"/>
                  </a:lnTo>
                  <a:lnTo>
                    <a:pt x="132" y="73"/>
                  </a:lnTo>
                  <a:lnTo>
                    <a:pt x="181" y="11"/>
                  </a:lnTo>
                  <a:lnTo>
                    <a:pt x="174" y="4"/>
                  </a:lnTo>
                  <a:lnTo>
                    <a:pt x="164" y="0"/>
                  </a:lnTo>
                  <a:lnTo>
                    <a:pt x="150" y="0"/>
                  </a:lnTo>
                  <a:lnTo>
                    <a:pt x="136" y="0"/>
                  </a:lnTo>
                  <a:lnTo>
                    <a:pt x="108" y="4"/>
                  </a:lnTo>
                  <a:lnTo>
                    <a:pt x="80" y="4"/>
                  </a:lnTo>
                  <a:lnTo>
                    <a:pt x="56" y="0"/>
                  </a:lnTo>
                  <a:lnTo>
                    <a:pt x="28" y="4"/>
                  </a:lnTo>
                  <a:lnTo>
                    <a:pt x="14" y="7"/>
                  </a:lnTo>
                  <a:lnTo>
                    <a:pt x="7" y="14"/>
                  </a:lnTo>
                  <a:lnTo>
                    <a:pt x="0" y="21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BBB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4" name="Freeform 97"/>
            <p:cNvSpPr>
              <a:spLocks/>
            </p:cNvSpPr>
            <p:nvPr/>
          </p:nvSpPr>
          <p:spPr bwMode="auto">
            <a:xfrm>
              <a:off x="5613400" y="5373688"/>
              <a:ext cx="230188" cy="127000"/>
            </a:xfrm>
            <a:custGeom>
              <a:avLst/>
              <a:gdLst>
                <a:gd name="T0" fmla="*/ 2147483646 w 177"/>
                <a:gd name="T1" fmla="*/ 2147483646 h 100"/>
                <a:gd name="T2" fmla="*/ 2147483646 w 177"/>
                <a:gd name="T3" fmla="*/ 2147483646 h 100"/>
                <a:gd name="T4" fmla="*/ 2147483646 w 177"/>
                <a:gd name="T5" fmla="*/ 2147483646 h 100"/>
                <a:gd name="T6" fmla="*/ 2147483646 w 177"/>
                <a:gd name="T7" fmla="*/ 2147483646 h 100"/>
                <a:gd name="T8" fmla="*/ 2147483646 w 177"/>
                <a:gd name="T9" fmla="*/ 2147483646 h 100"/>
                <a:gd name="T10" fmla="*/ 2147483646 w 177"/>
                <a:gd name="T11" fmla="*/ 2147483646 h 100"/>
                <a:gd name="T12" fmla="*/ 2147483646 w 177"/>
                <a:gd name="T13" fmla="*/ 2147483646 h 100"/>
                <a:gd name="T14" fmla="*/ 2147483646 w 177"/>
                <a:gd name="T15" fmla="*/ 2147483646 h 100"/>
                <a:gd name="T16" fmla="*/ 0 w 177"/>
                <a:gd name="T17" fmla="*/ 2147483646 h 100"/>
                <a:gd name="T18" fmla="*/ 2147483646 w 177"/>
                <a:gd name="T19" fmla="*/ 2147483646 h 100"/>
                <a:gd name="T20" fmla="*/ 2147483646 w 177"/>
                <a:gd name="T21" fmla="*/ 2147483646 h 100"/>
                <a:gd name="T22" fmla="*/ 2147483646 w 177"/>
                <a:gd name="T23" fmla="*/ 2147483646 h 100"/>
                <a:gd name="T24" fmla="*/ 2147483646 w 177"/>
                <a:gd name="T25" fmla="*/ 2147483646 h 100"/>
                <a:gd name="T26" fmla="*/ 2147483646 w 177"/>
                <a:gd name="T27" fmla="*/ 2147483646 h 100"/>
                <a:gd name="T28" fmla="*/ 2147483646 w 177"/>
                <a:gd name="T29" fmla="*/ 2147483646 h 100"/>
                <a:gd name="T30" fmla="*/ 2147483646 w 177"/>
                <a:gd name="T31" fmla="*/ 2147483646 h 100"/>
                <a:gd name="T32" fmla="*/ 2147483646 w 177"/>
                <a:gd name="T33" fmla="*/ 2147483646 h 100"/>
                <a:gd name="T34" fmla="*/ 2147483646 w 177"/>
                <a:gd name="T35" fmla="*/ 0 h 100"/>
                <a:gd name="T36" fmla="*/ 2147483646 w 177"/>
                <a:gd name="T37" fmla="*/ 0 h 100"/>
                <a:gd name="T38" fmla="*/ 2147483646 w 177"/>
                <a:gd name="T39" fmla="*/ 2147483646 h 100"/>
                <a:gd name="T40" fmla="*/ 2147483646 w 177"/>
                <a:gd name="T41" fmla="*/ 2147483646 h 100"/>
                <a:gd name="T42" fmla="*/ 2147483646 w 177"/>
                <a:gd name="T43" fmla="*/ 2147483646 h 100"/>
                <a:gd name="T44" fmla="*/ 2147483646 w 177"/>
                <a:gd name="T45" fmla="*/ 2147483646 h 1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7" h="100">
                  <a:moveTo>
                    <a:pt x="101" y="10"/>
                  </a:moveTo>
                  <a:lnTo>
                    <a:pt x="90" y="20"/>
                  </a:lnTo>
                  <a:lnTo>
                    <a:pt x="80" y="31"/>
                  </a:lnTo>
                  <a:lnTo>
                    <a:pt x="70" y="41"/>
                  </a:lnTo>
                  <a:lnTo>
                    <a:pt x="52" y="48"/>
                  </a:lnTo>
                  <a:lnTo>
                    <a:pt x="42" y="52"/>
                  </a:lnTo>
                  <a:lnTo>
                    <a:pt x="31" y="55"/>
                  </a:lnTo>
                  <a:lnTo>
                    <a:pt x="18" y="55"/>
                  </a:lnTo>
                  <a:lnTo>
                    <a:pt x="0" y="55"/>
                  </a:lnTo>
                  <a:lnTo>
                    <a:pt x="14" y="69"/>
                  </a:lnTo>
                  <a:lnTo>
                    <a:pt x="31" y="79"/>
                  </a:lnTo>
                  <a:lnTo>
                    <a:pt x="56" y="90"/>
                  </a:lnTo>
                  <a:lnTo>
                    <a:pt x="80" y="97"/>
                  </a:lnTo>
                  <a:lnTo>
                    <a:pt x="108" y="100"/>
                  </a:lnTo>
                  <a:lnTo>
                    <a:pt x="136" y="97"/>
                  </a:lnTo>
                  <a:lnTo>
                    <a:pt x="156" y="93"/>
                  </a:lnTo>
                  <a:lnTo>
                    <a:pt x="177" y="83"/>
                  </a:lnTo>
                  <a:lnTo>
                    <a:pt x="136" y="0"/>
                  </a:lnTo>
                  <a:lnTo>
                    <a:pt x="125" y="0"/>
                  </a:lnTo>
                  <a:lnTo>
                    <a:pt x="111" y="3"/>
                  </a:lnTo>
                  <a:lnTo>
                    <a:pt x="108" y="3"/>
                  </a:lnTo>
                  <a:lnTo>
                    <a:pt x="101" y="10"/>
                  </a:lnTo>
                  <a:close/>
                </a:path>
              </a:pathLst>
            </a:custGeom>
            <a:solidFill>
              <a:srgbClr val="D7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5" name="Freeform 98"/>
            <p:cNvSpPr>
              <a:spLocks/>
            </p:cNvSpPr>
            <p:nvPr/>
          </p:nvSpPr>
          <p:spPr bwMode="auto">
            <a:xfrm>
              <a:off x="3803651" y="5351464"/>
              <a:ext cx="436563" cy="46037"/>
            </a:xfrm>
            <a:custGeom>
              <a:avLst/>
              <a:gdLst>
                <a:gd name="T0" fmla="*/ 2147483646 w 336"/>
                <a:gd name="T1" fmla="*/ 2147483646 h 35"/>
                <a:gd name="T2" fmla="*/ 2147483646 w 336"/>
                <a:gd name="T3" fmla="*/ 2147483646 h 35"/>
                <a:gd name="T4" fmla="*/ 2147483646 w 336"/>
                <a:gd name="T5" fmla="*/ 2147483646 h 35"/>
                <a:gd name="T6" fmla="*/ 2147483646 w 336"/>
                <a:gd name="T7" fmla="*/ 2147483646 h 35"/>
                <a:gd name="T8" fmla="*/ 2147483646 w 336"/>
                <a:gd name="T9" fmla="*/ 2147483646 h 35"/>
                <a:gd name="T10" fmla="*/ 2147483646 w 336"/>
                <a:gd name="T11" fmla="*/ 2147483646 h 35"/>
                <a:gd name="T12" fmla="*/ 2147483646 w 336"/>
                <a:gd name="T13" fmla="*/ 2147483646 h 35"/>
                <a:gd name="T14" fmla="*/ 2147483646 w 336"/>
                <a:gd name="T15" fmla="*/ 2147483646 h 35"/>
                <a:gd name="T16" fmla="*/ 2147483646 w 336"/>
                <a:gd name="T17" fmla="*/ 2147483646 h 35"/>
                <a:gd name="T18" fmla="*/ 2147483646 w 336"/>
                <a:gd name="T19" fmla="*/ 2147483646 h 35"/>
                <a:gd name="T20" fmla="*/ 2147483646 w 336"/>
                <a:gd name="T21" fmla="*/ 2147483646 h 35"/>
                <a:gd name="T22" fmla="*/ 2147483646 w 336"/>
                <a:gd name="T23" fmla="*/ 2147483646 h 35"/>
                <a:gd name="T24" fmla="*/ 2147483646 w 336"/>
                <a:gd name="T25" fmla="*/ 2147483646 h 35"/>
                <a:gd name="T26" fmla="*/ 2147483646 w 336"/>
                <a:gd name="T27" fmla="*/ 2147483646 h 35"/>
                <a:gd name="T28" fmla="*/ 2147483646 w 336"/>
                <a:gd name="T29" fmla="*/ 2147483646 h 35"/>
                <a:gd name="T30" fmla="*/ 2147483646 w 336"/>
                <a:gd name="T31" fmla="*/ 2147483646 h 35"/>
                <a:gd name="T32" fmla="*/ 2147483646 w 336"/>
                <a:gd name="T33" fmla="*/ 2147483646 h 35"/>
                <a:gd name="T34" fmla="*/ 2147483646 w 336"/>
                <a:gd name="T35" fmla="*/ 2147483646 h 35"/>
                <a:gd name="T36" fmla="*/ 2147483646 w 336"/>
                <a:gd name="T37" fmla="*/ 0 h 35"/>
                <a:gd name="T38" fmla="*/ 2147483646 w 336"/>
                <a:gd name="T39" fmla="*/ 0 h 35"/>
                <a:gd name="T40" fmla="*/ 2147483646 w 336"/>
                <a:gd name="T41" fmla="*/ 2147483646 h 35"/>
                <a:gd name="T42" fmla="*/ 2147483646 w 336"/>
                <a:gd name="T43" fmla="*/ 2147483646 h 35"/>
                <a:gd name="T44" fmla="*/ 2147483646 w 336"/>
                <a:gd name="T45" fmla="*/ 2147483646 h 35"/>
                <a:gd name="T46" fmla="*/ 2147483646 w 336"/>
                <a:gd name="T47" fmla="*/ 2147483646 h 35"/>
                <a:gd name="T48" fmla="*/ 2147483646 w 336"/>
                <a:gd name="T49" fmla="*/ 2147483646 h 35"/>
                <a:gd name="T50" fmla="*/ 2147483646 w 336"/>
                <a:gd name="T51" fmla="*/ 2147483646 h 35"/>
                <a:gd name="T52" fmla="*/ 2147483646 w 336"/>
                <a:gd name="T53" fmla="*/ 0 h 35"/>
                <a:gd name="T54" fmla="*/ 2147483646 w 336"/>
                <a:gd name="T55" fmla="*/ 2147483646 h 35"/>
                <a:gd name="T56" fmla="*/ 2147483646 w 336"/>
                <a:gd name="T57" fmla="*/ 2147483646 h 35"/>
                <a:gd name="T58" fmla="*/ 0 w 336"/>
                <a:gd name="T59" fmla="*/ 2147483646 h 35"/>
                <a:gd name="T60" fmla="*/ 0 w 336"/>
                <a:gd name="T61" fmla="*/ 2147483646 h 35"/>
                <a:gd name="T62" fmla="*/ 0 w 336"/>
                <a:gd name="T63" fmla="*/ 2147483646 h 35"/>
                <a:gd name="T64" fmla="*/ 2147483646 w 336"/>
                <a:gd name="T65" fmla="*/ 2147483646 h 35"/>
                <a:gd name="T66" fmla="*/ 2147483646 w 336"/>
                <a:gd name="T67" fmla="*/ 2147483646 h 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336" h="35">
                  <a:moveTo>
                    <a:pt x="52" y="31"/>
                  </a:moveTo>
                  <a:lnTo>
                    <a:pt x="83" y="35"/>
                  </a:lnTo>
                  <a:lnTo>
                    <a:pt x="124" y="35"/>
                  </a:lnTo>
                  <a:lnTo>
                    <a:pt x="170" y="35"/>
                  </a:lnTo>
                  <a:lnTo>
                    <a:pt x="204" y="35"/>
                  </a:lnTo>
                  <a:lnTo>
                    <a:pt x="225" y="35"/>
                  </a:lnTo>
                  <a:lnTo>
                    <a:pt x="236" y="35"/>
                  </a:lnTo>
                  <a:lnTo>
                    <a:pt x="243" y="35"/>
                  </a:lnTo>
                  <a:lnTo>
                    <a:pt x="260" y="28"/>
                  </a:lnTo>
                  <a:lnTo>
                    <a:pt x="263" y="28"/>
                  </a:lnTo>
                  <a:lnTo>
                    <a:pt x="270" y="28"/>
                  </a:lnTo>
                  <a:lnTo>
                    <a:pt x="288" y="31"/>
                  </a:lnTo>
                  <a:lnTo>
                    <a:pt x="298" y="35"/>
                  </a:lnTo>
                  <a:lnTo>
                    <a:pt x="309" y="35"/>
                  </a:lnTo>
                  <a:lnTo>
                    <a:pt x="336" y="35"/>
                  </a:lnTo>
                  <a:lnTo>
                    <a:pt x="333" y="21"/>
                  </a:lnTo>
                  <a:lnTo>
                    <a:pt x="329" y="11"/>
                  </a:lnTo>
                  <a:lnTo>
                    <a:pt x="322" y="4"/>
                  </a:lnTo>
                  <a:lnTo>
                    <a:pt x="315" y="0"/>
                  </a:lnTo>
                  <a:lnTo>
                    <a:pt x="295" y="0"/>
                  </a:lnTo>
                  <a:lnTo>
                    <a:pt x="263" y="4"/>
                  </a:lnTo>
                  <a:lnTo>
                    <a:pt x="256" y="7"/>
                  </a:lnTo>
                  <a:lnTo>
                    <a:pt x="253" y="11"/>
                  </a:lnTo>
                  <a:lnTo>
                    <a:pt x="253" y="18"/>
                  </a:lnTo>
                  <a:lnTo>
                    <a:pt x="246" y="21"/>
                  </a:lnTo>
                  <a:lnTo>
                    <a:pt x="236" y="11"/>
                  </a:lnTo>
                  <a:lnTo>
                    <a:pt x="222" y="0"/>
                  </a:lnTo>
                  <a:lnTo>
                    <a:pt x="6" y="4"/>
                  </a:lnTo>
                  <a:lnTo>
                    <a:pt x="3" y="11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4"/>
                  </a:lnTo>
                  <a:lnTo>
                    <a:pt x="45" y="18"/>
                  </a:lnTo>
                  <a:lnTo>
                    <a:pt x="52" y="31"/>
                  </a:lnTo>
                  <a:close/>
                </a:path>
              </a:pathLst>
            </a:custGeom>
            <a:solidFill>
              <a:srgbClr val="16A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6" name="Freeform 99"/>
            <p:cNvSpPr>
              <a:spLocks noEditPoints="1"/>
            </p:cNvSpPr>
            <p:nvPr/>
          </p:nvSpPr>
          <p:spPr bwMode="auto">
            <a:xfrm>
              <a:off x="4059238" y="4922839"/>
              <a:ext cx="127000" cy="168275"/>
            </a:xfrm>
            <a:custGeom>
              <a:avLst/>
              <a:gdLst>
                <a:gd name="T0" fmla="*/ 2147483646 w 97"/>
                <a:gd name="T1" fmla="*/ 2147483646 h 132"/>
                <a:gd name="T2" fmla="*/ 2147483646 w 97"/>
                <a:gd name="T3" fmla="*/ 2147483646 h 132"/>
                <a:gd name="T4" fmla="*/ 2147483646 w 97"/>
                <a:gd name="T5" fmla="*/ 2147483646 h 132"/>
                <a:gd name="T6" fmla="*/ 2147483646 w 97"/>
                <a:gd name="T7" fmla="*/ 2147483646 h 132"/>
                <a:gd name="T8" fmla="*/ 2147483646 w 97"/>
                <a:gd name="T9" fmla="*/ 2147483646 h 132"/>
                <a:gd name="T10" fmla="*/ 2147483646 w 97"/>
                <a:gd name="T11" fmla="*/ 2147483646 h 132"/>
                <a:gd name="T12" fmla="*/ 2147483646 w 97"/>
                <a:gd name="T13" fmla="*/ 2147483646 h 132"/>
                <a:gd name="T14" fmla="*/ 2147483646 w 97"/>
                <a:gd name="T15" fmla="*/ 2147483646 h 132"/>
                <a:gd name="T16" fmla="*/ 2147483646 w 97"/>
                <a:gd name="T17" fmla="*/ 2147483646 h 132"/>
                <a:gd name="T18" fmla="*/ 2147483646 w 97"/>
                <a:gd name="T19" fmla="*/ 2147483646 h 132"/>
                <a:gd name="T20" fmla="*/ 2147483646 w 97"/>
                <a:gd name="T21" fmla="*/ 2147483646 h 132"/>
                <a:gd name="T22" fmla="*/ 2147483646 w 97"/>
                <a:gd name="T23" fmla="*/ 2147483646 h 132"/>
                <a:gd name="T24" fmla="*/ 2147483646 w 97"/>
                <a:gd name="T25" fmla="*/ 2147483646 h 132"/>
                <a:gd name="T26" fmla="*/ 2147483646 w 97"/>
                <a:gd name="T27" fmla="*/ 2147483646 h 132"/>
                <a:gd name="T28" fmla="*/ 2147483646 w 97"/>
                <a:gd name="T29" fmla="*/ 2147483646 h 132"/>
                <a:gd name="T30" fmla="*/ 2147483646 w 97"/>
                <a:gd name="T31" fmla="*/ 0 h 132"/>
                <a:gd name="T32" fmla="*/ 2147483646 w 97"/>
                <a:gd name="T33" fmla="*/ 0 h 132"/>
                <a:gd name="T34" fmla="*/ 2147483646 w 97"/>
                <a:gd name="T35" fmla="*/ 0 h 132"/>
                <a:gd name="T36" fmla="*/ 0 w 97"/>
                <a:gd name="T37" fmla="*/ 2147483646 h 132"/>
                <a:gd name="T38" fmla="*/ 0 w 97"/>
                <a:gd name="T39" fmla="*/ 2147483646 h 132"/>
                <a:gd name="T40" fmla="*/ 0 w 97"/>
                <a:gd name="T41" fmla="*/ 2147483646 h 132"/>
                <a:gd name="T42" fmla="*/ 2147483646 w 97"/>
                <a:gd name="T43" fmla="*/ 2147483646 h 132"/>
                <a:gd name="T44" fmla="*/ 2147483646 w 97"/>
                <a:gd name="T45" fmla="*/ 2147483646 h 132"/>
                <a:gd name="T46" fmla="*/ 2147483646 w 97"/>
                <a:gd name="T47" fmla="*/ 2147483646 h 132"/>
                <a:gd name="T48" fmla="*/ 2147483646 w 97"/>
                <a:gd name="T49" fmla="*/ 2147483646 h 132"/>
                <a:gd name="T50" fmla="*/ 2147483646 w 97"/>
                <a:gd name="T51" fmla="*/ 2147483646 h 132"/>
                <a:gd name="T52" fmla="*/ 2147483646 w 97"/>
                <a:gd name="T53" fmla="*/ 2147483646 h 132"/>
                <a:gd name="T54" fmla="*/ 2147483646 w 97"/>
                <a:gd name="T55" fmla="*/ 2147483646 h 132"/>
                <a:gd name="T56" fmla="*/ 2147483646 w 97"/>
                <a:gd name="T57" fmla="*/ 2147483646 h 132"/>
                <a:gd name="T58" fmla="*/ 2147483646 w 97"/>
                <a:gd name="T59" fmla="*/ 2147483646 h 132"/>
                <a:gd name="T60" fmla="*/ 0 w 97"/>
                <a:gd name="T61" fmla="*/ 2147483646 h 132"/>
                <a:gd name="T62" fmla="*/ 2147483646 w 97"/>
                <a:gd name="T63" fmla="*/ 2147483646 h 132"/>
                <a:gd name="T64" fmla="*/ 2147483646 w 97"/>
                <a:gd name="T65" fmla="*/ 2147483646 h 132"/>
                <a:gd name="T66" fmla="*/ 2147483646 w 97"/>
                <a:gd name="T67" fmla="*/ 2147483646 h 132"/>
                <a:gd name="T68" fmla="*/ 2147483646 w 97"/>
                <a:gd name="T69" fmla="*/ 2147483646 h 132"/>
                <a:gd name="T70" fmla="*/ 2147483646 w 97"/>
                <a:gd name="T71" fmla="*/ 2147483646 h 132"/>
                <a:gd name="T72" fmla="*/ 2147483646 w 97"/>
                <a:gd name="T73" fmla="*/ 2147483646 h 132"/>
                <a:gd name="T74" fmla="*/ 2147483646 w 97"/>
                <a:gd name="T75" fmla="*/ 2147483646 h 132"/>
                <a:gd name="T76" fmla="*/ 2147483646 w 97"/>
                <a:gd name="T77" fmla="*/ 2147483646 h 132"/>
                <a:gd name="T78" fmla="*/ 2147483646 w 97"/>
                <a:gd name="T79" fmla="*/ 2147483646 h 132"/>
                <a:gd name="T80" fmla="*/ 2147483646 w 97"/>
                <a:gd name="T81" fmla="*/ 2147483646 h 132"/>
                <a:gd name="T82" fmla="*/ 2147483646 w 97"/>
                <a:gd name="T83" fmla="*/ 2147483646 h 132"/>
                <a:gd name="T84" fmla="*/ 2147483646 w 97"/>
                <a:gd name="T85" fmla="*/ 2147483646 h 132"/>
                <a:gd name="T86" fmla="*/ 2147483646 w 97"/>
                <a:gd name="T87" fmla="*/ 2147483646 h 132"/>
                <a:gd name="T88" fmla="*/ 2147483646 w 97"/>
                <a:gd name="T89" fmla="*/ 2147483646 h 132"/>
                <a:gd name="T90" fmla="*/ 2147483646 w 97"/>
                <a:gd name="T91" fmla="*/ 2147483646 h 132"/>
                <a:gd name="T92" fmla="*/ 2147483646 w 97"/>
                <a:gd name="T93" fmla="*/ 2147483646 h 132"/>
                <a:gd name="T94" fmla="*/ 2147483646 w 97"/>
                <a:gd name="T95" fmla="*/ 2147483646 h 132"/>
                <a:gd name="T96" fmla="*/ 2147483646 w 97"/>
                <a:gd name="T97" fmla="*/ 2147483646 h 132"/>
                <a:gd name="T98" fmla="*/ 2147483646 w 97"/>
                <a:gd name="T99" fmla="*/ 2147483646 h 132"/>
                <a:gd name="T100" fmla="*/ 2147483646 w 97"/>
                <a:gd name="T101" fmla="*/ 2147483646 h 132"/>
                <a:gd name="T102" fmla="*/ 2147483646 w 97"/>
                <a:gd name="T103" fmla="*/ 2147483646 h 1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97" h="132">
                  <a:moveTo>
                    <a:pt x="41" y="52"/>
                  </a:moveTo>
                  <a:lnTo>
                    <a:pt x="52" y="52"/>
                  </a:lnTo>
                  <a:lnTo>
                    <a:pt x="62" y="56"/>
                  </a:lnTo>
                  <a:lnTo>
                    <a:pt x="69" y="59"/>
                  </a:lnTo>
                  <a:lnTo>
                    <a:pt x="73" y="73"/>
                  </a:lnTo>
                  <a:lnTo>
                    <a:pt x="62" y="73"/>
                  </a:lnTo>
                  <a:lnTo>
                    <a:pt x="52" y="70"/>
                  </a:lnTo>
                  <a:lnTo>
                    <a:pt x="45" y="66"/>
                  </a:lnTo>
                  <a:lnTo>
                    <a:pt x="41" y="59"/>
                  </a:lnTo>
                  <a:lnTo>
                    <a:pt x="41" y="52"/>
                  </a:lnTo>
                  <a:close/>
                  <a:moveTo>
                    <a:pt x="83" y="77"/>
                  </a:moveTo>
                  <a:lnTo>
                    <a:pt x="94" y="70"/>
                  </a:lnTo>
                  <a:lnTo>
                    <a:pt x="97" y="70"/>
                  </a:lnTo>
                  <a:lnTo>
                    <a:pt x="97" y="52"/>
                  </a:lnTo>
                  <a:lnTo>
                    <a:pt x="97" y="0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25"/>
                  </a:lnTo>
                  <a:lnTo>
                    <a:pt x="10" y="35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28" y="42"/>
                  </a:lnTo>
                  <a:lnTo>
                    <a:pt x="31" y="42"/>
                  </a:lnTo>
                  <a:lnTo>
                    <a:pt x="34" y="49"/>
                  </a:lnTo>
                  <a:lnTo>
                    <a:pt x="21" y="56"/>
                  </a:lnTo>
                  <a:lnTo>
                    <a:pt x="17" y="52"/>
                  </a:lnTo>
                  <a:lnTo>
                    <a:pt x="7" y="52"/>
                  </a:lnTo>
                  <a:lnTo>
                    <a:pt x="0" y="49"/>
                  </a:lnTo>
                  <a:lnTo>
                    <a:pt x="7" y="66"/>
                  </a:lnTo>
                  <a:lnTo>
                    <a:pt x="10" y="73"/>
                  </a:lnTo>
                  <a:lnTo>
                    <a:pt x="10" y="80"/>
                  </a:lnTo>
                  <a:lnTo>
                    <a:pt x="21" y="77"/>
                  </a:lnTo>
                  <a:lnTo>
                    <a:pt x="34" y="73"/>
                  </a:lnTo>
                  <a:lnTo>
                    <a:pt x="28" y="97"/>
                  </a:lnTo>
                  <a:lnTo>
                    <a:pt x="45" y="97"/>
                  </a:lnTo>
                  <a:lnTo>
                    <a:pt x="52" y="101"/>
                  </a:lnTo>
                  <a:lnTo>
                    <a:pt x="48" y="104"/>
                  </a:lnTo>
                  <a:lnTo>
                    <a:pt x="48" y="108"/>
                  </a:lnTo>
                  <a:lnTo>
                    <a:pt x="41" y="118"/>
                  </a:lnTo>
                  <a:lnTo>
                    <a:pt x="59" y="125"/>
                  </a:lnTo>
                  <a:lnTo>
                    <a:pt x="62" y="129"/>
                  </a:lnTo>
                  <a:lnTo>
                    <a:pt x="73" y="132"/>
                  </a:lnTo>
                  <a:lnTo>
                    <a:pt x="97" y="132"/>
                  </a:lnTo>
                  <a:lnTo>
                    <a:pt x="97" y="115"/>
                  </a:lnTo>
                  <a:lnTo>
                    <a:pt x="97" y="97"/>
                  </a:lnTo>
                  <a:lnTo>
                    <a:pt x="90" y="87"/>
                  </a:lnTo>
                  <a:lnTo>
                    <a:pt x="83" y="77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7" name="Freeform 100"/>
            <p:cNvSpPr>
              <a:spLocks/>
            </p:cNvSpPr>
            <p:nvPr/>
          </p:nvSpPr>
          <p:spPr bwMode="auto">
            <a:xfrm>
              <a:off x="4332289" y="4438651"/>
              <a:ext cx="90487" cy="157163"/>
            </a:xfrm>
            <a:custGeom>
              <a:avLst/>
              <a:gdLst>
                <a:gd name="T0" fmla="*/ 2147483646 w 69"/>
                <a:gd name="T1" fmla="*/ 2147483646 h 122"/>
                <a:gd name="T2" fmla="*/ 2147483646 w 69"/>
                <a:gd name="T3" fmla="*/ 2147483646 h 122"/>
                <a:gd name="T4" fmla="*/ 2147483646 w 69"/>
                <a:gd name="T5" fmla="*/ 2147483646 h 122"/>
                <a:gd name="T6" fmla="*/ 0 w 69"/>
                <a:gd name="T7" fmla="*/ 0 h 122"/>
                <a:gd name="T8" fmla="*/ 0 w 69"/>
                <a:gd name="T9" fmla="*/ 2147483646 h 122"/>
                <a:gd name="T10" fmla="*/ 0 w 69"/>
                <a:gd name="T11" fmla="*/ 2147483646 h 122"/>
                <a:gd name="T12" fmla="*/ 0 w 69"/>
                <a:gd name="T13" fmla="*/ 2147483646 h 122"/>
                <a:gd name="T14" fmla="*/ 2147483646 w 69"/>
                <a:gd name="T15" fmla="*/ 2147483646 h 1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9" h="122">
                  <a:moveTo>
                    <a:pt x="3" y="122"/>
                  </a:moveTo>
                  <a:lnTo>
                    <a:pt x="66" y="122"/>
                  </a:lnTo>
                  <a:lnTo>
                    <a:pt x="69" y="4"/>
                  </a:lnTo>
                  <a:lnTo>
                    <a:pt x="0" y="0"/>
                  </a:lnTo>
                  <a:lnTo>
                    <a:pt x="0" y="28"/>
                  </a:lnTo>
                  <a:lnTo>
                    <a:pt x="0" y="63"/>
                  </a:lnTo>
                  <a:lnTo>
                    <a:pt x="0" y="97"/>
                  </a:lnTo>
                  <a:lnTo>
                    <a:pt x="3" y="122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8" name="Freeform 101"/>
            <p:cNvSpPr>
              <a:spLocks/>
            </p:cNvSpPr>
            <p:nvPr/>
          </p:nvSpPr>
          <p:spPr bwMode="auto">
            <a:xfrm>
              <a:off x="4443414" y="4438651"/>
              <a:ext cx="90487" cy="157163"/>
            </a:xfrm>
            <a:custGeom>
              <a:avLst/>
              <a:gdLst>
                <a:gd name="T0" fmla="*/ 0 w 69"/>
                <a:gd name="T1" fmla="*/ 2147483646 h 122"/>
                <a:gd name="T2" fmla="*/ 2147483646 w 69"/>
                <a:gd name="T3" fmla="*/ 2147483646 h 122"/>
                <a:gd name="T4" fmla="*/ 2147483646 w 69"/>
                <a:gd name="T5" fmla="*/ 2147483646 h 122"/>
                <a:gd name="T6" fmla="*/ 2147483646 w 69"/>
                <a:gd name="T7" fmla="*/ 0 h 122"/>
                <a:gd name="T8" fmla="*/ 0 w 69"/>
                <a:gd name="T9" fmla="*/ 2147483646 h 1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9" h="122">
                  <a:moveTo>
                    <a:pt x="0" y="122"/>
                  </a:moveTo>
                  <a:lnTo>
                    <a:pt x="69" y="122"/>
                  </a:lnTo>
                  <a:lnTo>
                    <a:pt x="69" y="4"/>
                  </a:lnTo>
                  <a:lnTo>
                    <a:pt x="3" y="0"/>
                  </a:lnTo>
                  <a:lnTo>
                    <a:pt x="0" y="122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99" name="Rectangle 102"/>
            <p:cNvSpPr>
              <a:spLocks noChangeArrowheads="1"/>
            </p:cNvSpPr>
            <p:nvPr/>
          </p:nvSpPr>
          <p:spPr bwMode="auto">
            <a:xfrm>
              <a:off x="4559301" y="4438651"/>
              <a:ext cx="87313" cy="157163"/>
            </a:xfrm>
            <a:prstGeom prst="rect">
              <a:avLst/>
            </a:pr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00" name="Rectangle 103"/>
            <p:cNvSpPr>
              <a:spLocks noChangeArrowheads="1"/>
            </p:cNvSpPr>
            <p:nvPr/>
          </p:nvSpPr>
          <p:spPr bwMode="auto">
            <a:xfrm>
              <a:off x="3905251" y="3819525"/>
              <a:ext cx="119063" cy="115888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01" name="Rectangle 104"/>
            <p:cNvSpPr>
              <a:spLocks noChangeArrowheads="1"/>
            </p:cNvSpPr>
            <p:nvPr/>
          </p:nvSpPr>
          <p:spPr bwMode="auto">
            <a:xfrm>
              <a:off x="3719513" y="3819525"/>
              <a:ext cx="114300" cy="115888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02" name="Freeform 105"/>
            <p:cNvSpPr>
              <a:spLocks/>
            </p:cNvSpPr>
            <p:nvPr/>
          </p:nvSpPr>
          <p:spPr bwMode="auto">
            <a:xfrm>
              <a:off x="2579689" y="4227513"/>
              <a:ext cx="58737" cy="296862"/>
            </a:xfrm>
            <a:custGeom>
              <a:avLst/>
              <a:gdLst>
                <a:gd name="T0" fmla="*/ 0 w 45"/>
                <a:gd name="T1" fmla="*/ 2147483646 h 233"/>
                <a:gd name="T2" fmla="*/ 2147483646 w 45"/>
                <a:gd name="T3" fmla="*/ 2147483646 h 233"/>
                <a:gd name="T4" fmla="*/ 2147483646 w 45"/>
                <a:gd name="T5" fmla="*/ 0 h 233"/>
                <a:gd name="T6" fmla="*/ 2147483646 w 45"/>
                <a:gd name="T7" fmla="*/ 2147483646 h 233"/>
                <a:gd name="T8" fmla="*/ 2147483646 w 45"/>
                <a:gd name="T9" fmla="*/ 2147483646 h 233"/>
                <a:gd name="T10" fmla="*/ 2147483646 w 45"/>
                <a:gd name="T11" fmla="*/ 2147483646 h 233"/>
                <a:gd name="T12" fmla="*/ 2147483646 w 45"/>
                <a:gd name="T13" fmla="*/ 2147483646 h 233"/>
                <a:gd name="T14" fmla="*/ 0 w 45"/>
                <a:gd name="T15" fmla="*/ 2147483646 h 2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" h="233">
                  <a:moveTo>
                    <a:pt x="0" y="233"/>
                  </a:moveTo>
                  <a:lnTo>
                    <a:pt x="45" y="229"/>
                  </a:lnTo>
                  <a:lnTo>
                    <a:pt x="31" y="0"/>
                  </a:lnTo>
                  <a:lnTo>
                    <a:pt x="24" y="4"/>
                  </a:lnTo>
                  <a:lnTo>
                    <a:pt x="21" y="7"/>
                  </a:lnTo>
                  <a:lnTo>
                    <a:pt x="21" y="4"/>
                  </a:lnTo>
                  <a:lnTo>
                    <a:pt x="10" y="4"/>
                  </a:lnTo>
                  <a:lnTo>
                    <a:pt x="0" y="233"/>
                  </a:lnTo>
                  <a:close/>
                </a:path>
              </a:pathLst>
            </a:custGeom>
            <a:solidFill>
              <a:srgbClr val="717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03" name="Rectangle 106"/>
            <p:cNvSpPr>
              <a:spLocks noChangeArrowheads="1"/>
            </p:cNvSpPr>
            <p:nvPr/>
          </p:nvSpPr>
          <p:spPr bwMode="auto">
            <a:xfrm>
              <a:off x="3525838" y="3819525"/>
              <a:ext cx="112712" cy="115888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04" name="Freeform 107"/>
            <p:cNvSpPr>
              <a:spLocks/>
            </p:cNvSpPr>
            <p:nvPr/>
          </p:nvSpPr>
          <p:spPr bwMode="auto">
            <a:xfrm>
              <a:off x="5938838" y="4686301"/>
              <a:ext cx="158750" cy="98425"/>
            </a:xfrm>
            <a:custGeom>
              <a:avLst/>
              <a:gdLst>
                <a:gd name="T0" fmla="*/ 0 w 122"/>
                <a:gd name="T1" fmla="*/ 2147483646 h 77"/>
                <a:gd name="T2" fmla="*/ 2147483646 w 122"/>
                <a:gd name="T3" fmla="*/ 2147483646 h 77"/>
                <a:gd name="T4" fmla="*/ 2147483646 w 122"/>
                <a:gd name="T5" fmla="*/ 2147483646 h 77"/>
                <a:gd name="T6" fmla="*/ 2147483646 w 122"/>
                <a:gd name="T7" fmla="*/ 2147483646 h 77"/>
                <a:gd name="T8" fmla="*/ 2147483646 w 122"/>
                <a:gd name="T9" fmla="*/ 2147483646 h 77"/>
                <a:gd name="T10" fmla="*/ 2147483646 w 122"/>
                <a:gd name="T11" fmla="*/ 2147483646 h 77"/>
                <a:gd name="T12" fmla="*/ 2147483646 w 122"/>
                <a:gd name="T13" fmla="*/ 2147483646 h 77"/>
                <a:gd name="T14" fmla="*/ 2147483646 w 122"/>
                <a:gd name="T15" fmla="*/ 2147483646 h 77"/>
                <a:gd name="T16" fmla="*/ 2147483646 w 122"/>
                <a:gd name="T17" fmla="*/ 0 h 77"/>
                <a:gd name="T18" fmla="*/ 0 w 122"/>
                <a:gd name="T19" fmla="*/ 0 h 77"/>
                <a:gd name="T20" fmla="*/ 0 w 122"/>
                <a:gd name="T21" fmla="*/ 2147483646 h 7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22" h="77">
                  <a:moveTo>
                    <a:pt x="0" y="77"/>
                  </a:moveTo>
                  <a:lnTo>
                    <a:pt x="122" y="77"/>
                  </a:lnTo>
                  <a:lnTo>
                    <a:pt x="119" y="53"/>
                  </a:lnTo>
                  <a:lnTo>
                    <a:pt x="108" y="35"/>
                  </a:lnTo>
                  <a:lnTo>
                    <a:pt x="98" y="21"/>
                  </a:lnTo>
                  <a:lnTo>
                    <a:pt x="84" y="14"/>
                  </a:lnTo>
                  <a:lnTo>
                    <a:pt x="66" y="7"/>
                  </a:lnTo>
                  <a:lnTo>
                    <a:pt x="46" y="4"/>
                  </a:lnTo>
                  <a:lnTo>
                    <a:pt x="25" y="0"/>
                  </a:lnTo>
                  <a:lnTo>
                    <a:pt x="0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05" name="Freeform 108"/>
            <p:cNvSpPr>
              <a:spLocks/>
            </p:cNvSpPr>
            <p:nvPr/>
          </p:nvSpPr>
          <p:spPr bwMode="auto">
            <a:xfrm>
              <a:off x="3719513" y="4000501"/>
              <a:ext cx="114300" cy="111125"/>
            </a:xfrm>
            <a:custGeom>
              <a:avLst/>
              <a:gdLst>
                <a:gd name="T0" fmla="*/ 0 w 87"/>
                <a:gd name="T1" fmla="*/ 2147483646 h 87"/>
                <a:gd name="T2" fmla="*/ 2147483646 w 87"/>
                <a:gd name="T3" fmla="*/ 2147483646 h 87"/>
                <a:gd name="T4" fmla="*/ 2147483646 w 87"/>
                <a:gd name="T5" fmla="*/ 2147483646 h 87"/>
                <a:gd name="T6" fmla="*/ 2147483646 w 87"/>
                <a:gd name="T7" fmla="*/ 2147483646 h 87"/>
                <a:gd name="T8" fmla="*/ 2147483646 w 87"/>
                <a:gd name="T9" fmla="*/ 2147483646 h 87"/>
                <a:gd name="T10" fmla="*/ 2147483646 w 87"/>
                <a:gd name="T11" fmla="*/ 2147483646 h 87"/>
                <a:gd name="T12" fmla="*/ 0 w 87"/>
                <a:gd name="T13" fmla="*/ 0 h 87"/>
                <a:gd name="T14" fmla="*/ 0 w 87"/>
                <a:gd name="T15" fmla="*/ 2147483646 h 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7" h="87">
                  <a:moveTo>
                    <a:pt x="0" y="84"/>
                  </a:moveTo>
                  <a:lnTo>
                    <a:pt x="17" y="84"/>
                  </a:lnTo>
                  <a:lnTo>
                    <a:pt x="45" y="87"/>
                  </a:lnTo>
                  <a:lnTo>
                    <a:pt x="70" y="84"/>
                  </a:lnTo>
                  <a:lnTo>
                    <a:pt x="87" y="84"/>
                  </a:lnTo>
                  <a:lnTo>
                    <a:pt x="87" y="4"/>
                  </a:lnTo>
                  <a:lnTo>
                    <a:pt x="0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06" name="Freeform 109"/>
            <p:cNvSpPr>
              <a:spLocks/>
            </p:cNvSpPr>
            <p:nvPr/>
          </p:nvSpPr>
          <p:spPr bwMode="auto">
            <a:xfrm>
              <a:off x="4795839" y="5438776"/>
              <a:ext cx="103187" cy="284163"/>
            </a:xfrm>
            <a:custGeom>
              <a:avLst/>
              <a:gdLst>
                <a:gd name="T0" fmla="*/ 0 w 80"/>
                <a:gd name="T1" fmla="*/ 2147483646 h 222"/>
                <a:gd name="T2" fmla="*/ 2147483646 w 80"/>
                <a:gd name="T3" fmla="*/ 2147483646 h 222"/>
                <a:gd name="T4" fmla="*/ 2147483646 w 80"/>
                <a:gd name="T5" fmla="*/ 2147483646 h 222"/>
                <a:gd name="T6" fmla="*/ 2147483646 w 80"/>
                <a:gd name="T7" fmla="*/ 2147483646 h 222"/>
                <a:gd name="T8" fmla="*/ 2147483646 w 80"/>
                <a:gd name="T9" fmla="*/ 2147483646 h 222"/>
                <a:gd name="T10" fmla="*/ 2147483646 w 80"/>
                <a:gd name="T11" fmla="*/ 2147483646 h 222"/>
                <a:gd name="T12" fmla="*/ 2147483646 w 80"/>
                <a:gd name="T13" fmla="*/ 2147483646 h 222"/>
                <a:gd name="T14" fmla="*/ 2147483646 w 80"/>
                <a:gd name="T15" fmla="*/ 2147483646 h 222"/>
                <a:gd name="T16" fmla="*/ 2147483646 w 80"/>
                <a:gd name="T17" fmla="*/ 2147483646 h 222"/>
                <a:gd name="T18" fmla="*/ 2147483646 w 80"/>
                <a:gd name="T19" fmla="*/ 2147483646 h 222"/>
                <a:gd name="T20" fmla="*/ 2147483646 w 80"/>
                <a:gd name="T21" fmla="*/ 2147483646 h 222"/>
                <a:gd name="T22" fmla="*/ 2147483646 w 80"/>
                <a:gd name="T23" fmla="*/ 2147483646 h 222"/>
                <a:gd name="T24" fmla="*/ 2147483646 w 80"/>
                <a:gd name="T25" fmla="*/ 2147483646 h 222"/>
                <a:gd name="T26" fmla="*/ 2147483646 w 80"/>
                <a:gd name="T27" fmla="*/ 2147483646 h 222"/>
                <a:gd name="T28" fmla="*/ 2147483646 w 80"/>
                <a:gd name="T29" fmla="*/ 2147483646 h 222"/>
                <a:gd name="T30" fmla="*/ 2147483646 w 80"/>
                <a:gd name="T31" fmla="*/ 2147483646 h 222"/>
                <a:gd name="T32" fmla="*/ 2147483646 w 80"/>
                <a:gd name="T33" fmla="*/ 2147483646 h 222"/>
                <a:gd name="T34" fmla="*/ 2147483646 w 80"/>
                <a:gd name="T35" fmla="*/ 2147483646 h 222"/>
                <a:gd name="T36" fmla="*/ 2147483646 w 80"/>
                <a:gd name="T37" fmla="*/ 2147483646 h 222"/>
                <a:gd name="T38" fmla="*/ 2147483646 w 80"/>
                <a:gd name="T39" fmla="*/ 2147483646 h 222"/>
                <a:gd name="T40" fmla="*/ 2147483646 w 80"/>
                <a:gd name="T41" fmla="*/ 2147483646 h 222"/>
                <a:gd name="T42" fmla="*/ 2147483646 w 80"/>
                <a:gd name="T43" fmla="*/ 2147483646 h 222"/>
                <a:gd name="T44" fmla="*/ 2147483646 w 80"/>
                <a:gd name="T45" fmla="*/ 2147483646 h 222"/>
                <a:gd name="T46" fmla="*/ 2147483646 w 80"/>
                <a:gd name="T47" fmla="*/ 2147483646 h 222"/>
                <a:gd name="T48" fmla="*/ 2147483646 w 80"/>
                <a:gd name="T49" fmla="*/ 0 h 222"/>
                <a:gd name="T50" fmla="*/ 2147483646 w 80"/>
                <a:gd name="T51" fmla="*/ 0 h 222"/>
                <a:gd name="T52" fmla="*/ 0 w 80"/>
                <a:gd name="T53" fmla="*/ 2147483646 h 22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80" h="222">
                  <a:moveTo>
                    <a:pt x="0" y="21"/>
                  </a:moveTo>
                  <a:lnTo>
                    <a:pt x="10" y="24"/>
                  </a:lnTo>
                  <a:lnTo>
                    <a:pt x="17" y="31"/>
                  </a:lnTo>
                  <a:lnTo>
                    <a:pt x="24" y="42"/>
                  </a:lnTo>
                  <a:lnTo>
                    <a:pt x="31" y="52"/>
                  </a:lnTo>
                  <a:lnTo>
                    <a:pt x="41" y="73"/>
                  </a:lnTo>
                  <a:lnTo>
                    <a:pt x="45" y="97"/>
                  </a:lnTo>
                  <a:lnTo>
                    <a:pt x="48" y="128"/>
                  </a:lnTo>
                  <a:lnTo>
                    <a:pt x="41" y="153"/>
                  </a:lnTo>
                  <a:lnTo>
                    <a:pt x="34" y="177"/>
                  </a:lnTo>
                  <a:lnTo>
                    <a:pt x="24" y="198"/>
                  </a:lnTo>
                  <a:lnTo>
                    <a:pt x="14" y="198"/>
                  </a:lnTo>
                  <a:lnTo>
                    <a:pt x="17" y="201"/>
                  </a:lnTo>
                  <a:lnTo>
                    <a:pt x="31" y="215"/>
                  </a:lnTo>
                  <a:lnTo>
                    <a:pt x="48" y="222"/>
                  </a:lnTo>
                  <a:lnTo>
                    <a:pt x="62" y="194"/>
                  </a:lnTo>
                  <a:lnTo>
                    <a:pt x="73" y="170"/>
                  </a:lnTo>
                  <a:lnTo>
                    <a:pt x="76" y="156"/>
                  </a:lnTo>
                  <a:lnTo>
                    <a:pt x="80" y="139"/>
                  </a:lnTo>
                  <a:lnTo>
                    <a:pt x="80" y="121"/>
                  </a:lnTo>
                  <a:lnTo>
                    <a:pt x="80" y="101"/>
                  </a:lnTo>
                  <a:lnTo>
                    <a:pt x="73" y="69"/>
                  </a:lnTo>
                  <a:lnTo>
                    <a:pt x="62" y="42"/>
                  </a:lnTo>
                  <a:lnTo>
                    <a:pt x="48" y="21"/>
                  </a:lnTo>
                  <a:lnTo>
                    <a:pt x="31" y="0"/>
                  </a:lnTo>
                  <a:lnTo>
                    <a:pt x="17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B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07" name="Freeform 110"/>
            <p:cNvSpPr>
              <a:spLocks/>
            </p:cNvSpPr>
            <p:nvPr/>
          </p:nvSpPr>
          <p:spPr bwMode="auto">
            <a:xfrm>
              <a:off x="4559301" y="5699125"/>
              <a:ext cx="295275" cy="96838"/>
            </a:xfrm>
            <a:custGeom>
              <a:avLst/>
              <a:gdLst>
                <a:gd name="T0" fmla="*/ 2147483646 w 226"/>
                <a:gd name="T1" fmla="*/ 2147483646 h 76"/>
                <a:gd name="T2" fmla="*/ 2147483646 w 226"/>
                <a:gd name="T3" fmla="*/ 2147483646 h 76"/>
                <a:gd name="T4" fmla="*/ 2147483646 w 226"/>
                <a:gd name="T5" fmla="*/ 2147483646 h 76"/>
                <a:gd name="T6" fmla="*/ 2147483646 w 226"/>
                <a:gd name="T7" fmla="*/ 2147483646 h 76"/>
                <a:gd name="T8" fmla="*/ 0 w 226"/>
                <a:gd name="T9" fmla="*/ 2147483646 h 76"/>
                <a:gd name="T10" fmla="*/ 2147483646 w 226"/>
                <a:gd name="T11" fmla="*/ 2147483646 h 76"/>
                <a:gd name="T12" fmla="*/ 2147483646 w 226"/>
                <a:gd name="T13" fmla="*/ 2147483646 h 76"/>
                <a:gd name="T14" fmla="*/ 2147483646 w 226"/>
                <a:gd name="T15" fmla="*/ 2147483646 h 76"/>
                <a:gd name="T16" fmla="*/ 2147483646 w 226"/>
                <a:gd name="T17" fmla="*/ 2147483646 h 76"/>
                <a:gd name="T18" fmla="*/ 2147483646 w 226"/>
                <a:gd name="T19" fmla="*/ 2147483646 h 76"/>
                <a:gd name="T20" fmla="*/ 2147483646 w 226"/>
                <a:gd name="T21" fmla="*/ 2147483646 h 76"/>
                <a:gd name="T22" fmla="*/ 2147483646 w 226"/>
                <a:gd name="T23" fmla="*/ 2147483646 h 76"/>
                <a:gd name="T24" fmla="*/ 2147483646 w 226"/>
                <a:gd name="T25" fmla="*/ 2147483646 h 76"/>
                <a:gd name="T26" fmla="*/ 2147483646 w 226"/>
                <a:gd name="T27" fmla="*/ 2147483646 h 76"/>
                <a:gd name="T28" fmla="*/ 2147483646 w 226"/>
                <a:gd name="T29" fmla="*/ 2147483646 h 76"/>
                <a:gd name="T30" fmla="*/ 2147483646 w 226"/>
                <a:gd name="T31" fmla="*/ 2147483646 h 76"/>
                <a:gd name="T32" fmla="*/ 2147483646 w 226"/>
                <a:gd name="T33" fmla="*/ 0 h 76"/>
                <a:gd name="T34" fmla="*/ 2147483646 w 226"/>
                <a:gd name="T35" fmla="*/ 2147483646 h 76"/>
                <a:gd name="T36" fmla="*/ 2147483646 w 226"/>
                <a:gd name="T37" fmla="*/ 2147483646 h 76"/>
                <a:gd name="T38" fmla="*/ 2147483646 w 226"/>
                <a:gd name="T39" fmla="*/ 2147483646 h 76"/>
                <a:gd name="T40" fmla="*/ 2147483646 w 226"/>
                <a:gd name="T41" fmla="*/ 2147483646 h 76"/>
                <a:gd name="T42" fmla="*/ 2147483646 w 226"/>
                <a:gd name="T43" fmla="*/ 2147483646 h 76"/>
                <a:gd name="T44" fmla="*/ 2147483646 w 226"/>
                <a:gd name="T45" fmla="*/ 2147483646 h 76"/>
                <a:gd name="T46" fmla="*/ 2147483646 w 226"/>
                <a:gd name="T47" fmla="*/ 2147483646 h 76"/>
                <a:gd name="T48" fmla="*/ 2147483646 w 226"/>
                <a:gd name="T49" fmla="*/ 2147483646 h 76"/>
                <a:gd name="T50" fmla="*/ 2147483646 w 226"/>
                <a:gd name="T51" fmla="*/ 2147483646 h 76"/>
                <a:gd name="T52" fmla="*/ 2147483646 w 226"/>
                <a:gd name="T53" fmla="*/ 2147483646 h 7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6" h="76">
                  <a:moveTo>
                    <a:pt x="21" y="14"/>
                  </a:moveTo>
                  <a:lnTo>
                    <a:pt x="14" y="20"/>
                  </a:lnTo>
                  <a:lnTo>
                    <a:pt x="7" y="27"/>
                  </a:lnTo>
                  <a:lnTo>
                    <a:pt x="3" y="34"/>
                  </a:lnTo>
                  <a:lnTo>
                    <a:pt x="0" y="45"/>
                  </a:lnTo>
                  <a:lnTo>
                    <a:pt x="24" y="59"/>
                  </a:lnTo>
                  <a:lnTo>
                    <a:pt x="52" y="69"/>
                  </a:lnTo>
                  <a:lnTo>
                    <a:pt x="83" y="76"/>
                  </a:lnTo>
                  <a:lnTo>
                    <a:pt x="114" y="76"/>
                  </a:lnTo>
                  <a:lnTo>
                    <a:pt x="146" y="69"/>
                  </a:lnTo>
                  <a:lnTo>
                    <a:pt x="173" y="62"/>
                  </a:lnTo>
                  <a:lnTo>
                    <a:pt x="198" y="48"/>
                  </a:lnTo>
                  <a:lnTo>
                    <a:pt x="219" y="34"/>
                  </a:lnTo>
                  <a:lnTo>
                    <a:pt x="222" y="27"/>
                  </a:lnTo>
                  <a:lnTo>
                    <a:pt x="226" y="24"/>
                  </a:lnTo>
                  <a:lnTo>
                    <a:pt x="215" y="10"/>
                  </a:lnTo>
                  <a:lnTo>
                    <a:pt x="201" y="0"/>
                  </a:lnTo>
                  <a:lnTo>
                    <a:pt x="187" y="17"/>
                  </a:lnTo>
                  <a:lnTo>
                    <a:pt x="167" y="31"/>
                  </a:lnTo>
                  <a:lnTo>
                    <a:pt x="142" y="38"/>
                  </a:lnTo>
                  <a:lnTo>
                    <a:pt x="118" y="45"/>
                  </a:lnTo>
                  <a:lnTo>
                    <a:pt x="90" y="45"/>
                  </a:lnTo>
                  <a:lnTo>
                    <a:pt x="62" y="38"/>
                  </a:lnTo>
                  <a:lnTo>
                    <a:pt x="48" y="34"/>
                  </a:lnTo>
                  <a:lnTo>
                    <a:pt x="35" y="31"/>
                  </a:lnTo>
                  <a:lnTo>
                    <a:pt x="28" y="24"/>
                  </a:lnTo>
                  <a:lnTo>
                    <a:pt x="21" y="14"/>
                  </a:lnTo>
                  <a:close/>
                </a:path>
              </a:pathLst>
            </a:custGeom>
            <a:solidFill>
              <a:srgbClr val="8B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08" name="Freeform 111"/>
            <p:cNvSpPr>
              <a:spLocks/>
            </p:cNvSpPr>
            <p:nvPr/>
          </p:nvSpPr>
          <p:spPr bwMode="auto">
            <a:xfrm>
              <a:off x="4471989" y="5459414"/>
              <a:ext cx="98425" cy="287337"/>
            </a:xfrm>
            <a:custGeom>
              <a:avLst/>
              <a:gdLst>
                <a:gd name="T0" fmla="*/ 2147483646 w 76"/>
                <a:gd name="T1" fmla="*/ 2147483646 h 226"/>
                <a:gd name="T2" fmla="*/ 2147483646 w 76"/>
                <a:gd name="T3" fmla="*/ 2147483646 h 226"/>
                <a:gd name="T4" fmla="*/ 2147483646 w 76"/>
                <a:gd name="T5" fmla="*/ 2147483646 h 226"/>
                <a:gd name="T6" fmla="*/ 2147483646 w 76"/>
                <a:gd name="T7" fmla="*/ 2147483646 h 226"/>
                <a:gd name="T8" fmla="*/ 2147483646 w 76"/>
                <a:gd name="T9" fmla="*/ 2147483646 h 226"/>
                <a:gd name="T10" fmla="*/ 2147483646 w 76"/>
                <a:gd name="T11" fmla="*/ 2147483646 h 226"/>
                <a:gd name="T12" fmla="*/ 2147483646 w 76"/>
                <a:gd name="T13" fmla="*/ 2147483646 h 226"/>
                <a:gd name="T14" fmla="*/ 2147483646 w 76"/>
                <a:gd name="T15" fmla="*/ 2147483646 h 226"/>
                <a:gd name="T16" fmla="*/ 2147483646 w 76"/>
                <a:gd name="T17" fmla="*/ 2147483646 h 226"/>
                <a:gd name="T18" fmla="*/ 2147483646 w 76"/>
                <a:gd name="T19" fmla="*/ 2147483646 h 226"/>
                <a:gd name="T20" fmla="*/ 2147483646 w 76"/>
                <a:gd name="T21" fmla="*/ 2147483646 h 226"/>
                <a:gd name="T22" fmla="*/ 2147483646 w 76"/>
                <a:gd name="T23" fmla="*/ 2147483646 h 226"/>
                <a:gd name="T24" fmla="*/ 2147483646 w 76"/>
                <a:gd name="T25" fmla="*/ 2147483646 h 226"/>
                <a:gd name="T26" fmla="*/ 2147483646 w 76"/>
                <a:gd name="T27" fmla="*/ 2147483646 h 226"/>
                <a:gd name="T28" fmla="*/ 2147483646 w 76"/>
                <a:gd name="T29" fmla="*/ 0 h 226"/>
                <a:gd name="T30" fmla="*/ 2147483646 w 76"/>
                <a:gd name="T31" fmla="*/ 2147483646 h 226"/>
                <a:gd name="T32" fmla="*/ 2147483646 w 76"/>
                <a:gd name="T33" fmla="*/ 2147483646 h 226"/>
                <a:gd name="T34" fmla="*/ 0 w 76"/>
                <a:gd name="T35" fmla="*/ 2147483646 h 226"/>
                <a:gd name="T36" fmla="*/ 0 w 76"/>
                <a:gd name="T37" fmla="*/ 2147483646 h 226"/>
                <a:gd name="T38" fmla="*/ 2147483646 w 76"/>
                <a:gd name="T39" fmla="*/ 2147483646 h 226"/>
                <a:gd name="T40" fmla="*/ 2147483646 w 76"/>
                <a:gd name="T41" fmla="*/ 2147483646 h 226"/>
                <a:gd name="T42" fmla="*/ 2147483646 w 76"/>
                <a:gd name="T43" fmla="*/ 2147483646 h 226"/>
                <a:gd name="T44" fmla="*/ 2147483646 w 76"/>
                <a:gd name="T45" fmla="*/ 2147483646 h 226"/>
                <a:gd name="T46" fmla="*/ 2147483646 w 76"/>
                <a:gd name="T47" fmla="*/ 2147483646 h 226"/>
                <a:gd name="T48" fmla="*/ 2147483646 w 76"/>
                <a:gd name="T49" fmla="*/ 2147483646 h 226"/>
                <a:gd name="T50" fmla="*/ 2147483646 w 76"/>
                <a:gd name="T51" fmla="*/ 2147483646 h 226"/>
                <a:gd name="T52" fmla="*/ 2147483646 w 76"/>
                <a:gd name="T53" fmla="*/ 2147483646 h 22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76" h="226">
                  <a:moveTo>
                    <a:pt x="76" y="202"/>
                  </a:moveTo>
                  <a:lnTo>
                    <a:pt x="66" y="195"/>
                  </a:lnTo>
                  <a:lnTo>
                    <a:pt x="59" y="188"/>
                  </a:lnTo>
                  <a:lnTo>
                    <a:pt x="52" y="177"/>
                  </a:lnTo>
                  <a:lnTo>
                    <a:pt x="45" y="167"/>
                  </a:lnTo>
                  <a:lnTo>
                    <a:pt x="38" y="139"/>
                  </a:lnTo>
                  <a:lnTo>
                    <a:pt x="31" y="108"/>
                  </a:lnTo>
                  <a:lnTo>
                    <a:pt x="35" y="80"/>
                  </a:lnTo>
                  <a:lnTo>
                    <a:pt x="38" y="52"/>
                  </a:lnTo>
                  <a:lnTo>
                    <a:pt x="42" y="42"/>
                  </a:lnTo>
                  <a:lnTo>
                    <a:pt x="49" y="32"/>
                  </a:lnTo>
                  <a:lnTo>
                    <a:pt x="56" y="25"/>
                  </a:lnTo>
                  <a:lnTo>
                    <a:pt x="62" y="21"/>
                  </a:lnTo>
                  <a:lnTo>
                    <a:pt x="49" y="11"/>
                  </a:lnTo>
                  <a:lnTo>
                    <a:pt x="31" y="0"/>
                  </a:lnTo>
                  <a:lnTo>
                    <a:pt x="17" y="28"/>
                  </a:lnTo>
                  <a:lnTo>
                    <a:pt x="7" y="56"/>
                  </a:lnTo>
                  <a:lnTo>
                    <a:pt x="0" y="87"/>
                  </a:lnTo>
                  <a:lnTo>
                    <a:pt x="0" y="125"/>
                  </a:lnTo>
                  <a:lnTo>
                    <a:pt x="7" y="157"/>
                  </a:lnTo>
                  <a:lnTo>
                    <a:pt x="17" y="184"/>
                  </a:lnTo>
                  <a:lnTo>
                    <a:pt x="28" y="198"/>
                  </a:lnTo>
                  <a:lnTo>
                    <a:pt x="35" y="212"/>
                  </a:lnTo>
                  <a:lnTo>
                    <a:pt x="45" y="219"/>
                  </a:lnTo>
                  <a:lnTo>
                    <a:pt x="56" y="226"/>
                  </a:lnTo>
                  <a:lnTo>
                    <a:pt x="66" y="216"/>
                  </a:lnTo>
                  <a:lnTo>
                    <a:pt x="76" y="202"/>
                  </a:lnTo>
                  <a:close/>
                </a:path>
              </a:pathLst>
            </a:custGeom>
            <a:solidFill>
              <a:srgbClr val="8B8A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09" name="Rectangle 112"/>
            <p:cNvSpPr>
              <a:spLocks noChangeArrowheads="1"/>
            </p:cNvSpPr>
            <p:nvPr/>
          </p:nvSpPr>
          <p:spPr bwMode="auto">
            <a:xfrm>
              <a:off x="3525838" y="4183064"/>
              <a:ext cx="112712" cy="10477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10" name="Rectangle 113"/>
            <p:cNvSpPr>
              <a:spLocks noChangeArrowheads="1"/>
            </p:cNvSpPr>
            <p:nvPr/>
          </p:nvSpPr>
          <p:spPr bwMode="auto">
            <a:xfrm>
              <a:off x="3525838" y="4000501"/>
              <a:ext cx="112712" cy="106363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11" name="Rectangle 114"/>
            <p:cNvSpPr>
              <a:spLocks noChangeArrowheads="1"/>
            </p:cNvSpPr>
            <p:nvPr/>
          </p:nvSpPr>
          <p:spPr bwMode="auto">
            <a:xfrm>
              <a:off x="3719513" y="4183064"/>
              <a:ext cx="114300" cy="10477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12" name="Freeform 115"/>
            <p:cNvSpPr>
              <a:spLocks/>
            </p:cNvSpPr>
            <p:nvPr/>
          </p:nvSpPr>
          <p:spPr bwMode="auto">
            <a:xfrm>
              <a:off x="3905251" y="4183064"/>
              <a:ext cx="119063" cy="104775"/>
            </a:xfrm>
            <a:custGeom>
              <a:avLst/>
              <a:gdLst>
                <a:gd name="T0" fmla="*/ 0 w 91"/>
                <a:gd name="T1" fmla="*/ 2147483646 h 83"/>
                <a:gd name="T2" fmla="*/ 2147483646 w 91"/>
                <a:gd name="T3" fmla="*/ 2147483646 h 83"/>
                <a:gd name="T4" fmla="*/ 2147483646 w 91"/>
                <a:gd name="T5" fmla="*/ 2147483646 h 83"/>
                <a:gd name="T6" fmla="*/ 0 w 91"/>
                <a:gd name="T7" fmla="*/ 0 h 83"/>
                <a:gd name="T8" fmla="*/ 0 w 91"/>
                <a:gd name="T9" fmla="*/ 2147483646 h 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" h="83">
                  <a:moveTo>
                    <a:pt x="0" y="83"/>
                  </a:moveTo>
                  <a:lnTo>
                    <a:pt x="91" y="83"/>
                  </a:lnTo>
                  <a:lnTo>
                    <a:pt x="91" y="4"/>
                  </a:lnTo>
                  <a:lnTo>
                    <a:pt x="0" y="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13" name="Freeform 116"/>
            <p:cNvSpPr>
              <a:spLocks/>
            </p:cNvSpPr>
            <p:nvPr/>
          </p:nvSpPr>
          <p:spPr bwMode="auto">
            <a:xfrm>
              <a:off x="3905251" y="4000501"/>
              <a:ext cx="119063" cy="106363"/>
            </a:xfrm>
            <a:custGeom>
              <a:avLst/>
              <a:gdLst>
                <a:gd name="T0" fmla="*/ 0 w 91"/>
                <a:gd name="T1" fmla="*/ 2147483646 h 84"/>
                <a:gd name="T2" fmla="*/ 2147483646 w 91"/>
                <a:gd name="T3" fmla="*/ 2147483646 h 84"/>
                <a:gd name="T4" fmla="*/ 2147483646 w 91"/>
                <a:gd name="T5" fmla="*/ 2147483646 h 84"/>
                <a:gd name="T6" fmla="*/ 0 w 91"/>
                <a:gd name="T7" fmla="*/ 0 h 84"/>
                <a:gd name="T8" fmla="*/ 0 w 91"/>
                <a:gd name="T9" fmla="*/ 2147483646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1" h="84">
                  <a:moveTo>
                    <a:pt x="0" y="84"/>
                  </a:moveTo>
                  <a:lnTo>
                    <a:pt x="91" y="84"/>
                  </a:lnTo>
                  <a:lnTo>
                    <a:pt x="91" y="4"/>
                  </a:lnTo>
                  <a:lnTo>
                    <a:pt x="0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14" name="Rectangle 117"/>
            <p:cNvSpPr>
              <a:spLocks noChangeArrowheads="1"/>
            </p:cNvSpPr>
            <p:nvPr/>
          </p:nvSpPr>
          <p:spPr bwMode="auto">
            <a:xfrm>
              <a:off x="3525838" y="4360863"/>
              <a:ext cx="112712" cy="106362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15" name="Freeform 118"/>
            <p:cNvSpPr>
              <a:spLocks/>
            </p:cNvSpPr>
            <p:nvPr/>
          </p:nvSpPr>
          <p:spPr bwMode="auto">
            <a:xfrm>
              <a:off x="3211513" y="4430714"/>
              <a:ext cx="95250" cy="123825"/>
            </a:xfrm>
            <a:custGeom>
              <a:avLst/>
              <a:gdLst>
                <a:gd name="T0" fmla="*/ 0 w 73"/>
                <a:gd name="T1" fmla="*/ 2147483646 h 98"/>
                <a:gd name="T2" fmla="*/ 2147483646 w 73"/>
                <a:gd name="T3" fmla="*/ 2147483646 h 98"/>
                <a:gd name="T4" fmla="*/ 2147483646 w 73"/>
                <a:gd name="T5" fmla="*/ 2147483646 h 98"/>
                <a:gd name="T6" fmla="*/ 2147483646 w 73"/>
                <a:gd name="T7" fmla="*/ 2147483646 h 98"/>
                <a:gd name="T8" fmla="*/ 2147483646 w 73"/>
                <a:gd name="T9" fmla="*/ 0 h 98"/>
                <a:gd name="T10" fmla="*/ 2147483646 w 73"/>
                <a:gd name="T11" fmla="*/ 2147483646 h 98"/>
                <a:gd name="T12" fmla="*/ 0 w 73"/>
                <a:gd name="T13" fmla="*/ 2147483646 h 98"/>
                <a:gd name="T14" fmla="*/ 0 w 73"/>
                <a:gd name="T15" fmla="*/ 2147483646 h 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" h="98">
                  <a:moveTo>
                    <a:pt x="0" y="98"/>
                  </a:moveTo>
                  <a:lnTo>
                    <a:pt x="73" y="98"/>
                  </a:lnTo>
                  <a:lnTo>
                    <a:pt x="73" y="7"/>
                  </a:lnTo>
                  <a:lnTo>
                    <a:pt x="56" y="4"/>
                  </a:lnTo>
                  <a:lnTo>
                    <a:pt x="38" y="0"/>
                  </a:lnTo>
                  <a:lnTo>
                    <a:pt x="17" y="4"/>
                  </a:lnTo>
                  <a:lnTo>
                    <a:pt x="0" y="4"/>
                  </a:lnTo>
                  <a:lnTo>
                    <a:pt x="0" y="98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16" name="Freeform 119"/>
            <p:cNvSpPr>
              <a:spLocks/>
            </p:cNvSpPr>
            <p:nvPr/>
          </p:nvSpPr>
          <p:spPr bwMode="auto">
            <a:xfrm>
              <a:off x="3071814" y="4435476"/>
              <a:ext cx="98425" cy="119063"/>
            </a:xfrm>
            <a:custGeom>
              <a:avLst/>
              <a:gdLst>
                <a:gd name="T0" fmla="*/ 0 w 76"/>
                <a:gd name="T1" fmla="*/ 2147483646 h 94"/>
                <a:gd name="T2" fmla="*/ 2147483646 w 76"/>
                <a:gd name="T3" fmla="*/ 2147483646 h 94"/>
                <a:gd name="T4" fmla="*/ 2147483646 w 76"/>
                <a:gd name="T5" fmla="*/ 0 h 94"/>
                <a:gd name="T6" fmla="*/ 2147483646 w 76"/>
                <a:gd name="T7" fmla="*/ 0 h 94"/>
                <a:gd name="T8" fmla="*/ 0 w 76"/>
                <a:gd name="T9" fmla="*/ 2147483646 h 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6" h="94">
                  <a:moveTo>
                    <a:pt x="0" y="94"/>
                  </a:moveTo>
                  <a:lnTo>
                    <a:pt x="73" y="94"/>
                  </a:lnTo>
                  <a:lnTo>
                    <a:pt x="76" y="0"/>
                  </a:lnTo>
                  <a:lnTo>
                    <a:pt x="3" y="0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17" name="Freeform 120"/>
            <p:cNvSpPr>
              <a:spLocks/>
            </p:cNvSpPr>
            <p:nvPr/>
          </p:nvSpPr>
          <p:spPr bwMode="auto">
            <a:xfrm>
              <a:off x="3071814" y="4265613"/>
              <a:ext cx="98425" cy="119062"/>
            </a:xfrm>
            <a:custGeom>
              <a:avLst/>
              <a:gdLst>
                <a:gd name="T0" fmla="*/ 0 w 76"/>
                <a:gd name="T1" fmla="*/ 2147483646 h 93"/>
                <a:gd name="T2" fmla="*/ 2147483646 w 76"/>
                <a:gd name="T3" fmla="*/ 2147483646 h 93"/>
                <a:gd name="T4" fmla="*/ 2147483646 w 76"/>
                <a:gd name="T5" fmla="*/ 0 h 93"/>
                <a:gd name="T6" fmla="*/ 2147483646 w 76"/>
                <a:gd name="T7" fmla="*/ 0 h 93"/>
                <a:gd name="T8" fmla="*/ 0 w 76"/>
                <a:gd name="T9" fmla="*/ 2147483646 h 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6" h="93">
                  <a:moveTo>
                    <a:pt x="0" y="93"/>
                  </a:moveTo>
                  <a:lnTo>
                    <a:pt x="76" y="93"/>
                  </a:lnTo>
                  <a:lnTo>
                    <a:pt x="73" y="0"/>
                  </a:lnTo>
                  <a:lnTo>
                    <a:pt x="3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18" name="Freeform 121"/>
            <p:cNvSpPr>
              <a:spLocks/>
            </p:cNvSpPr>
            <p:nvPr/>
          </p:nvSpPr>
          <p:spPr bwMode="auto">
            <a:xfrm>
              <a:off x="3211513" y="4265613"/>
              <a:ext cx="95250" cy="119062"/>
            </a:xfrm>
            <a:custGeom>
              <a:avLst/>
              <a:gdLst>
                <a:gd name="T0" fmla="*/ 0 w 73"/>
                <a:gd name="T1" fmla="*/ 2147483646 h 93"/>
                <a:gd name="T2" fmla="*/ 2147483646 w 73"/>
                <a:gd name="T3" fmla="*/ 2147483646 h 93"/>
                <a:gd name="T4" fmla="*/ 2147483646 w 73"/>
                <a:gd name="T5" fmla="*/ 2147483646 h 93"/>
                <a:gd name="T6" fmla="*/ 2147483646 w 73"/>
                <a:gd name="T7" fmla="*/ 2147483646 h 93"/>
                <a:gd name="T8" fmla="*/ 2147483646 w 73"/>
                <a:gd name="T9" fmla="*/ 2147483646 h 93"/>
                <a:gd name="T10" fmla="*/ 2147483646 w 73"/>
                <a:gd name="T11" fmla="*/ 2147483646 h 93"/>
                <a:gd name="T12" fmla="*/ 2147483646 w 73"/>
                <a:gd name="T13" fmla="*/ 2147483646 h 93"/>
                <a:gd name="T14" fmla="*/ 2147483646 w 73"/>
                <a:gd name="T15" fmla="*/ 2147483646 h 93"/>
                <a:gd name="T16" fmla="*/ 2147483646 w 73"/>
                <a:gd name="T17" fmla="*/ 0 h 93"/>
                <a:gd name="T18" fmla="*/ 0 w 73"/>
                <a:gd name="T19" fmla="*/ 0 h 93"/>
                <a:gd name="T20" fmla="*/ 0 w 73"/>
                <a:gd name="T21" fmla="*/ 2147483646 h 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3" h="93">
                  <a:moveTo>
                    <a:pt x="0" y="93"/>
                  </a:moveTo>
                  <a:lnTo>
                    <a:pt x="21" y="93"/>
                  </a:lnTo>
                  <a:lnTo>
                    <a:pt x="45" y="93"/>
                  </a:lnTo>
                  <a:lnTo>
                    <a:pt x="56" y="93"/>
                  </a:lnTo>
                  <a:lnTo>
                    <a:pt x="63" y="93"/>
                  </a:lnTo>
                  <a:lnTo>
                    <a:pt x="69" y="90"/>
                  </a:lnTo>
                  <a:lnTo>
                    <a:pt x="73" y="86"/>
                  </a:lnTo>
                  <a:lnTo>
                    <a:pt x="73" y="45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19" name="Freeform 122"/>
            <p:cNvSpPr>
              <a:spLocks/>
            </p:cNvSpPr>
            <p:nvPr/>
          </p:nvSpPr>
          <p:spPr bwMode="auto">
            <a:xfrm>
              <a:off x="7064376" y="4373563"/>
              <a:ext cx="163513" cy="273050"/>
            </a:xfrm>
            <a:custGeom>
              <a:avLst/>
              <a:gdLst>
                <a:gd name="T0" fmla="*/ 0 w 125"/>
                <a:gd name="T1" fmla="*/ 2147483646 h 215"/>
                <a:gd name="T2" fmla="*/ 2147483646 w 125"/>
                <a:gd name="T3" fmla="*/ 2147483646 h 215"/>
                <a:gd name="T4" fmla="*/ 2147483646 w 125"/>
                <a:gd name="T5" fmla="*/ 2147483646 h 215"/>
                <a:gd name="T6" fmla="*/ 2147483646 w 125"/>
                <a:gd name="T7" fmla="*/ 2147483646 h 215"/>
                <a:gd name="T8" fmla="*/ 2147483646 w 125"/>
                <a:gd name="T9" fmla="*/ 2147483646 h 215"/>
                <a:gd name="T10" fmla="*/ 2147483646 w 125"/>
                <a:gd name="T11" fmla="*/ 2147483646 h 215"/>
                <a:gd name="T12" fmla="*/ 2147483646 w 125"/>
                <a:gd name="T13" fmla="*/ 2147483646 h 215"/>
                <a:gd name="T14" fmla="*/ 2147483646 w 125"/>
                <a:gd name="T15" fmla="*/ 2147483646 h 215"/>
                <a:gd name="T16" fmla="*/ 2147483646 w 125"/>
                <a:gd name="T17" fmla="*/ 2147483646 h 215"/>
                <a:gd name="T18" fmla="*/ 2147483646 w 125"/>
                <a:gd name="T19" fmla="*/ 2147483646 h 215"/>
                <a:gd name="T20" fmla="*/ 2147483646 w 125"/>
                <a:gd name="T21" fmla="*/ 2147483646 h 215"/>
                <a:gd name="T22" fmla="*/ 2147483646 w 125"/>
                <a:gd name="T23" fmla="*/ 2147483646 h 215"/>
                <a:gd name="T24" fmla="*/ 2147483646 w 125"/>
                <a:gd name="T25" fmla="*/ 2147483646 h 215"/>
                <a:gd name="T26" fmla="*/ 2147483646 w 125"/>
                <a:gd name="T27" fmla="*/ 2147483646 h 215"/>
                <a:gd name="T28" fmla="*/ 2147483646 w 125"/>
                <a:gd name="T29" fmla="*/ 2147483646 h 215"/>
                <a:gd name="T30" fmla="*/ 2147483646 w 125"/>
                <a:gd name="T31" fmla="*/ 2147483646 h 215"/>
                <a:gd name="T32" fmla="*/ 2147483646 w 125"/>
                <a:gd name="T33" fmla="*/ 2147483646 h 215"/>
                <a:gd name="T34" fmla="*/ 2147483646 w 125"/>
                <a:gd name="T35" fmla="*/ 2147483646 h 215"/>
                <a:gd name="T36" fmla="*/ 2147483646 w 125"/>
                <a:gd name="T37" fmla="*/ 2147483646 h 215"/>
                <a:gd name="T38" fmla="*/ 2147483646 w 125"/>
                <a:gd name="T39" fmla="*/ 2147483646 h 215"/>
                <a:gd name="T40" fmla="*/ 2147483646 w 125"/>
                <a:gd name="T41" fmla="*/ 2147483646 h 215"/>
                <a:gd name="T42" fmla="*/ 2147483646 w 125"/>
                <a:gd name="T43" fmla="*/ 0 h 215"/>
                <a:gd name="T44" fmla="*/ 2147483646 w 125"/>
                <a:gd name="T45" fmla="*/ 2147483646 h 215"/>
                <a:gd name="T46" fmla="*/ 2147483646 w 125"/>
                <a:gd name="T47" fmla="*/ 2147483646 h 215"/>
                <a:gd name="T48" fmla="*/ 2147483646 w 125"/>
                <a:gd name="T49" fmla="*/ 2147483646 h 215"/>
                <a:gd name="T50" fmla="*/ 2147483646 w 125"/>
                <a:gd name="T51" fmla="*/ 2147483646 h 215"/>
                <a:gd name="T52" fmla="*/ 2147483646 w 125"/>
                <a:gd name="T53" fmla="*/ 2147483646 h 215"/>
                <a:gd name="T54" fmla="*/ 2147483646 w 125"/>
                <a:gd name="T55" fmla="*/ 2147483646 h 215"/>
                <a:gd name="T56" fmla="*/ 2147483646 w 125"/>
                <a:gd name="T57" fmla="*/ 2147483646 h 215"/>
                <a:gd name="T58" fmla="*/ 2147483646 w 125"/>
                <a:gd name="T59" fmla="*/ 2147483646 h 215"/>
                <a:gd name="T60" fmla="*/ 2147483646 w 125"/>
                <a:gd name="T61" fmla="*/ 2147483646 h 215"/>
                <a:gd name="T62" fmla="*/ 0 w 125"/>
                <a:gd name="T63" fmla="*/ 2147483646 h 215"/>
                <a:gd name="T64" fmla="*/ 0 w 125"/>
                <a:gd name="T65" fmla="*/ 2147483646 h 2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25" h="215">
                  <a:moveTo>
                    <a:pt x="0" y="180"/>
                  </a:moveTo>
                  <a:lnTo>
                    <a:pt x="28" y="177"/>
                  </a:lnTo>
                  <a:lnTo>
                    <a:pt x="59" y="177"/>
                  </a:lnTo>
                  <a:lnTo>
                    <a:pt x="90" y="177"/>
                  </a:lnTo>
                  <a:lnTo>
                    <a:pt x="118" y="177"/>
                  </a:lnTo>
                  <a:lnTo>
                    <a:pt x="121" y="215"/>
                  </a:lnTo>
                  <a:lnTo>
                    <a:pt x="125" y="191"/>
                  </a:lnTo>
                  <a:lnTo>
                    <a:pt x="121" y="166"/>
                  </a:lnTo>
                  <a:lnTo>
                    <a:pt x="101" y="159"/>
                  </a:lnTo>
                  <a:lnTo>
                    <a:pt x="83" y="149"/>
                  </a:lnTo>
                  <a:lnTo>
                    <a:pt x="76" y="142"/>
                  </a:lnTo>
                  <a:lnTo>
                    <a:pt x="69" y="132"/>
                  </a:lnTo>
                  <a:lnTo>
                    <a:pt x="66" y="111"/>
                  </a:lnTo>
                  <a:lnTo>
                    <a:pt x="66" y="87"/>
                  </a:lnTo>
                  <a:lnTo>
                    <a:pt x="69" y="73"/>
                  </a:lnTo>
                  <a:lnTo>
                    <a:pt x="76" y="59"/>
                  </a:lnTo>
                  <a:lnTo>
                    <a:pt x="80" y="55"/>
                  </a:lnTo>
                  <a:lnTo>
                    <a:pt x="80" y="52"/>
                  </a:lnTo>
                  <a:lnTo>
                    <a:pt x="83" y="52"/>
                  </a:lnTo>
                  <a:lnTo>
                    <a:pt x="69" y="52"/>
                  </a:lnTo>
                  <a:lnTo>
                    <a:pt x="59" y="24"/>
                  </a:lnTo>
                  <a:lnTo>
                    <a:pt x="45" y="0"/>
                  </a:lnTo>
                  <a:lnTo>
                    <a:pt x="48" y="24"/>
                  </a:lnTo>
                  <a:lnTo>
                    <a:pt x="48" y="48"/>
                  </a:lnTo>
                  <a:lnTo>
                    <a:pt x="48" y="73"/>
                  </a:lnTo>
                  <a:lnTo>
                    <a:pt x="48" y="93"/>
                  </a:lnTo>
                  <a:lnTo>
                    <a:pt x="45" y="107"/>
                  </a:lnTo>
                  <a:lnTo>
                    <a:pt x="41" y="114"/>
                  </a:lnTo>
                  <a:lnTo>
                    <a:pt x="35" y="121"/>
                  </a:lnTo>
                  <a:lnTo>
                    <a:pt x="31" y="128"/>
                  </a:lnTo>
                  <a:lnTo>
                    <a:pt x="17" y="135"/>
                  </a:lnTo>
                  <a:lnTo>
                    <a:pt x="0" y="146"/>
                  </a:lnTo>
                  <a:lnTo>
                    <a:pt x="0" y="180"/>
                  </a:lnTo>
                  <a:close/>
                </a:path>
              </a:pathLst>
            </a:custGeom>
            <a:solidFill>
              <a:srgbClr val="B0AE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20" name="Freeform 123"/>
            <p:cNvSpPr>
              <a:spLocks/>
            </p:cNvSpPr>
            <p:nvPr/>
          </p:nvSpPr>
          <p:spPr bwMode="auto">
            <a:xfrm>
              <a:off x="3695701" y="3232151"/>
              <a:ext cx="193675" cy="187325"/>
            </a:xfrm>
            <a:custGeom>
              <a:avLst/>
              <a:gdLst>
                <a:gd name="T0" fmla="*/ 2147483646 w 150"/>
                <a:gd name="T1" fmla="*/ 2147483646 h 146"/>
                <a:gd name="T2" fmla="*/ 2147483646 w 150"/>
                <a:gd name="T3" fmla="*/ 2147483646 h 146"/>
                <a:gd name="T4" fmla="*/ 2147483646 w 150"/>
                <a:gd name="T5" fmla="*/ 2147483646 h 146"/>
                <a:gd name="T6" fmla="*/ 2147483646 w 150"/>
                <a:gd name="T7" fmla="*/ 2147483646 h 146"/>
                <a:gd name="T8" fmla="*/ 2147483646 w 150"/>
                <a:gd name="T9" fmla="*/ 2147483646 h 146"/>
                <a:gd name="T10" fmla="*/ 2147483646 w 150"/>
                <a:gd name="T11" fmla="*/ 2147483646 h 146"/>
                <a:gd name="T12" fmla="*/ 2147483646 w 150"/>
                <a:gd name="T13" fmla="*/ 2147483646 h 146"/>
                <a:gd name="T14" fmla="*/ 2147483646 w 150"/>
                <a:gd name="T15" fmla="*/ 2147483646 h 146"/>
                <a:gd name="T16" fmla="*/ 2147483646 w 150"/>
                <a:gd name="T17" fmla="*/ 2147483646 h 146"/>
                <a:gd name="T18" fmla="*/ 2147483646 w 150"/>
                <a:gd name="T19" fmla="*/ 2147483646 h 146"/>
                <a:gd name="T20" fmla="*/ 2147483646 w 150"/>
                <a:gd name="T21" fmla="*/ 2147483646 h 146"/>
                <a:gd name="T22" fmla="*/ 2147483646 w 150"/>
                <a:gd name="T23" fmla="*/ 2147483646 h 146"/>
                <a:gd name="T24" fmla="*/ 2147483646 w 150"/>
                <a:gd name="T25" fmla="*/ 2147483646 h 146"/>
                <a:gd name="T26" fmla="*/ 2147483646 w 150"/>
                <a:gd name="T27" fmla="*/ 2147483646 h 146"/>
                <a:gd name="T28" fmla="*/ 2147483646 w 150"/>
                <a:gd name="T29" fmla="*/ 2147483646 h 146"/>
                <a:gd name="T30" fmla="*/ 2147483646 w 150"/>
                <a:gd name="T31" fmla="*/ 0 h 146"/>
                <a:gd name="T32" fmla="*/ 2147483646 w 150"/>
                <a:gd name="T33" fmla="*/ 0 h 146"/>
                <a:gd name="T34" fmla="*/ 0 w 150"/>
                <a:gd name="T35" fmla="*/ 0 h 146"/>
                <a:gd name="T36" fmla="*/ 0 w 150"/>
                <a:gd name="T37" fmla="*/ 2147483646 h 146"/>
                <a:gd name="T38" fmla="*/ 0 w 150"/>
                <a:gd name="T39" fmla="*/ 2147483646 h 146"/>
                <a:gd name="T40" fmla="*/ 2147483646 w 150"/>
                <a:gd name="T41" fmla="*/ 2147483646 h 146"/>
                <a:gd name="T42" fmla="*/ 2147483646 w 150"/>
                <a:gd name="T43" fmla="*/ 2147483646 h 146"/>
                <a:gd name="T44" fmla="*/ 2147483646 w 150"/>
                <a:gd name="T45" fmla="*/ 2147483646 h 146"/>
                <a:gd name="T46" fmla="*/ 2147483646 w 150"/>
                <a:gd name="T47" fmla="*/ 2147483646 h 146"/>
                <a:gd name="T48" fmla="*/ 2147483646 w 150"/>
                <a:gd name="T49" fmla="*/ 2147483646 h 146"/>
                <a:gd name="T50" fmla="*/ 2147483646 w 150"/>
                <a:gd name="T51" fmla="*/ 2147483646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0" h="146">
                  <a:moveTo>
                    <a:pt x="77" y="56"/>
                  </a:moveTo>
                  <a:lnTo>
                    <a:pt x="94" y="73"/>
                  </a:lnTo>
                  <a:lnTo>
                    <a:pt x="108" y="94"/>
                  </a:lnTo>
                  <a:lnTo>
                    <a:pt x="115" y="118"/>
                  </a:lnTo>
                  <a:lnTo>
                    <a:pt x="122" y="146"/>
                  </a:lnTo>
                  <a:lnTo>
                    <a:pt x="150" y="146"/>
                  </a:lnTo>
                  <a:lnTo>
                    <a:pt x="150" y="132"/>
                  </a:lnTo>
                  <a:lnTo>
                    <a:pt x="150" y="118"/>
                  </a:lnTo>
                  <a:lnTo>
                    <a:pt x="146" y="104"/>
                  </a:lnTo>
                  <a:lnTo>
                    <a:pt x="139" y="90"/>
                  </a:lnTo>
                  <a:lnTo>
                    <a:pt x="125" y="62"/>
                  </a:lnTo>
                  <a:lnTo>
                    <a:pt x="104" y="42"/>
                  </a:lnTo>
                  <a:lnTo>
                    <a:pt x="80" y="21"/>
                  </a:lnTo>
                  <a:lnTo>
                    <a:pt x="56" y="7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7" y="31"/>
                  </a:lnTo>
                  <a:lnTo>
                    <a:pt x="14" y="31"/>
                  </a:lnTo>
                  <a:lnTo>
                    <a:pt x="25" y="31"/>
                  </a:lnTo>
                  <a:lnTo>
                    <a:pt x="38" y="35"/>
                  </a:lnTo>
                  <a:lnTo>
                    <a:pt x="56" y="42"/>
                  </a:lnTo>
                  <a:lnTo>
                    <a:pt x="77" y="56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21" name="Rectangle 124"/>
            <p:cNvSpPr>
              <a:spLocks noChangeArrowheads="1"/>
            </p:cNvSpPr>
            <p:nvPr/>
          </p:nvSpPr>
          <p:spPr bwMode="auto">
            <a:xfrm>
              <a:off x="4281489" y="3856039"/>
              <a:ext cx="109537" cy="96837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22" name="Rectangle 125"/>
            <p:cNvSpPr>
              <a:spLocks noChangeArrowheads="1"/>
            </p:cNvSpPr>
            <p:nvPr/>
          </p:nvSpPr>
          <p:spPr bwMode="auto">
            <a:xfrm>
              <a:off x="4438650" y="3856039"/>
              <a:ext cx="109538" cy="96837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23" name="Rectangle 126"/>
            <p:cNvSpPr>
              <a:spLocks noChangeArrowheads="1"/>
            </p:cNvSpPr>
            <p:nvPr/>
          </p:nvSpPr>
          <p:spPr bwMode="auto">
            <a:xfrm>
              <a:off x="4281489" y="4129088"/>
              <a:ext cx="109537" cy="93662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24" name="Rectangle 127"/>
            <p:cNvSpPr>
              <a:spLocks noChangeArrowheads="1"/>
            </p:cNvSpPr>
            <p:nvPr/>
          </p:nvSpPr>
          <p:spPr bwMode="auto">
            <a:xfrm>
              <a:off x="4438650" y="4129088"/>
              <a:ext cx="109538" cy="93662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25" name="Freeform 128"/>
            <p:cNvSpPr>
              <a:spLocks/>
            </p:cNvSpPr>
            <p:nvPr/>
          </p:nvSpPr>
          <p:spPr bwMode="auto">
            <a:xfrm>
              <a:off x="2620963" y="4195763"/>
              <a:ext cx="112712" cy="150812"/>
            </a:xfrm>
            <a:custGeom>
              <a:avLst/>
              <a:gdLst>
                <a:gd name="T0" fmla="*/ 2147483646 w 86"/>
                <a:gd name="T1" fmla="*/ 2147483646 h 118"/>
                <a:gd name="T2" fmla="*/ 2147483646 w 86"/>
                <a:gd name="T3" fmla="*/ 2147483646 h 118"/>
                <a:gd name="T4" fmla="*/ 2147483646 w 86"/>
                <a:gd name="T5" fmla="*/ 2147483646 h 118"/>
                <a:gd name="T6" fmla="*/ 0 w 86"/>
                <a:gd name="T7" fmla="*/ 2147483646 h 118"/>
                <a:gd name="T8" fmla="*/ 2147483646 w 86"/>
                <a:gd name="T9" fmla="*/ 2147483646 h 118"/>
                <a:gd name="T10" fmla="*/ 2147483646 w 86"/>
                <a:gd name="T11" fmla="*/ 2147483646 h 118"/>
                <a:gd name="T12" fmla="*/ 2147483646 w 86"/>
                <a:gd name="T13" fmla="*/ 2147483646 h 118"/>
                <a:gd name="T14" fmla="*/ 2147483646 w 86"/>
                <a:gd name="T15" fmla="*/ 2147483646 h 118"/>
                <a:gd name="T16" fmla="*/ 2147483646 w 86"/>
                <a:gd name="T17" fmla="*/ 2147483646 h 118"/>
                <a:gd name="T18" fmla="*/ 2147483646 w 86"/>
                <a:gd name="T19" fmla="*/ 2147483646 h 118"/>
                <a:gd name="T20" fmla="*/ 2147483646 w 86"/>
                <a:gd name="T21" fmla="*/ 2147483646 h 118"/>
                <a:gd name="T22" fmla="*/ 2147483646 w 86"/>
                <a:gd name="T23" fmla="*/ 0 h 118"/>
                <a:gd name="T24" fmla="*/ 2147483646 w 86"/>
                <a:gd name="T25" fmla="*/ 2147483646 h 118"/>
                <a:gd name="T26" fmla="*/ 2147483646 w 86"/>
                <a:gd name="T27" fmla="*/ 2147483646 h 118"/>
                <a:gd name="T28" fmla="*/ 2147483646 w 86"/>
                <a:gd name="T29" fmla="*/ 2147483646 h 118"/>
                <a:gd name="T30" fmla="*/ 2147483646 w 86"/>
                <a:gd name="T31" fmla="*/ 2147483646 h 11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86" h="118">
                  <a:moveTo>
                    <a:pt x="13" y="24"/>
                  </a:moveTo>
                  <a:lnTo>
                    <a:pt x="6" y="31"/>
                  </a:lnTo>
                  <a:lnTo>
                    <a:pt x="3" y="45"/>
                  </a:lnTo>
                  <a:lnTo>
                    <a:pt x="0" y="59"/>
                  </a:lnTo>
                  <a:lnTo>
                    <a:pt x="6" y="79"/>
                  </a:lnTo>
                  <a:lnTo>
                    <a:pt x="10" y="90"/>
                  </a:lnTo>
                  <a:lnTo>
                    <a:pt x="17" y="100"/>
                  </a:lnTo>
                  <a:lnTo>
                    <a:pt x="27" y="111"/>
                  </a:lnTo>
                  <a:lnTo>
                    <a:pt x="34" y="118"/>
                  </a:lnTo>
                  <a:lnTo>
                    <a:pt x="86" y="6"/>
                  </a:lnTo>
                  <a:lnTo>
                    <a:pt x="66" y="3"/>
                  </a:lnTo>
                  <a:lnTo>
                    <a:pt x="38" y="0"/>
                  </a:lnTo>
                  <a:lnTo>
                    <a:pt x="27" y="3"/>
                  </a:lnTo>
                  <a:lnTo>
                    <a:pt x="24" y="6"/>
                  </a:lnTo>
                  <a:lnTo>
                    <a:pt x="17" y="13"/>
                  </a:lnTo>
                  <a:lnTo>
                    <a:pt x="13" y="24"/>
                  </a:lnTo>
                  <a:close/>
                </a:path>
              </a:pathLst>
            </a:custGeom>
            <a:solidFill>
              <a:srgbClr val="E3E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26" name="Rectangle 129"/>
            <p:cNvSpPr>
              <a:spLocks noChangeArrowheads="1"/>
            </p:cNvSpPr>
            <p:nvPr/>
          </p:nvSpPr>
          <p:spPr bwMode="auto">
            <a:xfrm>
              <a:off x="4595814" y="3856039"/>
              <a:ext cx="103187" cy="96837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27" name="Rectangle 130"/>
            <p:cNvSpPr>
              <a:spLocks noChangeArrowheads="1"/>
            </p:cNvSpPr>
            <p:nvPr/>
          </p:nvSpPr>
          <p:spPr bwMode="auto">
            <a:xfrm>
              <a:off x="4595814" y="4129088"/>
              <a:ext cx="103187" cy="93662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28" name="Freeform 131"/>
            <p:cNvSpPr>
              <a:spLocks/>
            </p:cNvSpPr>
            <p:nvPr/>
          </p:nvSpPr>
          <p:spPr bwMode="auto">
            <a:xfrm>
              <a:off x="4281489" y="3455988"/>
              <a:ext cx="109537" cy="88900"/>
            </a:xfrm>
            <a:custGeom>
              <a:avLst/>
              <a:gdLst>
                <a:gd name="T0" fmla="*/ 0 w 84"/>
                <a:gd name="T1" fmla="*/ 2147483646 h 70"/>
                <a:gd name="T2" fmla="*/ 2147483646 w 84"/>
                <a:gd name="T3" fmla="*/ 2147483646 h 70"/>
                <a:gd name="T4" fmla="*/ 2147483646 w 84"/>
                <a:gd name="T5" fmla="*/ 2147483646 h 70"/>
                <a:gd name="T6" fmla="*/ 2147483646 w 84"/>
                <a:gd name="T7" fmla="*/ 0 h 70"/>
                <a:gd name="T8" fmla="*/ 0 w 84"/>
                <a:gd name="T9" fmla="*/ 0 h 70"/>
                <a:gd name="T10" fmla="*/ 0 w 84"/>
                <a:gd name="T11" fmla="*/ 2147483646 h 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4" h="70">
                  <a:moveTo>
                    <a:pt x="0" y="70"/>
                  </a:moveTo>
                  <a:lnTo>
                    <a:pt x="84" y="70"/>
                  </a:lnTo>
                  <a:lnTo>
                    <a:pt x="84" y="4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29" name="Rectangle 132"/>
            <p:cNvSpPr>
              <a:spLocks noChangeArrowheads="1"/>
            </p:cNvSpPr>
            <p:nvPr/>
          </p:nvSpPr>
          <p:spPr bwMode="auto">
            <a:xfrm>
              <a:off x="4438650" y="4265613"/>
              <a:ext cx="109538" cy="889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30" name="Rectangle 133"/>
            <p:cNvSpPr>
              <a:spLocks noChangeArrowheads="1"/>
            </p:cNvSpPr>
            <p:nvPr/>
          </p:nvSpPr>
          <p:spPr bwMode="auto">
            <a:xfrm>
              <a:off x="4438650" y="3455988"/>
              <a:ext cx="109538" cy="889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31" name="Freeform 134"/>
            <p:cNvSpPr>
              <a:spLocks/>
            </p:cNvSpPr>
            <p:nvPr/>
          </p:nvSpPr>
          <p:spPr bwMode="auto">
            <a:xfrm>
              <a:off x="4352925" y="3260725"/>
              <a:ext cx="109538" cy="90488"/>
            </a:xfrm>
            <a:custGeom>
              <a:avLst/>
              <a:gdLst>
                <a:gd name="T0" fmla="*/ 0 w 84"/>
                <a:gd name="T1" fmla="*/ 2147483646 h 70"/>
                <a:gd name="T2" fmla="*/ 2147483646 w 84"/>
                <a:gd name="T3" fmla="*/ 2147483646 h 70"/>
                <a:gd name="T4" fmla="*/ 2147483646 w 84"/>
                <a:gd name="T5" fmla="*/ 2147483646 h 70"/>
                <a:gd name="T6" fmla="*/ 2147483646 w 84"/>
                <a:gd name="T7" fmla="*/ 2147483646 h 70"/>
                <a:gd name="T8" fmla="*/ 2147483646 w 84"/>
                <a:gd name="T9" fmla="*/ 2147483646 h 70"/>
                <a:gd name="T10" fmla="*/ 2147483646 w 84"/>
                <a:gd name="T11" fmla="*/ 0 h 70"/>
                <a:gd name="T12" fmla="*/ 0 w 84"/>
                <a:gd name="T13" fmla="*/ 0 h 70"/>
                <a:gd name="T14" fmla="*/ 0 w 84"/>
                <a:gd name="T15" fmla="*/ 2147483646 h 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" h="70">
                  <a:moveTo>
                    <a:pt x="0" y="70"/>
                  </a:moveTo>
                  <a:lnTo>
                    <a:pt x="80" y="70"/>
                  </a:lnTo>
                  <a:lnTo>
                    <a:pt x="84" y="52"/>
                  </a:lnTo>
                  <a:lnTo>
                    <a:pt x="84" y="35"/>
                  </a:lnTo>
                  <a:lnTo>
                    <a:pt x="84" y="18"/>
                  </a:lnTo>
                  <a:lnTo>
                    <a:pt x="84" y="0"/>
                  </a:lnTo>
                  <a:lnTo>
                    <a:pt x="0" y="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32" name="Freeform 135"/>
            <p:cNvSpPr>
              <a:spLocks/>
            </p:cNvSpPr>
            <p:nvPr/>
          </p:nvSpPr>
          <p:spPr bwMode="auto">
            <a:xfrm>
              <a:off x="4281489" y="4265613"/>
              <a:ext cx="109537" cy="88900"/>
            </a:xfrm>
            <a:custGeom>
              <a:avLst/>
              <a:gdLst>
                <a:gd name="T0" fmla="*/ 0 w 84"/>
                <a:gd name="T1" fmla="*/ 2147483646 h 69"/>
                <a:gd name="T2" fmla="*/ 2147483646 w 84"/>
                <a:gd name="T3" fmla="*/ 2147483646 h 69"/>
                <a:gd name="T4" fmla="*/ 2147483646 w 84"/>
                <a:gd name="T5" fmla="*/ 2147483646 h 69"/>
                <a:gd name="T6" fmla="*/ 2147483646 w 84"/>
                <a:gd name="T7" fmla="*/ 0 h 69"/>
                <a:gd name="T8" fmla="*/ 2147483646 w 84"/>
                <a:gd name="T9" fmla="*/ 0 h 69"/>
                <a:gd name="T10" fmla="*/ 0 w 84"/>
                <a:gd name="T11" fmla="*/ 2147483646 h 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4" h="69">
                  <a:moveTo>
                    <a:pt x="0" y="69"/>
                  </a:moveTo>
                  <a:lnTo>
                    <a:pt x="42" y="69"/>
                  </a:lnTo>
                  <a:lnTo>
                    <a:pt x="84" y="65"/>
                  </a:lnTo>
                  <a:lnTo>
                    <a:pt x="84" y="0"/>
                  </a:lnTo>
                  <a:lnTo>
                    <a:pt x="4" y="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33" name="Rectangle 136"/>
            <p:cNvSpPr>
              <a:spLocks noChangeArrowheads="1"/>
            </p:cNvSpPr>
            <p:nvPr/>
          </p:nvSpPr>
          <p:spPr bwMode="auto">
            <a:xfrm>
              <a:off x="4352925" y="3133726"/>
              <a:ext cx="109538" cy="8572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34" name="Rectangle 137"/>
            <p:cNvSpPr>
              <a:spLocks noChangeArrowheads="1"/>
            </p:cNvSpPr>
            <p:nvPr/>
          </p:nvSpPr>
          <p:spPr bwMode="auto">
            <a:xfrm>
              <a:off x="4438650" y="3997325"/>
              <a:ext cx="109538" cy="8255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35" name="Rectangle 138"/>
            <p:cNvSpPr>
              <a:spLocks noChangeArrowheads="1"/>
            </p:cNvSpPr>
            <p:nvPr/>
          </p:nvSpPr>
          <p:spPr bwMode="auto">
            <a:xfrm>
              <a:off x="4281489" y="3997325"/>
              <a:ext cx="109537" cy="8255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36" name="Rectangle 139"/>
            <p:cNvSpPr>
              <a:spLocks noChangeArrowheads="1"/>
            </p:cNvSpPr>
            <p:nvPr/>
          </p:nvSpPr>
          <p:spPr bwMode="auto">
            <a:xfrm>
              <a:off x="4438650" y="3595689"/>
              <a:ext cx="109538" cy="8572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37" name="Rectangle 140"/>
            <p:cNvSpPr>
              <a:spLocks noChangeArrowheads="1"/>
            </p:cNvSpPr>
            <p:nvPr/>
          </p:nvSpPr>
          <p:spPr bwMode="auto">
            <a:xfrm>
              <a:off x="4281489" y="3595689"/>
              <a:ext cx="109537" cy="8572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38" name="Freeform 141"/>
            <p:cNvSpPr>
              <a:spLocks/>
            </p:cNvSpPr>
            <p:nvPr/>
          </p:nvSpPr>
          <p:spPr bwMode="auto">
            <a:xfrm>
              <a:off x="4500564" y="3260725"/>
              <a:ext cx="109537" cy="90488"/>
            </a:xfrm>
            <a:custGeom>
              <a:avLst/>
              <a:gdLst>
                <a:gd name="T0" fmla="*/ 0 w 84"/>
                <a:gd name="T1" fmla="*/ 2147483646 h 70"/>
                <a:gd name="T2" fmla="*/ 2147483646 w 84"/>
                <a:gd name="T3" fmla="*/ 2147483646 h 70"/>
                <a:gd name="T4" fmla="*/ 2147483646 w 84"/>
                <a:gd name="T5" fmla="*/ 2147483646 h 70"/>
                <a:gd name="T6" fmla="*/ 2147483646 w 84"/>
                <a:gd name="T7" fmla="*/ 0 h 70"/>
                <a:gd name="T8" fmla="*/ 0 w 84"/>
                <a:gd name="T9" fmla="*/ 2147483646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70">
                  <a:moveTo>
                    <a:pt x="0" y="70"/>
                  </a:moveTo>
                  <a:lnTo>
                    <a:pt x="84" y="70"/>
                  </a:lnTo>
                  <a:lnTo>
                    <a:pt x="84" y="4"/>
                  </a:lnTo>
                  <a:lnTo>
                    <a:pt x="4" y="0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39" name="Rectangle 142"/>
            <p:cNvSpPr>
              <a:spLocks noChangeArrowheads="1"/>
            </p:cNvSpPr>
            <p:nvPr/>
          </p:nvSpPr>
          <p:spPr bwMode="auto">
            <a:xfrm>
              <a:off x="4438650" y="3727451"/>
              <a:ext cx="109538" cy="8572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40" name="Rectangle 143"/>
            <p:cNvSpPr>
              <a:spLocks noChangeArrowheads="1"/>
            </p:cNvSpPr>
            <p:nvPr/>
          </p:nvSpPr>
          <p:spPr bwMode="auto">
            <a:xfrm>
              <a:off x="4281489" y="3727451"/>
              <a:ext cx="109537" cy="8572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41" name="Freeform 144"/>
            <p:cNvSpPr>
              <a:spLocks/>
            </p:cNvSpPr>
            <p:nvPr/>
          </p:nvSpPr>
          <p:spPr bwMode="auto">
            <a:xfrm>
              <a:off x="5807075" y="4691063"/>
              <a:ext cx="128588" cy="93662"/>
            </a:xfrm>
            <a:custGeom>
              <a:avLst/>
              <a:gdLst>
                <a:gd name="T0" fmla="*/ 0 w 98"/>
                <a:gd name="T1" fmla="*/ 2147483646 h 73"/>
                <a:gd name="T2" fmla="*/ 2147483646 w 98"/>
                <a:gd name="T3" fmla="*/ 2147483646 h 73"/>
                <a:gd name="T4" fmla="*/ 2147483646 w 98"/>
                <a:gd name="T5" fmla="*/ 2147483646 h 73"/>
                <a:gd name="T6" fmla="*/ 2147483646 w 98"/>
                <a:gd name="T7" fmla="*/ 0 h 73"/>
                <a:gd name="T8" fmla="*/ 2147483646 w 98"/>
                <a:gd name="T9" fmla="*/ 0 h 73"/>
                <a:gd name="T10" fmla="*/ 2147483646 w 98"/>
                <a:gd name="T11" fmla="*/ 2147483646 h 73"/>
                <a:gd name="T12" fmla="*/ 2147483646 w 98"/>
                <a:gd name="T13" fmla="*/ 2147483646 h 73"/>
                <a:gd name="T14" fmla="*/ 2147483646 w 98"/>
                <a:gd name="T15" fmla="*/ 2147483646 h 73"/>
                <a:gd name="T16" fmla="*/ 2147483646 w 98"/>
                <a:gd name="T17" fmla="*/ 2147483646 h 73"/>
                <a:gd name="T18" fmla="*/ 2147483646 w 98"/>
                <a:gd name="T19" fmla="*/ 2147483646 h 73"/>
                <a:gd name="T20" fmla="*/ 0 w 98"/>
                <a:gd name="T21" fmla="*/ 2147483646 h 73"/>
                <a:gd name="T22" fmla="*/ 0 w 98"/>
                <a:gd name="T23" fmla="*/ 2147483646 h 7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8" h="73">
                  <a:moveTo>
                    <a:pt x="0" y="73"/>
                  </a:moveTo>
                  <a:lnTo>
                    <a:pt x="94" y="73"/>
                  </a:lnTo>
                  <a:lnTo>
                    <a:pt x="98" y="38"/>
                  </a:lnTo>
                  <a:lnTo>
                    <a:pt x="98" y="0"/>
                  </a:lnTo>
                  <a:lnTo>
                    <a:pt x="73" y="0"/>
                  </a:lnTo>
                  <a:lnTo>
                    <a:pt x="52" y="7"/>
                  </a:lnTo>
                  <a:lnTo>
                    <a:pt x="35" y="17"/>
                  </a:lnTo>
                  <a:lnTo>
                    <a:pt x="21" y="28"/>
                  </a:lnTo>
                  <a:lnTo>
                    <a:pt x="11" y="38"/>
                  </a:lnTo>
                  <a:lnTo>
                    <a:pt x="4" y="52"/>
                  </a:lnTo>
                  <a:lnTo>
                    <a:pt x="0" y="62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2" name="Freeform 145"/>
            <p:cNvSpPr>
              <a:spLocks/>
            </p:cNvSpPr>
            <p:nvPr/>
          </p:nvSpPr>
          <p:spPr bwMode="auto">
            <a:xfrm>
              <a:off x="4500564" y="3133726"/>
              <a:ext cx="109537" cy="85725"/>
            </a:xfrm>
            <a:custGeom>
              <a:avLst/>
              <a:gdLst>
                <a:gd name="T0" fmla="*/ 0 w 84"/>
                <a:gd name="T1" fmla="*/ 2147483646 h 66"/>
                <a:gd name="T2" fmla="*/ 2147483646 w 84"/>
                <a:gd name="T3" fmla="*/ 2147483646 h 66"/>
                <a:gd name="T4" fmla="*/ 2147483646 w 84"/>
                <a:gd name="T5" fmla="*/ 0 h 66"/>
                <a:gd name="T6" fmla="*/ 2147483646 w 84"/>
                <a:gd name="T7" fmla="*/ 0 h 66"/>
                <a:gd name="T8" fmla="*/ 0 w 84"/>
                <a:gd name="T9" fmla="*/ 2147483646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4" h="66">
                  <a:moveTo>
                    <a:pt x="0" y="66"/>
                  </a:moveTo>
                  <a:lnTo>
                    <a:pt x="84" y="66"/>
                  </a:lnTo>
                  <a:lnTo>
                    <a:pt x="84" y="0"/>
                  </a:lnTo>
                  <a:lnTo>
                    <a:pt x="4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3" name="Freeform 146"/>
            <p:cNvSpPr>
              <a:spLocks/>
            </p:cNvSpPr>
            <p:nvPr/>
          </p:nvSpPr>
          <p:spPr bwMode="auto">
            <a:xfrm>
              <a:off x="4972050" y="5629275"/>
              <a:ext cx="234950" cy="46038"/>
            </a:xfrm>
            <a:custGeom>
              <a:avLst/>
              <a:gdLst>
                <a:gd name="T0" fmla="*/ 0 w 181"/>
                <a:gd name="T1" fmla="*/ 2147483646 h 34"/>
                <a:gd name="T2" fmla="*/ 2147483646 w 181"/>
                <a:gd name="T3" fmla="*/ 2147483646 h 34"/>
                <a:gd name="T4" fmla="*/ 2147483646 w 181"/>
                <a:gd name="T5" fmla="*/ 2147483646 h 34"/>
                <a:gd name="T6" fmla="*/ 2147483646 w 181"/>
                <a:gd name="T7" fmla="*/ 2147483646 h 34"/>
                <a:gd name="T8" fmla="*/ 2147483646 w 181"/>
                <a:gd name="T9" fmla="*/ 2147483646 h 34"/>
                <a:gd name="T10" fmla="*/ 2147483646 w 181"/>
                <a:gd name="T11" fmla="*/ 2147483646 h 34"/>
                <a:gd name="T12" fmla="*/ 2147483646 w 181"/>
                <a:gd name="T13" fmla="*/ 2147483646 h 34"/>
                <a:gd name="T14" fmla="*/ 2147483646 w 181"/>
                <a:gd name="T15" fmla="*/ 2147483646 h 34"/>
                <a:gd name="T16" fmla="*/ 2147483646 w 181"/>
                <a:gd name="T17" fmla="*/ 2147483646 h 34"/>
                <a:gd name="T18" fmla="*/ 2147483646 w 181"/>
                <a:gd name="T19" fmla="*/ 2147483646 h 34"/>
                <a:gd name="T20" fmla="*/ 2147483646 w 181"/>
                <a:gd name="T21" fmla="*/ 2147483646 h 34"/>
                <a:gd name="T22" fmla="*/ 2147483646 w 181"/>
                <a:gd name="T23" fmla="*/ 0 h 34"/>
                <a:gd name="T24" fmla="*/ 2147483646 w 181"/>
                <a:gd name="T25" fmla="*/ 0 h 34"/>
                <a:gd name="T26" fmla="*/ 2147483646 w 181"/>
                <a:gd name="T27" fmla="*/ 2147483646 h 34"/>
                <a:gd name="T28" fmla="*/ 2147483646 w 181"/>
                <a:gd name="T29" fmla="*/ 2147483646 h 34"/>
                <a:gd name="T30" fmla="*/ 2147483646 w 181"/>
                <a:gd name="T31" fmla="*/ 0 h 34"/>
                <a:gd name="T32" fmla="*/ 2147483646 w 181"/>
                <a:gd name="T33" fmla="*/ 0 h 34"/>
                <a:gd name="T34" fmla="*/ 0 w 181"/>
                <a:gd name="T35" fmla="*/ 2147483646 h 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1" h="34">
                  <a:moveTo>
                    <a:pt x="0" y="34"/>
                  </a:moveTo>
                  <a:lnTo>
                    <a:pt x="111" y="34"/>
                  </a:lnTo>
                  <a:lnTo>
                    <a:pt x="118" y="24"/>
                  </a:lnTo>
                  <a:lnTo>
                    <a:pt x="125" y="27"/>
                  </a:lnTo>
                  <a:lnTo>
                    <a:pt x="132" y="34"/>
                  </a:lnTo>
                  <a:lnTo>
                    <a:pt x="139" y="34"/>
                  </a:lnTo>
                  <a:lnTo>
                    <a:pt x="156" y="31"/>
                  </a:lnTo>
                  <a:lnTo>
                    <a:pt x="163" y="27"/>
                  </a:lnTo>
                  <a:lnTo>
                    <a:pt x="170" y="24"/>
                  </a:lnTo>
                  <a:lnTo>
                    <a:pt x="177" y="14"/>
                  </a:lnTo>
                  <a:lnTo>
                    <a:pt x="181" y="3"/>
                  </a:lnTo>
                  <a:lnTo>
                    <a:pt x="153" y="0"/>
                  </a:lnTo>
                  <a:lnTo>
                    <a:pt x="122" y="0"/>
                  </a:lnTo>
                  <a:lnTo>
                    <a:pt x="104" y="3"/>
                  </a:lnTo>
                  <a:lnTo>
                    <a:pt x="69" y="3"/>
                  </a:lnTo>
                  <a:lnTo>
                    <a:pt x="31" y="0"/>
                  </a:lnTo>
                  <a:lnTo>
                    <a:pt x="4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1EA5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4" name="Freeform 147"/>
            <p:cNvSpPr>
              <a:spLocks/>
            </p:cNvSpPr>
            <p:nvPr/>
          </p:nvSpPr>
          <p:spPr bwMode="auto">
            <a:xfrm>
              <a:off x="4595814" y="4265613"/>
              <a:ext cx="103187" cy="88900"/>
            </a:xfrm>
            <a:custGeom>
              <a:avLst/>
              <a:gdLst>
                <a:gd name="T0" fmla="*/ 0 w 80"/>
                <a:gd name="T1" fmla="*/ 2147483646 h 69"/>
                <a:gd name="T2" fmla="*/ 2147483646 w 80"/>
                <a:gd name="T3" fmla="*/ 2147483646 h 69"/>
                <a:gd name="T4" fmla="*/ 2147483646 w 80"/>
                <a:gd name="T5" fmla="*/ 2147483646 h 69"/>
                <a:gd name="T6" fmla="*/ 2147483646 w 80"/>
                <a:gd name="T7" fmla="*/ 0 h 69"/>
                <a:gd name="T8" fmla="*/ 0 w 80"/>
                <a:gd name="T9" fmla="*/ 0 h 69"/>
                <a:gd name="T10" fmla="*/ 0 w 80"/>
                <a:gd name="T11" fmla="*/ 2147483646 h 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0" h="69">
                  <a:moveTo>
                    <a:pt x="0" y="65"/>
                  </a:moveTo>
                  <a:lnTo>
                    <a:pt x="38" y="69"/>
                  </a:lnTo>
                  <a:lnTo>
                    <a:pt x="80" y="65"/>
                  </a:lnTo>
                  <a:lnTo>
                    <a:pt x="76" y="0"/>
                  </a:lnTo>
                  <a:lnTo>
                    <a:pt x="0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5" name="Freeform 148"/>
            <p:cNvSpPr>
              <a:spLocks/>
            </p:cNvSpPr>
            <p:nvPr/>
          </p:nvSpPr>
          <p:spPr bwMode="auto">
            <a:xfrm>
              <a:off x="4595814" y="3455988"/>
              <a:ext cx="103187" cy="88900"/>
            </a:xfrm>
            <a:custGeom>
              <a:avLst/>
              <a:gdLst>
                <a:gd name="T0" fmla="*/ 0 w 80"/>
                <a:gd name="T1" fmla="*/ 2147483646 h 70"/>
                <a:gd name="T2" fmla="*/ 2147483646 w 80"/>
                <a:gd name="T3" fmla="*/ 2147483646 h 70"/>
                <a:gd name="T4" fmla="*/ 2147483646 w 80"/>
                <a:gd name="T5" fmla="*/ 0 h 70"/>
                <a:gd name="T6" fmla="*/ 2147483646 w 80"/>
                <a:gd name="T7" fmla="*/ 0 h 70"/>
                <a:gd name="T8" fmla="*/ 0 w 80"/>
                <a:gd name="T9" fmla="*/ 2147483646 h 70"/>
                <a:gd name="T10" fmla="*/ 0 w 80"/>
                <a:gd name="T11" fmla="*/ 2147483646 h 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0" h="70">
                  <a:moveTo>
                    <a:pt x="0" y="66"/>
                  </a:moveTo>
                  <a:lnTo>
                    <a:pt x="76" y="70"/>
                  </a:lnTo>
                  <a:lnTo>
                    <a:pt x="80" y="0"/>
                  </a:lnTo>
                  <a:lnTo>
                    <a:pt x="38" y="0"/>
                  </a:lnTo>
                  <a:lnTo>
                    <a:pt x="0" y="4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6" name="Freeform 149"/>
            <p:cNvSpPr>
              <a:spLocks/>
            </p:cNvSpPr>
            <p:nvPr/>
          </p:nvSpPr>
          <p:spPr bwMode="auto">
            <a:xfrm>
              <a:off x="4595814" y="3997325"/>
              <a:ext cx="103187" cy="82550"/>
            </a:xfrm>
            <a:custGeom>
              <a:avLst/>
              <a:gdLst>
                <a:gd name="T0" fmla="*/ 0 w 80"/>
                <a:gd name="T1" fmla="*/ 2147483646 h 66"/>
                <a:gd name="T2" fmla="*/ 2147483646 w 80"/>
                <a:gd name="T3" fmla="*/ 2147483646 h 66"/>
                <a:gd name="T4" fmla="*/ 2147483646 w 80"/>
                <a:gd name="T5" fmla="*/ 0 h 66"/>
                <a:gd name="T6" fmla="*/ 0 w 80"/>
                <a:gd name="T7" fmla="*/ 0 h 66"/>
                <a:gd name="T8" fmla="*/ 0 w 80"/>
                <a:gd name="T9" fmla="*/ 2147483646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0" h="66">
                  <a:moveTo>
                    <a:pt x="0" y="66"/>
                  </a:moveTo>
                  <a:lnTo>
                    <a:pt x="76" y="66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7" name="Freeform 150"/>
            <p:cNvSpPr>
              <a:spLocks/>
            </p:cNvSpPr>
            <p:nvPr/>
          </p:nvSpPr>
          <p:spPr bwMode="auto">
            <a:xfrm>
              <a:off x="4595814" y="3595689"/>
              <a:ext cx="103187" cy="85725"/>
            </a:xfrm>
            <a:custGeom>
              <a:avLst/>
              <a:gdLst>
                <a:gd name="T0" fmla="*/ 0 w 80"/>
                <a:gd name="T1" fmla="*/ 2147483646 h 66"/>
                <a:gd name="T2" fmla="*/ 2147483646 w 80"/>
                <a:gd name="T3" fmla="*/ 2147483646 h 66"/>
                <a:gd name="T4" fmla="*/ 2147483646 w 80"/>
                <a:gd name="T5" fmla="*/ 0 h 66"/>
                <a:gd name="T6" fmla="*/ 0 w 80"/>
                <a:gd name="T7" fmla="*/ 0 h 66"/>
                <a:gd name="T8" fmla="*/ 0 w 80"/>
                <a:gd name="T9" fmla="*/ 2147483646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0" h="66">
                  <a:moveTo>
                    <a:pt x="0" y="66"/>
                  </a:moveTo>
                  <a:lnTo>
                    <a:pt x="76" y="66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8" name="Freeform 151"/>
            <p:cNvSpPr>
              <a:spLocks/>
            </p:cNvSpPr>
            <p:nvPr/>
          </p:nvSpPr>
          <p:spPr bwMode="auto">
            <a:xfrm>
              <a:off x="4595814" y="3727451"/>
              <a:ext cx="103187" cy="85725"/>
            </a:xfrm>
            <a:custGeom>
              <a:avLst/>
              <a:gdLst>
                <a:gd name="T0" fmla="*/ 0 w 80"/>
                <a:gd name="T1" fmla="*/ 2147483646 h 66"/>
                <a:gd name="T2" fmla="*/ 2147483646 w 80"/>
                <a:gd name="T3" fmla="*/ 2147483646 h 66"/>
                <a:gd name="T4" fmla="*/ 2147483646 w 80"/>
                <a:gd name="T5" fmla="*/ 0 h 66"/>
                <a:gd name="T6" fmla="*/ 0 w 80"/>
                <a:gd name="T7" fmla="*/ 0 h 66"/>
                <a:gd name="T8" fmla="*/ 0 w 80"/>
                <a:gd name="T9" fmla="*/ 2147483646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0" h="66">
                  <a:moveTo>
                    <a:pt x="0" y="66"/>
                  </a:moveTo>
                  <a:lnTo>
                    <a:pt x="76" y="66"/>
                  </a:lnTo>
                  <a:lnTo>
                    <a:pt x="80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49" name="Freeform 152"/>
            <p:cNvSpPr>
              <a:spLocks/>
            </p:cNvSpPr>
            <p:nvPr/>
          </p:nvSpPr>
          <p:spPr bwMode="auto">
            <a:xfrm>
              <a:off x="3240089" y="4741863"/>
              <a:ext cx="134937" cy="82550"/>
            </a:xfrm>
            <a:custGeom>
              <a:avLst/>
              <a:gdLst>
                <a:gd name="T0" fmla="*/ 0 w 104"/>
                <a:gd name="T1" fmla="*/ 2147483646 h 66"/>
                <a:gd name="T2" fmla="*/ 2147483646 w 104"/>
                <a:gd name="T3" fmla="*/ 2147483646 h 66"/>
                <a:gd name="T4" fmla="*/ 2147483646 w 104"/>
                <a:gd name="T5" fmla="*/ 2147483646 h 66"/>
                <a:gd name="T6" fmla="*/ 2147483646 w 104"/>
                <a:gd name="T7" fmla="*/ 2147483646 h 66"/>
                <a:gd name="T8" fmla="*/ 2147483646 w 104"/>
                <a:gd name="T9" fmla="*/ 2147483646 h 66"/>
                <a:gd name="T10" fmla="*/ 2147483646 w 104"/>
                <a:gd name="T11" fmla="*/ 2147483646 h 66"/>
                <a:gd name="T12" fmla="*/ 2147483646 w 104"/>
                <a:gd name="T13" fmla="*/ 2147483646 h 66"/>
                <a:gd name="T14" fmla="*/ 2147483646 w 104"/>
                <a:gd name="T15" fmla="*/ 2147483646 h 66"/>
                <a:gd name="T16" fmla="*/ 2147483646 w 104"/>
                <a:gd name="T17" fmla="*/ 0 h 66"/>
                <a:gd name="T18" fmla="*/ 2147483646 w 104"/>
                <a:gd name="T19" fmla="*/ 0 h 66"/>
                <a:gd name="T20" fmla="*/ 2147483646 w 104"/>
                <a:gd name="T21" fmla="*/ 2147483646 h 66"/>
                <a:gd name="T22" fmla="*/ 2147483646 w 104"/>
                <a:gd name="T23" fmla="*/ 2147483646 h 66"/>
                <a:gd name="T24" fmla="*/ 2147483646 w 104"/>
                <a:gd name="T25" fmla="*/ 2147483646 h 66"/>
                <a:gd name="T26" fmla="*/ 2147483646 w 104"/>
                <a:gd name="T27" fmla="*/ 2147483646 h 66"/>
                <a:gd name="T28" fmla="*/ 2147483646 w 104"/>
                <a:gd name="T29" fmla="*/ 2147483646 h 66"/>
                <a:gd name="T30" fmla="*/ 0 w 104"/>
                <a:gd name="T31" fmla="*/ 2147483646 h 6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4" h="66">
                  <a:moveTo>
                    <a:pt x="0" y="66"/>
                  </a:moveTo>
                  <a:lnTo>
                    <a:pt x="77" y="66"/>
                  </a:lnTo>
                  <a:lnTo>
                    <a:pt x="94" y="66"/>
                  </a:lnTo>
                  <a:lnTo>
                    <a:pt x="101" y="59"/>
                  </a:lnTo>
                  <a:lnTo>
                    <a:pt x="104" y="48"/>
                  </a:lnTo>
                  <a:lnTo>
                    <a:pt x="104" y="24"/>
                  </a:lnTo>
                  <a:lnTo>
                    <a:pt x="101" y="10"/>
                  </a:lnTo>
                  <a:lnTo>
                    <a:pt x="94" y="3"/>
                  </a:lnTo>
                  <a:lnTo>
                    <a:pt x="84" y="0"/>
                  </a:lnTo>
                  <a:lnTo>
                    <a:pt x="70" y="0"/>
                  </a:lnTo>
                  <a:lnTo>
                    <a:pt x="56" y="3"/>
                  </a:lnTo>
                  <a:lnTo>
                    <a:pt x="42" y="10"/>
                  </a:lnTo>
                  <a:lnTo>
                    <a:pt x="32" y="20"/>
                  </a:lnTo>
                  <a:lnTo>
                    <a:pt x="21" y="31"/>
                  </a:lnTo>
                  <a:lnTo>
                    <a:pt x="7" y="52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0" name="Freeform 153"/>
            <p:cNvSpPr>
              <a:spLocks/>
            </p:cNvSpPr>
            <p:nvPr/>
          </p:nvSpPr>
          <p:spPr bwMode="auto">
            <a:xfrm>
              <a:off x="3376614" y="4741863"/>
              <a:ext cx="103187" cy="82550"/>
            </a:xfrm>
            <a:custGeom>
              <a:avLst/>
              <a:gdLst>
                <a:gd name="T0" fmla="*/ 0 w 80"/>
                <a:gd name="T1" fmla="*/ 2147483646 h 66"/>
                <a:gd name="T2" fmla="*/ 0 w 80"/>
                <a:gd name="T3" fmla="*/ 2147483646 h 66"/>
                <a:gd name="T4" fmla="*/ 2147483646 w 80"/>
                <a:gd name="T5" fmla="*/ 2147483646 h 66"/>
                <a:gd name="T6" fmla="*/ 2147483646 w 80"/>
                <a:gd name="T7" fmla="*/ 2147483646 h 66"/>
                <a:gd name="T8" fmla="*/ 2147483646 w 80"/>
                <a:gd name="T9" fmla="*/ 2147483646 h 66"/>
                <a:gd name="T10" fmla="*/ 2147483646 w 80"/>
                <a:gd name="T11" fmla="*/ 2147483646 h 66"/>
                <a:gd name="T12" fmla="*/ 2147483646 w 80"/>
                <a:gd name="T13" fmla="*/ 2147483646 h 66"/>
                <a:gd name="T14" fmla="*/ 2147483646 w 80"/>
                <a:gd name="T15" fmla="*/ 2147483646 h 66"/>
                <a:gd name="T16" fmla="*/ 2147483646 w 80"/>
                <a:gd name="T17" fmla="*/ 2147483646 h 66"/>
                <a:gd name="T18" fmla="*/ 2147483646 w 80"/>
                <a:gd name="T19" fmla="*/ 2147483646 h 66"/>
                <a:gd name="T20" fmla="*/ 2147483646 w 80"/>
                <a:gd name="T21" fmla="*/ 2147483646 h 66"/>
                <a:gd name="T22" fmla="*/ 2147483646 w 80"/>
                <a:gd name="T23" fmla="*/ 2147483646 h 66"/>
                <a:gd name="T24" fmla="*/ 2147483646 w 80"/>
                <a:gd name="T25" fmla="*/ 2147483646 h 66"/>
                <a:gd name="T26" fmla="*/ 2147483646 w 80"/>
                <a:gd name="T27" fmla="*/ 0 h 66"/>
                <a:gd name="T28" fmla="*/ 2147483646 w 80"/>
                <a:gd name="T29" fmla="*/ 0 h 66"/>
                <a:gd name="T30" fmla="*/ 2147483646 w 80"/>
                <a:gd name="T31" fmla="*/ 0 h 66"/>
                <a:gd name="T32" fmla="*/ 2147483646 w 80"/>
                <a:gd name="T33" fmla="*/ 2147483646 h 66"/>
                <a:gd name="T34" fmla="*/ 2147483646 w 80"/>
                <a:gd name="T35" fmla="*/ 2147483646 h 66"/>
                <a:gd name="T36" fmla="*/ 2147483646 w 80"/>
                <a:gd name="T37" fmla="*/ 2147483646 h 66"/>
                <a:gd name="T38" fmla="*/ 0 w 80"/>
                <a:gd name="T39" fmla="*/ 2147483646 h 66"/>
                <a:gd name="T40" fmla="*/ 0 w 80"/>
                <a:gd name="T41" fmla="*/ 2147483646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0" h="66">
                  <a:moveTo>
                    <a:pt x="0" y="24"/>
                  </a:moveTo>
                  <a:lnTo>
                    <a:pt x="0" y="52"/>
                  </a:lnTo>
                  <a:lnTo>
                    <a:pt x="7" y="62"/>
                  </a:lnTo>
                  <a:lnTo>
                    <a:pt x="21" y="66"/>
                  </a:lnTo>
                  <a:lnTo>
                    <a:pt x="55" y="66"/>
                  </a:lnTo>
                  <a:lnTo>
                    <a:pt x="66" y="66"/>
                  </a:lnTo>
                  <a:lnTo>
                    <a:pt x="76" y="62"/>
                  </a:lnTo>
                  <a:lnTo>
                    <a:pt x="80" y="45"/>
                  </a:lnTo>
                  <a:lnTo>
                    <a:pt x="80" y="31"/>
                  </a:lnTo>
                  <a:lnTo>
                    <a:pt x="80" y="20"/>
                  </a:lnTo>
                  <a:lnTo>
                    <a:pt x="76" y="10"/>
                  </a:lnTo>
                  <a:lnTo>
                    <a:pt x="73" y="7"/>
                  </a:lnTo>
                  <a:lnTo>
                    <a:pt x="66" y="3"/>
                  </a:lnTo>
                  <a:lnTo>
                    <a:pt x="55" y="0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0" y="3"/>
                  </a:lnTo>
                  <a:lnTo>
                    <a:pt x="7" y="3"/>
                  </a:lnTo>
                  <a:lnTo>
                    <a:pt x="3" y="10"/>
                  </a:lnTo>
                  <a:lnTo>
                    <a:pt x="0" y="1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9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1" name="Freeform 154"/>
            <p:cNvSpPr>
              <a:spLocks/>
            </p:cNvSpPr>
            <p:nvPr/>
          </p:nvSpPr>
          <p:spPr bwMode="auto">
            <a:xfrm>
              <a:off x="2290764" y="4522789"/>
              <a:ext cx="147637" cy="66675"/>
            </a:xfrm>
            <a:custGeom>
              <a:avLst/>
              <a:gdLst>
                <a:gd name="T0" fmla="*/ 0 w 114"/>
                <a:gd name="T1" fmla="*/ 2147483646 h 52"/>
                <a:gd name="T2" fmla="*/ 2147483646 w 114"/>
                <a:gd name="T3" fmla="*/ 2147483646 h 52"/>
                <a:gd name="T4" fmla="*/ 2147483646 w 114"/>
                <a:gd name="T5" fmla="*/ 2147483646 h 52"/>
                <a:gd name="T6" fmla="*/ 2147483646 w 114"/>
                <a:gd name="T7" fmla="*/ 2147483646 h 52"/>
                <a:gd name="T8" fmla="*/ 2147483646 w 114"/>
                <a:gd name="T9" fmla="*/ 0 h 52"/>
                <a:gd name="T10" fmla="*/ 2147483646 w 114"/>
                <a:gd name="T11" fmla="*/ 0 h 52"/>
                <a:gd name="T12" fmla="*/ 2147483646 w 114"/>
                <a:gd name="T13" fmla="*/ 2147483646 h 52"/>
                <a:gd name="T14" fmla="*/ 2147483646 w 114"/>
                <a:gd name="T15" fmla="*/ 2147483646 h 52"/>
                <a:gd name="T16" fmla="*/ 2147483646 w 114"/>
                <a:gd name="T17" fmla="*/ 2147483646 h 52"/>
                <a:gd name="T18" fmla="*/ 2147483646 w 114"/>
                <a:gd name="T19" fmla="*/ 2147483646 h 52"/>
                <a:gd name="T20" fmla="*/ 2147483646 w 114"/>
                <a:gd name="T21" fmla="*/ 2147483646 h 52"/>
                <a:gd name="T22" fmla="*/ 0 w 114"/>
                <a:gd name="T23" fmla="*/ 2147483646 h 52"/>
                <a:gd name="T24" fmla="*/ 0 w 114"/>
                <a:gd name="T25" fmla="*/ 2147483646 h 52"/>
                <a:gd name="T26" fmla="*/ 0 w 114"/>
                <a:gd name="T27" fmla="*/ 2147483646 h 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4" h="52">
                  <a:moveTo>
                    <a:pt x="0" y="52"/>
                  </a:moveTo>
                  <a:lnTo>
                    <a:pt x="114" y="52"/>
                  </a:lnTo>
                  <a:lnTo>
                    <a:pt x="114" y="27"/>
                  </a:lnTo>
                  <a:lnTo>
                    <a:pt x="94" y="21"/>
                  </a:lnTo>
                  <a:lnTo>
                    <a:pt x="94" y="0"/>
                  </a:lnTo>
                  <a:lnTo>
                    <a:pt x="24" y="0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7" y="27"/>
                  </a:lnTo>
                  <a:lnTo>
                    <a:pt x="3" y="27"/>
                  </a:lnTo>
                  <a:lnTo>
                    <a:pt x="0" y="31"/>
                  </a:lnTo>
                  <a:lnTo>
                    <a:pt x="0" y="38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6965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2" name="Freeform 155"/>
            <p:cNvSpPr>
              <a:spLocks/>
            </p:cNvSpPr>
            <p:nvPr/>
          </p:nvSpPr>
          <p:spPr bwMode="auto">
            <a:xfrm>
              <a:off x="4981575" y="5580064"/>
              <a:ext cx="196850" cy="46037"/>
            </a:xfrm>
            <a:custGeom>
              <a:avLst/>
              <a:gdLst>
                <a:gd name="T0" fmla="*/ 2147483646 w 153"/>
                <a:gd name="T1" fmla="*/ 2147483646 h 35"/>
                <a:gd name="T2" fmla="*/ 2147483646 w 153"/>
                <a:gd name="T3" fmla="*/ 2147483646 h 35"/>
                <a:gd name="T4" fmla="*/ 2147483646 w 153"/>
                <a:gd name="T5" fmla="*/ 2147483646 h 35"/>
                <a:gd name="T6" fmla="*/ 2147483646 w 153"/>
                <a:gd name="T7" fmla="*/ 2147483646 h 35"/>
                <a:gd name="T8" fmla="*/ 2147483646 w 153"/>
                <a:gd name="T9" fmla="*/ 2147483646 h 35"/>
                <a:gd name="T10" fmla="*/ 2147483646 w 153"/>
                <a:gd name="T11" fmla="*/ 0 h 35"/>
                <a:gd name="T12" fmla="*/ 0 w 153"/>
                <a:gd name="T13" fmla="*/ 0 h 35"/>
                <a:gd name="T14" fmla="*/ 2147483646 w 153"/>
                <a:gd name="T15" fmla="*/ 2147483646 h 35"/>
                <a:gd name="T16" fmla="*/ 2147483646 w 153"/>
                <a:gd name="T17" fmla="*/ 2147483646 h 35"/>
                <a:gd name="T18" fmla="*/ 2147483646 w 153"/>
                <a:gd name="T19" fmla="*/ 2147483646 h 35"/>
                <a:gd name="T20" fmla="*/ 2147483646 w 153"/>
                <a:gd name="T21" fmla="*/ 2147483646 h 35"/>
                <a:gd name="T22" fmla="*/ 2147483646 w 153"/>
                <a:gd name="T23" fmla="*/ 2147483646 h 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3" h="35">
                  <a:moveTo>
                    <a:pt x="118" y="31"/>
                  </a:moveTo>
                  <a:lnTo>
                    <a:pt x="153" y="35"/>
                  </a:lnTo>
                  <a:lnTo>
                    <a:pt x="146" y="24"/>
                  </a:lnTo>
                  <a:lnTo>
                    <a:pt x="142" y="17"/>
                  </a:lnTo>
                  <a:lnTo>
                    <a:pt x="142" y="14"/>
                  </a:lnTo>
                  <a:lnTo>
                    <a:pt x="146" y="0"/>
                  </a:lnTo>
                  <a:lnTo>
                    <a:pt x="0" y="0"/>
                  </a:lnTo>
                  <a:lnTo>
                    <a:pt x="3" y="35"/>
                  </a:lnTo>
                  <a:lnTo>
                    <a:pt x="94" y="35"/>
                  </a:lnTo>
                  <a:lnTo>
                    <a:pt x="104" y="24"/>
                  </a:lnTo>
                  <a:lnTo>
                    <a:pt x="111" y="14"/>
                  </a:lnTo>
                  <a:lnTo>
                    <a:pt x="118" y="31"/>
                  </a:lnTo>
                  <a:close/>
                </a:path>
              </a:pathLst>
            </a:custGeom>
            <a:solidFill>
              <a:srgbClr val="A8CF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3" name="Freeform 156"/>
            <p:cNvSpPr>
              <a:spLocks noEditPoints="1"/>
            </p:cNvSpPr>
            <p:nvPr/>
          </p:nvSpPr>
          <p:spPr bwMode="auto">
            <a:xfrm>
              <a:off x="3419475" y="4868863"/>
              <a:ext cx="134938" cy="133350"/>
            </a:xfrm>
            <a:custGeom>
              <a:avLst/>
              <a:gdLst>
                <a:gd name="T0" fmla="*/ 2147483646 w 104"/>
                <a:gd name="T1" fmla="*/ 2147483646 h 104"/>
                <a:gd name="T2" fmla="*/ 2147483646 w 104"/>
                <a:gd name="T3" fmla="*/ 2147483646 h 104"/>
                <a:gd name="T4" fmla="*/ 2147483646 w 104"/>
                <a:gd name="T5" fmla="*/ 2147483646 h 104"/>
                <a:gd name="T6" fmla="*/ 2147483646 w 104"/>
                <a:gd name="T7" fmla="*/ 2147483646 h 104"/>
                <a:gd name="T8" fmla="*/ 2147483646 w 104"/>
                <a:gd name="T9" fmla="*/ 2147483646 h 104"/>
                <a:gd name="T10" fmla="*/ 2147483646 w 104"/>
                <a:gd name="T11" fmla="*/ 2147483646 h 104"/>
                <a:gd name="T12" fmla="*/ 2147483646 w 104"/>
                <a:gd name="T13" fmla="*/ 2147483646 h 104"/>
                <a:gd name="T14" fmla="*/ 2147483646 w 104"/>
                <a:gd name="T15" fmla="*/ 2147483646 h 104"/>
                <a:gd name="T16" fmla="*/ 2147483646 w 104"/>
                <a:gd name="T17" fmla="*/ 2147483646 h 104"/>
                <a:gd name="T18" fmla="*/ 2147483646 w 104"/>
                <a:gd name="T19" fmla="*/ 2147483646 h 104"/>
                <a:gd name="T20" fmla="*/ 2147483646 w 104"/>
                <a:gd name="T21" fmla="*/ 2147483646 h 104"/>
                <a:gd name="T22" fmla="*/ 2147483646 w 104"/>
                <a:gd name="T23" fmla="*/ 2147483646 h 104"/>
                <a:gd name="T24" fmla="*/ 2147483646 w 104"/>
                <a:gd name="T25" fmla="*/ 2147483646 h 104"/>
                <a:gd name="T26" fmla="*/ 2147483646 w 104"/>
                <a:gd name="T27" fmla="*/ 2147483646 h 104"/>
                <a:gd name="T28" fmla="*/ 2147483646 w 104"/>
                <a:gd name="T29" fmla="*/ 2147483646 h 104"/>
                <a:gd name="T30" fmla="*/ 2147483646 w 104"/>
                <a:gd name="T31" fmla="*/ 2147483646 h 104"/>
                <a:gd name="T32" fmla="*/ 2147483646 w 104"/>
                <a:gd name="T33" fmla="*/ 2147483646 h 104"/>
                <a:gd name="T34" fmla="*/ 0 w 104"/>
                <a:gd name="T35" fmla="*/ 2147483646 h 104"/>
                <a:gd name="T36" fmla="*/ 0 w 104"/>
                <a:gd name="T37" fmla="*/ 2147483646 h 104"/>
                <a:gd name="T38" fmla="*/ 2147483646 w 104"/>
                <a:gd name="T39" fmla="*/ 2147483646 h 104"/>
                <a:gd name="T40" fmla="*/ 2147483646 w 104"/>
                <a:gd name="T41" fmla="*/ 2147483646 h 104"/>
                <a:gd name="T42" fmla="*/ 2147483646 w 104"/>
                <a:gd name="T43" fmla="*/ 2147483646 h 104"/>
                <a:gd name="T44" fmla="*/ 2147483646 w 104"/>
                <a:gd name="T45" fmla="*/ 2147483646 h 104"/>
                <a:gd name="T46" fmla="*/ 2147483646 w 104"/>
                <a:gd name="T47" fmla="*/ 2147483646 h 104"/>
                <a:gd name="T48" fmla="*/ 2147483646 w 104"/>
                <a:gd name="T49" fmla="*/ 2147483646 h 104"/>
                <a:gd name="T50" fmla="*/ 2147483646 w 104"/>
                <a:gd name="T51" fmla="*/ 2147483646 h 104"/>
                <a:gd name="T52" fmla="*/ 2147483646 w 104"/>
                <a:gd name="T53" fmla="*/ 2147483646 h 104"/>
                <a:gd name="T54" fmla="*/ 2147483646 w 104"/>
                <a:gd name="T55" fmla="*/ 2147483646 h 104"/>
                <a:gd name="T56" fmla="*/ 2147483646 w 104"/>
                <a:gd name="T57" fmla="*/ 2147483646 h 104"/>
                <a:gd name="T58" fmla="*/ 2147483646 w 104"/>
                <a:gd name="T59" fmla="*/ 2147483646 h 104"/>
                <a:gd name="T60" fmla="*/ 2147483646 w 104"/>
                <a:gd name="T61" fmla="*/ 2147483646 h 104"/>
                <a:gd name="T62" fmla="*/ 2147483646 w 104"/>
                <a:gd name="T63" fmla="*/ 2147483646 h 104"/>
                <a:gd name="T64" fmla="*/ 2147483646 w 104"/>
                <a:gd name="T65" fmla="*/ 2147483646 h 104"/>
                <a:gd name="T66" fmla="*/ 2147483646 w 104"/>
                <a:gd name="T67" fmla="*/ 2147483646 h 104"/>
                <a:gd name="T68" fmla="*/ 2147483646 w 104"/>
                <a:gd name="T69" fmla="*/ 2147483646 h 104"/>
                <a:gd name="T70" fmla="*/ 2147483646 w 104"/>
                <a:gd name="T71" fmla="*/ 2147483646 h 104"/>
                <a:gd name="T72" fmla="*/ 2147483646 w 104"/>
                <a:gd name="T73" fmla="*/ 2147483646 h 104"/>
                <a:gd name="T74" fmla="*/ 2147483646 w 104"/>
                <a:gd name="T75" fmla="*/ 0 h 104"/>
                <a:gd name="T76" fmla="*/ 2147483646 w 104"/>
                <a:gd name="T77" fmla="*/ 0 h 104"/>
                <a:gd name="T78" fmla="*/ 2147483646 w 104"/>
                <a:gd name="T79" fmla="*/ 0 h 104"/>
                <a:gd name="T80" fmla="*/ 2147483646 w 104"/>
                <a:gd name="T81" fmla="*/ 2147483646 h 104"/>
                <a:gd name="T82" fmla="*/ 2147483646 w 104"/>
                <a:gd name="T83" fmla="*/ 2147483646 h 104"/>
                <a:gd name="T84" fmla="*/ 2147483646 w 104"/>
                <a:gd name="T85" fmla="*/ 2147483646 h 104"/>
                <a:gd name="T86" fmla="*/ 0 w 104"/>
                <a:gd name="T87" fmla="*/ 2147483646 h 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104" h="104">
                  <a:moveTo>
                    <a:pt x="17" y="56"/>
                  </a:moveTo>
                  <a:lnTo>
                    <a:pt x="17" y="42"/>
                  </a:lnTo>
                  <a:lnTo>
                    <a:pt x="24" y="28"/>
                  </a:lnTo>
                  <a:lnTo>
                    <a:pt x="34" y="21"/>
                  </a:lnTo>
                  <a:lnTo>
                    <a:pt x="45" y="18"/>
                  </a:lnTo>
                  <a:lnTo>
                    <a:pt x="59" y="18"/>
                  </a:lnTo>
                  <a:lnTo>
                    <a:pt x="73" y="21"/>
                  </a:lnTo>
                  <a:lnTo>
                    <a:pt x="83" y="31"/>
                  </a:lnTo>
                  <a:lnTo>
                    <a:pt x="86" y="45"/>
                  </a:lnTo>
                  <a:lnTo>
                    <a:pt x="86" y="63"/>
                  </a:lnTo>
                  <a:lnTo>
                    <a:pt x="79" y="73"/>
                  </a:lnTo>
                  <a:lnTo>
                    <a:pt x="69" y="83"/>
                  </a:lnTo>
                  <a:lnTo>
                    <a:pt x="55" y="87"/>
                  </a:lnTo>
                  <a:lnTo>
                    <a:pt x="41" y="87"/>
                  </a:lnTo>
                  <a:lnTo>
                    <a:pt x="31" y="80"/>
                  </a:lnTo>
                  <a:lnTo>
                    <a:pt x="20" y="70"/>
                  </a:lnTo>
                  <a:lnTo>
                    <a:pt x="17" y="56"/>
                  </a:lnTo>
                  <a:close/>
                  <a:moveTo>
                    <a:pt x="0" y="35"/>
                  </a:moveTo>
                  <a:lnTo>
                    <a:pt x="0" y="49"/>
                  </a:lnTo>
                  <a:lnTo>
                    <a:pt x="3" y="63"/>
                  </a:lnTo>
                  <a:lnTo>
                    <a:pt x="3" y="77"/>
                  </a:lnTo>
                  <a:lnTo>
                    <a:pt x="10" y="83"/>
                  </a:lnTo>
                  <a:lnTo>
                    <a:pt x="17" y="94"/>
                  </a:lnTo>
                  <a:lnTo>
                    <a:pt x="24" y="97"/>
                  </a:lnTo>
                  <a:lnTo>
                    <a:pt x="38" y="104"/>
                  </a:lnTo>
                  <a:lnTo>
                    <a:pt x="52" y="104"/>
                  </a:lnTo>
                  <a:lnTo>
                    <a:pt x="66" y="104"/>
                  </a:lnTo>
                  <a:lnTo>
                    <a:pt x="76" y="97"/>
                  </a:lnTo>
                  <a:lnTo>
                    <a:pt x="86" y="90"/>
                  </a:lnTo>
                  <a:lnTo>
                    <a:pt x="93" y="83"/>
                  </a:lnTo>
                  <a:lnTo>
                    <a:pt x="100" y="70"/>
                  </a:lnTo>
                  <a:lnTo>
                    <a:pt x="104" y="59"/>
                  </a:lnTo>
                  <a:lnTo>
                    <a:pt x="104" y="42"/>
                  </a:lnTo>
                  <a:lnTo>
                    <a:pt x="100" y="28"/>
                  </a:lnTo>
                  <a:lnTo>
                    <a:pt x="90" y="18"/>
                  </a:lnTo>
                  <a:lnTo>
                    <a:pt x="79" y="7"/>
                  </a:lnTo>
                  <a:lnTo>
                    <a:pt x="73" y="4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45" y="0"/>
                  </a:lnTo>
                  <a:lnTo>
                    <a:pt x="31" y="4"/>
                  </a:lnTo>
                  <a:lnTo>
                    <a:pt x="17" y="11"/>
                  </a:lnTo>
                  <a:lnTo>
                    <a:pt x="7" y="21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F1F1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4" name="Rectangle 157"/>
            <p:cNvSpPr>
              <a:spLocks noChangeArrowheads="1"/>
            </p:cNvSpPr>
            <p:nvPr/>
          </p:nvSpPr>
          <p:spPr bwMode="auto">
            <a:xfrm>
              <a:off x="6175375" y="4244975"/>
              <a:ext cx="90488" cy="889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55" name="Freeform 158"/>
            <p:cNvSpPr>
              <a:spLocks/>
            </p:cNvSpPr>
            <p:nvPr/>
          </p:nvSpPr>
          <p:spPr bwMode="auto">
            <a:xfrm>
              <a:off x="5443538" y="4108450"/>
              <a:ext cx="87312" cy="88900"/>
            </a:xfrm>
            <a:custGeom>
              <a:avLst/>
              <a:gdLst>
                <a:gd name="T0" fmla="*/ 0 w 66"/>
                <a:gd name="T1" fmla="*/ 2147483646 h 69"/>
                <a:gd name="T2" fmla="*/ 2147483646 w 66"/>
                <a:gd name="T3" fmla="*/ 2147483646 h 69"/>
                <a:gd name="T4" fmla="*/ 2147483646 w 66"/>
                <a:gd name="T5" fmla="*/ 2147483646 h 69"/>
                <a:gd name="T6" fmla="*/ 2147483646 w 66"/>
                <a:gd name="T7" fmla="*/ 0 h 69"/>
                <a:gd name="T8" fmla="*/ 0 w 66"/>
                <a:gd name="T9" fmla="*/ 0 h 69"/>
                <a:gd name="T10" fmla="*/ 0 w 66"/>
                <a:gd name="T11" fmla="*/ 2147483646 h 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6" h="69">
                  <a:moveTo>
                    <a:pt x="0" y="69"/>
                  </a:moveTo>
                  <a:lnTo>
                    <a:pt x="17" y="69"/>
                  </a:lnTo>
                  <a:lnTo>
                    <a:pt x="66" y="69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6" name="Freeform 159"/>
            <p:cNvSpPr>
              <a:spLocks noEditPoints="1"/>
            </p:cNvSpPr>
            <p:nvPr/>
          </p:nvSpPr>
          <p:spPr bwMode="auto">
            <a:xfrm>
              <a:off x="3116264" y="4868863"/>
              <a:ext cx="134937" cy="133350"/>
            </a:xfrm>
            <a:custGeom>
              <a:avLst/>
              <a:gdLst>
                <a:gd name="T0" fmla="*/ 2147483646 w 104"/>
                <a:gd name="T1" fmla="*/ 2147483646 h 104"/>
                <a:gd name="T2" fmla="*/ 2147483646 w 104"/>
                <a:gd name="T3" fmla="*/ 2147483646 h 104"/>
                <a:gd name="T4" fmla="*/ 2147483646 w 104"/>
                <a:gd name="T5" fmla="*/ 2147483646 h 104"/>
                <a:gd name="T6" fmla="*/ 2147483646 w 104"/>
                <a:gd name="T7" fmla="*/ 2147483646 h 104"/>
                <a:gd name="T8" fmla="*/ 2147483646 w 104"/>
                <a:gd name="T9" fmla="*/ 2147483646 h 104"/>
                <a:gd name="T10" fmla="*/ 2147483646 w 104"/>
                <a:gd name="T11" fmla="*/ 2147483646 h 104"/>
                <a:gd name="T12" fmla="*/ 2147483646 w 104"/>
                <a:gd name="T13" fmla="*/ 2147483646 h 104"/>
                <a:gd name="T14" fmla="*/ 2147483646 w 104"/>
                <a:gd name="T15" fmla="*/ 2147483646 h 104"/>
                <a:gd name="T16" fmla="*/ 2147483646 w 104"/>
                <a:gd name="T17" fmla="*/ 2147483646 h 104"/>
                <a:gd name="T18" fmla="*/ 2147483646 w 104"/>
                <a:gd name="T19" fmla="*/ 2147483646 h 104"/>
                <a:gd name="T20" fmla="*/ 2147483646 w 104"/>
                <a:gd name="T21" fmla="*/ 2147483646 h 104"/>
                <a:gd name="T22" fmla="*/ 2147483646 w 104"/>
                <a:gd name="T23" fmla="*/ 2147483646 h 104"/>
                <a:gd name="T24" fmla="*/ 2147483646 w 104"/>
                <a:gd name="T25" fmla="*/ 2147483646 h 104"/>
                <a:gd name="T26" fmla="*/ 2147483646 w 104"/>
                <a:gd name="T27" fmla="*/ 2147483646 h 104"/>
                <a:gd name="T28" fmla="*/ 2147483646 w 104"/>
                <a:gd name="T29" fmla="*/ 2147483646 h 104"/>
                <a:gd name="T30" fmla="*/ 2147483646 w 104"/>
                <a:gd name="T31" fmla="*/ 2147483646 h 104"/>
                <a:gd name="T32" fmla="*/ 2147483646 w 104"/>
                <a:gd name="T33" fmla="*/ 2147483646 h 104"/>
                <a:gd name="T34" fmla="*/ 2147483646 w 104"/>
                <a:gd name="T35" fmla="*/ 2147483646 h 104"/>
                <a:gd name="T36" fmla="*/ 0 w 104"/>
                <a:gd name="T37" fmla="*/ 2147483646 h 104"/>
                <a:gd name="T38" fmla="*/ 2147483646 w 104"/>
                <a:gd name="T39" fmla="*/ 2147483646 h 104"/>
                <a:gd name="T40" fmla="*/ 2147483646 w 104"/>
                <a:gd name="T41" fmla="*/ 2147483646 h 104"/>
                <a:gd name="T42" fmla="*/ 2147483646 w 104"/>
                <a:gd name="T43" fmla="*/ 2147483646 h 104"/>
                <a:gd name="T44" fmla="*/ 2147483646 w 104"/>
                <a:gd name="T45" fmla="*/ 2147483646 h 104"/>
                <a:gd name="T46" fmla="*/ 2147483646 w 104"/>
                <a:gd name="T47" fmla="*/ 2147483646 h 104"/>
                <a:gd name="T48" fmla="*/ 2147483646 w 104"/>
                <a:gd name="T49" fmla="*/ 2147483646 h 104"/>
                <a:gd name="T50" fmla="*/ 2147483646 w 104"/>
                <a:gd name="T51" fmla="*/ 2147483646 h 104"/>
                <a:gd name="T52" fmla="*/ 2147483646 w 104"/>
                <a:gd name="T53" fmla="*/ 2147483646 h 104"/>
                <a:gd name="T54" fmla="*/ 2147483646 w 104"/>
                <a:gd name="T55" fmla="*/ 2147483646 h 104"/>
                <a:gd name="T56" fmla="*/ 2147483646 w 104"/>
                <a:gd name="T57" fmla="*/ 2147483646 h 104"/>
                <a:gd name="T58" fmla="*/ 2147483646 w 104"/>
                <a:gd name="T59" fmla="*/ 2147483646 h 104"/>
                <a:gd name="T60" fmla="*/ 2147483646 w 104"/>
                <a:gd name="T61" fmla="*/ 2147483646 h 104"/>
                <a:gd name="T62" fmla="*/ 2147483646 w 104"/>
                <a:gd name="T63" fmla="*/ 2147483646 h 104"/>
                <a:gd name="T64" fmla="*/ 2147483646 w 104"/>
                <a:gd name="T65" fmla="*/ 2147483646 h 104"/>
                <a:gd name="T66" fmla="*/ 2147483646 w 104"/>
                <a:gd name="T67" fmla="*/ 2147483646 h 104"/>
                <a:gd name="T68" fmla="*/ 2147483646 w 104"/>
                <a:gd name="T69" fmla="*/ 2147483646 h 104"/>
                <a:gd name="T70" fmla="*/ 2147483646 w 104"/>
                <a:gd name="T71" fmla="*/ 2147483646 h 104"/>
                <a:gd name="T72" fmla="*/ 2147483646 w 104"/>
                <a:gd name="T73" fmla="*/ 2147483646 h 104"/>
                <a:gd name="T74" fmla="*/ 2147483646 w 104"/>
                <a:gd name="T75" fmla="*/ 2147483646 h 104"/>
                <a:gd name="T76" fmla="*/ 2147483646 w 104"/>
                <a:gd name="T77" fmla="*/ 0 h 104"/>
                <a:gd name="T78" fmla="*/ 2147483646 w 104"/>
                <a:gd name="T79" fmla="*/ 0 h 104"/>
                <a:gd name="T80" fmla="*/ 2147483646 w 104"/>
                <a:gd name="T81" fmla="*/ 0 h 104"/>
                <a:gd name="T82" fmla="*/ 2147483646 w 104"/>
                <a:gd name="T83" fmla="*/ 0 h 104"/>
                <a:gd name="T84" fmla="*/ 2147483646 w 104"/>
                <a:gd name="T85" fmla="*/ 2147483646 h 104"/>
                <a:gd name="T86" fmla="*/ 2147483646 w 104"/>
                <a:gd name="T87" fmla="*/ 2147483646 h 104"/>
                <a:gd name="T88" fmla="*/ 2147483646 w 104"/>
                <a:gd name="T89" fmla="*/ 2147483646 h 104"/>
                <a:gd name="T90" fmla="*/ 2147483646 w 104"/>
                <a:gd name="T91" fmla="*/ 2147483646 h 1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104" h="104">
                  <a:moveTo>
                    <a:pt x="87" y="66"/>
                  </a:moveTo>
                  <a:lnTo>
                    <a:pt x="73" y="80"/>
                  </a:lnTo>
                  <a:lnTo>
                    <a:pt x="63" y="87"/>
                  </a:lnTo>
                  <a:lnTo>
                    <a:pt x="49" y="87"/>
                  </a:lnTo>
                  <a:lnTo>
                    <a:pt x="35" y="83"/>
                  </a:lnTo>
                  <a:lnTo>
                    <a:pt x="24" y="77"/>
                  </a:lnTo>
                  <a:lnTo>
                    <a:pt x="18" y="66"/>
                  </a:lnTo>
                  <a:lnTo>
                    <a:pt x="18" y="52"/>
                  </a:lnTo>
                  <a:lnTo>
                    <a:pt x="21" y="38"/>
                  </a:lnTo>
                  <a:lnTo>
                    <a:pt x="28" y="24"/>
                  </a:lnTo>
                  <a:lnTo>
                    <a:pt x="42" y="18"/>
                  </a:lnTo>
                  <a:lnTo>
                    <a:pt x="56" y="18"/>
                  </a:lnTo>
                  <a:lnTo>
                    <a:pt x="70" y="21"/>
                  </a:lnTo>
                  <a:lnTo>
                    <a:pt x="80" y="28"/>
                  </a:lnTo>
                  <a:lnTo>
                    <a:pt x="87" y="38"/>
                  </a:lnTo>
                  <a:lnTo>
                    <a:pt x="90" y="52"/>
                  </a:lnTo>
                  <a:lnTo>
                    <a:pt x="87" y="66"/>
                  </a:lnTo>
                  <a:close/>
                  <a:moveTo>
                    <a:pt x="4" y="31"/>
                  </a:moveTo>
                  <a:lnTo>
                    <a:pt x="0" y="45"/>
                  </a:lnTo>
                  <a:lnTo>
                    <a:pt x="4" y="59"/>
                  </a:lnTo>
                  <a:lnTo>
                    <a:pt x="7" y="73"/>
                  </a:lnTo>
                  <a:lnTo>
                    <a:pt x="11" y="83"/>
                  </a:lnTo>
                  <a:lnTo>
                    <a:pt x="18" y="94"/>
                  </a:lnTo>
                  <a:lnTo>
                    <a:pt x="28" y="97"/>
                  </a:lnTo>
                  <a:lnTo>
                    <a:pt x="38" y="104"/>
                  </a:lnTo>
                  <a:lnTo>
                    <a:pt x="52" y="104"/>
                  </a:lnTo>
                  <a:lnTo>
                    <a:pt x="66" y="104"/>
                  </a:lnTo>
                  <a:lnTo>
                    <a:pt x="80" y="97"/>
                  </a:lnTo>
                  <a:lnTo>
                    <a:pt x="87" y="90"/>
                  </a:lnTo>
                  <a:lnTo>
                    <a:pt x="94" y="83"/>
                  </a:lnTo>
                  <a:lnTo>
                    <a:pt x="101" y="73"/>
                  </a:lnTo>
                  <a:lnTo>
                    <a:pt x="104" y="59"/>
                  </a:lnTo>
                  <a:lnTo>
                    <a:pt x="104" y="45"/>
                  </a:lnTo>
                  <a:lnTo>
                    <a:pt x="104" y="31"/>
                  </a:lnTo>
                  <a:lnTo>
                    <a:pt x="94" y="21"/>
                  </a:lnTo>
                  <a:lnTo>
                    <a:pt x="87" y="11"/>
                  </a:lnTo>
                  <a:lnTo>
                    <a:pt x="80" y="7"/>
                  </a:lnTo>
                  <a:lnTo>
                    <a:pt x="73" y="4"/>
                  </a:lnTo>
                  <a:lnTo>
                    <a:pt x="66" y="0"/>
                  </a:lnTo>
                  <a:lnTo>
                    <a:pt x="52" y="0"/>
                  </a:lnTo>
                  <a:lnTo>
                    <a:pt x="42" y="0"/>
                  </a:lnTo>
                  <a:lnTo>
                    <a:pt x="35" y="0"/>
                  </a:lnTo>
                  <a:lnTo>
                    <a:pt x="28" y="4"/>
                  </a:lnTo>
                  <a:lnTo>
                    <a:pt x="21" y="11"/>
                  </a:lnTo>
                  <a:lnTo>
                    <a:pt x="11" y="21"/>
                  </a:lnTo>
                  <a:lnTo>
                    <a:pt x="4" y="31"/>
                  </a:lnTo>
                  <a:close/>
                </a:path>
              </a:pathLst>
            </a:custGeom>
            <a:solidFill>
              <a:srgbClr val="F1F1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7" name="Rectangle 160"/>
            <p:cNvSpPr>
              <a:spLocks noChangeArrowheads="1"/>
            </p:cNvSpPr>
            <p:nvPr/>
          </p:nvSpPr>
          <p:spPr bwMode="auto">
            <a:xfrm>
              <a:off x="6332539" y="4244975"/>
              <a:ext cx="90487" cy="889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58" name="Freeform 161"/>
            <p:cNvSpPr>
              <a:spLocks/>
            </p:cNvSpPr>
            <p:nvPr/>
          </p:nvSpPr>
          <p:spPr bwMode="auto">
            <a:xfrm>
              <a:off x="5753101" y="4108450"/>
              <a:ext cx="92075" cy="88900"/>
            </a:xfrm>
            <a:custGeom>
              <a:avLst/>
              <a:gdLst>
                <a:gd name="T0" fmla="*/ 0 w 70"/>
                <a:gd name="T1" fmla="*/ 2147483646 h 69"/>
                <a:gd name="T2" fmla="*/ 2147483646 w 70"/>
                <a:gd name="T3" fmla="*/ 2147483646 h 69"/>
                <a:gd name="T4" fmla="*/ 2147483646 w 70"/>
                <a:gd name="T5" fmla="*/ 2147483646 h 69"/>
                <a:gd name="T6" fmla="*/ 2147483646 w 70"/>
                <a:gd name="T7" fmla="*/ 2147483646 h 69"/>
                <a:gd name="T8" fmla="*/ 2147483646 w 70"/>
                <a:gd name="T9" fmla="*/ 2147483646 h 69"/>
                <a:gd name="T10" fmla="*/ 2147483646 w 70"/>
                <a:gd name="T11" fmla="*/ 0 h 69"/>
                <a:gd name="T12" fmla="*/ 2147483646 w 70"/>
                <a:gd name="T13" fmla="*/ 0 h 69"/>
                <a:gd name="T14" fmla="*/ 0 w 70"/>
                <a:gd name="T15" fmla="*/ 214748364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0" h="69">
                  <a:moveTo>
                    <a:pt x="0" y="66"/>
                  </a:moveTo>
                  <a:lnTo>
                    <a:pt x="18" y="69"/>
                  </a:lnTo>
                  <a:lnTo>
                    <a:pt x="35" y="69"/>
                  </a:lnTo>
                  <a:lnTo>
                    <a:pt x="56" y="69"/>
                  </a:lnTo>
                  <a:lnTo>
                    <a:pt x="70" y="66"/>
                  </a:lnTo>
                  <a:lnTo>
                    <a:pt x="70" y="0"/>
                  </a:lnTo>
                  <a:lnTo>
                    <a:pt x="4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9" name="Freeform 162"/>
            <p:cNvSpPr>
              <a:spLocks/>
            </p:cNvSpPr>
            <p:nvPr/>
          </p:nvSpPr>
          <p:spPr bwMode="auto">
            <a:xfrm>
              <a:off x="6662739" y="4244975"/>
              <a:ext cx="90487" cy="88900"/>
            </a:xfrm>
            <a:custGeom>
              <a:avLst/>
              <a:gdLst>
                <a:gd name="T0" fmla="*/ 2147483646 w 69"/>
                <a:gd name="T1" fmla="*/ 2147483646 h 70"/>
                <a:gd name="T2" fmla="*/ 2147483646 w 69"/>
                <a:gd name="T3" fmla="*/ 2147483646 h 70"/>
                <a:gd name="T4" fmla="*/ 2147483646 w 69"/>
                <a:gd name="T5" fmla="*/ 0 h 70"/>
                <a:gd name="T6" fmla="*/ 2147483646 w 69"/>
                <a:gd name="T7" fmla="*/ 0 h 70"/>
                <a:gd name="T8" fmla="*/ 0 w 69"/>
                <a:gd name="T9" fmla="*/ 2147483646 h 70"/>
                <a:gd name="T10" fmla="*/ 2147483646 w 69"/>
                <a:gd name="T11" fmla="*/ 2147483646 h 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" h="70">
                  <a:moveTo>
                    <a:pt x="4" y="70"/>
                  </a:moveTo>
                  <a:lnTo>
                    <a:pt x="69" y="70"/>
                  </a:lnTo>
                  <a:lnTo>
                    <a:pt x="69" y="0"/>
                  </a:lnTo>
                  <a:lnTo>
                    <a:pt x="4" y="0"/>
                  </a:lnTo>
                  <a:lnTo>
                    <a:pt x="0" y="35"/>
                  </a:lnTo>
                  <a:lnTo>
                    <a:pt x="4" y="7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0" name="Freeform 163"/>
            <p:cNvSpPr>
              <a:spLocks/>
            </p:cNvSpPr>
            <p:nvPr/>
          </p:nvSpPr>
          <p:spPr bwMode="auto">
            <a:xfrm>
              <a:off x="5443538" y="4265613"/>
              <a:ext cx="87312" cy="88900"/>
            </a:xfrm>
            <a:custGeom>
              <a:avLst/>
              <a:gdLst>
                <a:gd name="T0" fmla="*/ 0 w 66"/>
                <a:gd name="T1" fmla="*/ 2147483646 h 69"/>
                <a:gd name="T2" fmla="*/ 2147483646 w 66"/>
                <a:gd name="T3" fmla="*/ 2147483646 h 69"/>
                <a:gd name="T4" fmla="*/ 2147483646 w 66"/>
                <a:gd name="T5" fmla="*/ 0 h 69"/>
                <a:gd name="T6" fmla="*/ 0 w 66"/>
                <a:gd name="T7" fmla="*/ 0 h 69"/>
                <a:gd name="T8" fmla="*/ 0 w 66"/>
                <a:gd name="T9" fmla="*/ 2147483646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6" h="69">
                  <a:moveTo>
                    <a:pt x="0" y="65"/>
                  </a:moveTo>
                  <a:lnTo>
                    <a:pt x="66" y="69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1" name="Freeform 164"/>
            <p:cNvSpPr>
              <a:spLocks/>
            </p:cNvSpPr>
            <p:nvPr/>
          </p:nvSpPr>
          <p:spPr bwMode="auto">
            <a:xfrm>
              <a:off x="5907089" y="4265613"/>
              <a:ext cx="90487" cy="88900"/>
            </a:xfrm>
            <a:custGeom>
              <a:avLst/>
              <a:gdLst>
                <a:gd name="T0" fmla="*/ 0 w 69"/>
                <a:gd name="T1" fmla="*/ 2147483646 h 69"/>
                <a:gd name="T2" fmla="*/ 2147483646 w 69"/>
                <a:gd name="T3" fmla="*/ 2147483646 h 69"/>
                <a:gd name="T4" fmla="*/ 2147483646 w 69"/>
                <a:gd name="T5" fmla="*/ 2147483646 h 69"/>
                <a:gd name="T6" fmla="*/ 2147483646 w 69"/>
                <a:gd name="T7" fmla="*/ 2147483646 h 69"/>
                <a:gd name="T8" fmla="*/ 2147483646 w 69"/>
                <a:gd name="T9" fmla="*/ 2147483646 h 69"/>
                <a:gd name="T10" fmla="*/ 2147483646 w 69"/>
                <a:gd name="T11" fmla="*/ 0 h 69"/>
                <a:gd name="T12" fmla="*/ 0 w 69"/>
                <a:gd name="T13" fmla="*/ 0 h 69"/>
                <a:gd name="T14" fmla="*/ 0 w 69"/>
                <a:gd name="T15" fmla="*/ 214748364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9" h="69">
                  <a:moveTo>
                    <a:pt x="0" y="65"/>
                  </a:moveTo>
                  <a:lnTo>
                    <a:pt x="66" y="69"/>
                  </a:lnTo>
                  <a:lnTo>
                    <a:pt x="69" y="52"/>
                  </a:lnTo>
                  <a:lnTo>
                    <a:pt x="69" y="34"/>
                  </a:lnTo>
                  <a:lnTo>
                    <a:pt x="69" y="17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2" name="Freeform 165"/>
            <p:cNvSpPr>
              <a:spLocks/>
            </p:cNvSpPr>
            <p:nvPr/>
          </p:nvSpPr>
          <p:spPr bwMode="auto">
            <a:xfrm>
              <a:off x="5753101" y="4265613"/>
              <a:ext cx="92075" cy="88900"/>
            </a:xfrm>
            <a:custGeom>
              <a:avLst/>
              <a:gdLst>
                <a:gd name="T0" fmla="*/ 0 w 70"/>
                <a:gd name="T1" fmla="*/ 2147483646 h 69"/>
                <a:gd name="T2" fmla="*/ 2147483646 w 70"/>
                <a:gd name="T3" fmla="*/ 2147483646 h 69"/>
                <a:gd name="T4" fmla="*/ 2147483646 w 70"/>
                <a:gd name="T5" fmla="*/ 2147483646 h 69"/>
                <a:gd name="T6" fmla="*/ 2147483646 w 70"/>
                <a:gd name="T7" fmla="*/ 2147483646 h 69"/>
                <a:gd name="T8" fmla="*/ 2147483646 w 70"/>
                <a:gd name="T9" fmla="*/ 2147483646 h 69"/>
                <a:gd name="T10" fmla="*/ 2147483646 w 70"/>
                <a:gd name="T11" fmla="*/ 0 h 69"/>
                <a:gd name="T12" fmla="*/ 2147483646 w 70"/>
                <a:gd name="T13" fmla="*/ 0 h 69"/>
                <a:gd name="T14" fmla="*/ 0 w 70"/>
                <a:gd name="T15" fmla="*/ 214748364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0" h="69">
                  <a:moveTo>
                    <a:pt x="0" y="65"/>
                  </a:moveTo>
                  <a:lnTo>
                    <a:pt x="18" y="69"/>
                  </a:lnTo>
                  <a:lnTo>
                    <a:pt x="35" y="69"/>
                  </a:lnTo>
                  <a:lnTo>
                    <a:pt x="56" y="69"/>
                  </a:lnTo>
                  <a:lnTo>
                    <a:pt x="70" y="65"/>
                  </a:lnTo>
                  <a:lnTo>
                    <a:pt x="70" y="0"/>
                  </a:lnTo>
                  <a:lnTo>
                    <a:pt x="4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3" name="Freeform 166"/>
            <p:cNvSpPr>
              <a:spLocks/>
            </p:cNvSpPr>
            <p:nvPr/>
          </p:nvSpPr>
          <p:spPr bwMode="auto">
            <a:xfrm>
              <a:off x="5907089" y="4108450"/>
              <a:ext cx="90487" cy="88900"/>
            </a:xfrm>
            <a:custGeom>
              <a:avLst/>
              <a:gdLst>
                <a:gd name="T0" fmla="*/ 0 w 69"/>
                <a:gd name="T1" fmla="*/ 2147483646 h 69"/>
                <a:gd name="T2" fmla="*/ 2147483646 w 69"/>
                <a:gd name="T3" fmla="*/ 2147483646 h 69"/>
                <a:gd name="T4" fmla="*/ 2147483646 w 69"/>
                <a:gd name="T5" fmla="*/ 2147483646 h 69"/>
                <a:gd name="T6" fmla="*/ 2147483646 w 69"/>
                <a:gd name="T7" fmla="*/ 2147483646 h 69"/>
                <a:gd name="T8" fmla="*/ 2147483646 w 69"/>
                <a:gd name="T9" fmla="*/ 2147483646 h 69"/>
                <a:gd name="T10" fmla="*/ 2147483646 w 69"/>
                <a:gd name="T11" fmla="*/ 0 h 69"/>
                <a:gd name="T12" fmla="*/ 0 w 69"/>
                <a:gd name="T13" fmla="*/ 0 h 69"/>
                <a:gd name="T14" fmla="*/ 0 w 69"/>
                <a:gd name="T15" fmla="*/ 2147483646 h 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9" h="69">
                  <a:moveTo>
                    <a:pt x="0" y="69"/>
                  </a:moveTo>
                  <a:lnTo>
                    <a:pt x="66" y="69"/>
                  </a:lnTo>
                  <a:lnTo>
                    <a:pt x="66" y="52"/>
                  </a:lnTo>
                  <a:lnTo>
                    <a:pt x="69" y="34"/>
                  </a:lnTo>
                  <a:lnTo>
                    <a:pt x="66" y="17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4" name="Rectangle 167"/>
            <p:cNvSpPr>
              <a:spLocks noChangeArrowheads="1"/>
            </p:cNvSpPr>
            <p:nvPr/>
          </p:nvSpPr>
          <p:spPr bwMode="auto">
            <a:xfrm>
              <a:off x="5443538" y="4422775"/>
              <a:ext cx="87312" cy="8255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65" name="Freeform 168"/>
            <p:cNvSpPr>
              <a:spLocks/>
            </p:cNvSpPr>
            <p:nvPr/>
          </p:nvSpPr>
          <p:spPr bwMode="auto">
            <a:xfrm>
              <a:off x="6494464" y="4244975"/>
              <a:ext cx="90487" cy="88900"/>
            </a:xfrm>
            <a:custGeom>
              <a:avLst/>
              <a:gdLst>
                <a:gd name="T0" fmla="*/ 0 w 69"/>
                <a:gd name="T1" fmla="*/ 2147483646 h 70"/>
                <a:gd name="T2" fmla="*/ 2147483646 w 69"/>
                <a:gd name="T3" fmla="*/ 2147483646 h 70"/>
                <a:gd name="T4" fmla="*/ 2147483646 w 69"/>
                <a:gd name="T5" fmla="*/ 2147483646 h 70"/>
                <a:gd name="T6" fmla="*/ 2147483646 w 69"/>
                <a:gd name="T7" fmla="*/ 0 h 70"/>
                <a:gd name="T8" fmla="*/ 2147483646 w 69"/>
                <a:gd name="T9" fmla="*/ 0 h 70"/>
                <a:gd name="T10" fmla="*/ 2147483646 w 69"/>
                <a:gd name="T11" fmla="*/ 0 h 70"/>
                <a:gd name="T12" fmla="*/ 0 w 69"/>
                <a:gd name="T13" fmla="*/ 2147483646 h 70"/>
                <a:gd name="T14" fmla="*/ 0 w 69"/>
                <a:gd name="T15" fmla="*/ 2147483646 h 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9" h="70">
                  <a:moveTo>
                    <a:pt x="0" y="70"/>
                  </a:moveTo>
                  <a:lnTo>
                    <a:pt x="69" y="70"/>
                  </a:lnTo>
                  <a:lnTo>
                    <a:pt x="69" y="4"/>
                  </a:lnTo>
                  <a:lnTo>
                    <a:pt x="52" y="0"/>
                  </a:lnTo>
                  <a:lnTo>
                    <a:pt x="34" y="0"/>
                  </a:lnTo>
                  <a:lnTo>
                    <a:pt x="17" y="0"/>
                  </a:lnTo>
                  <a:lnTo>
                    <a:pt x="0" y="4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6" name="Freeform 169"/>
            <p:cNvSpPr>
              <a:spLocks/>
            </p:cNvSpPr>
            <p:nvPr/>
          </p:nvSpPr>
          <p:spPr bwMode="auto">
            <a:xfrm>
              <a:off x="6175375" y="4389438"/>
              <a:ext cx="90488" cy="88900"/>
            </a:xfrm>
            <a:custGeom>
              <a:avLst/>
              <a:gdLst>
                <a:gd name="T0" fmla="*/ 0 w 70"/>
                <a:gd name="T1" fmla="*/ 2147483646 h 69"/>
                <a:gd name="T2" fmla="*/ 2147483646 w 70"/>
                <a:gd name="T3" fmla="*/ 2147483646 h 69"/>
                <a:gd name="T4" fmla="*/ 2147483646 w 70"/>
                <a:gd name="T5" fmla="*/ 0 h 69"/>
                <a:gd name="T6" fmla="*/ 0 w 70"/>
                <a:gd name="T7" fmla="*/ 0 h 69"/>
                <a:gd name="T8" fmla="*/ 0 w 70"/>
                <a:gd name="T9" fmla="*/ 2147483646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69">
                  <a:moveTo>
                    <a:pt x="0" y="66"/>
                  </a:moveTo>
                  <a:lnTo>
                    <a:pt x="66" y="69"/>
                  </a:lnTo>
                  <a:lnTo>
                    <a:pt x="70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7" name="Freeform 170"/>
            <p:cNvSpPr>
              <a:spLocks/>
            </p:cNvSpPr>
            <p:nvPr/>
          </p:nvSpPr>
          <p:spPr bwMode="auto">
            <a:xfrm>
              <a:off x="6332539" y="4389438"/>
              <a:ext cx="90487" cy="88900"/>
            </a:xfrm>
            <a:custGeom>
              <a:avLst/>
              <a:gdLst>
                <a:gd name="T0" fmla="*/ 0 w 70"/>
                <a:gd name="T1" fmla="*/ 2147483646 h 69"/>
                <a:gd name="T2" fmla="*/ 2147483646 w 70"/>
                <a:gd name="T3" fmla="*/ 2147483646 h 69"/>
                <a:gd name="T4" fmla="*/ 2147483646 w 70"/>
                <a:gd name="T5" fmla="*/ 0 h 69"/>
                <a:gd name="T6" fmla="*/ 0 w 70"/>
                <a:gd name="T7" fmla="*/ 0 h 69"/>
                <a:gd name="T8" fmla="*/ 0 w 70"/>
                <a:gd name="T9" fmla="*/ 2147483646 h 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69">
                  <a:moveTo>
                    <a:pt x="0" y="66"/>
                  </a:moveTo>
                  <a:lnTo>
                    <a:pt x="66" y="69"/>
                  </a:lnTo>
                  <a:lnTo>
                    <a:pt x="70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8" name="Freeform 171"/>
            <p:cNvSpPr>
              <a:spLocks/>
            </p:cNvSpPr>
            <p:nvPr/>
          </p:nvSpPr>
          <p:spPr bwMode="auto">
            <a:xfrm>
              <a:off x="7064376" y="4584701"/>
              <a:ext cx="157163" cy="47625"/>
            </a:xfrm>
            <a:custGeom>
              <a:avLst/>
              <a:gdLst>
                <a:gd name="T0" fmla="*/ 0 w 121"/>
                <a:gd name="T1" fmla="*/ 2147483646 h 38"/>
                <a:gd name="T2" fmla="*/ 2147483646 w 121"/>
                <a:gd name="T3" fmla="*/ 2147483646 h 38"/>
                <a:gd name="T4" fmla="*/ 2147483646 w 121"/>
                <a:gd name="T5" fmla="*/ 0 h 38"/>
                <a:gd name="T6" fmla="*/ 2147483646 w 121"/>
                <a:gd name="T7" fmla="*/ 0 h 38"/>
                <a:gd name="T8" fmla="*/ 2147483646 w 121"/>
                <a:gd name="T9" fmla="*/ 0 h 38"/>
                <a:gd name="T10" fmla="*/ 2147483646 w 121"/>
                <a:gd name="T11" fmla="*/ 0 h 38"/>
                <a:gd name="T12" fmla="*/ 0 w 121"/>
                <a:gd name="T13" fmla="*/ 2147483646 h 38"/>
                <a:gd name="T14" fmla="*/ 0 w 121"/>
                <a:gd name="T15" fmla="*/ 2147483646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" h="38">
                  <a:moveTo>
                    <a:pt x="0" y="38"/>
                  </a:moveTo>
                  <a:lnTo>
                    <a:pt x="121" y="38"/>
                  </a:lnTo>
                  <a:lnTo>
                    <a:pt x="118" y="0"/>
                  </a:lnTo>
                  <a:lnTo>
                    <a:pt x="90" y="0"/>
                  </a:lnTo>
                  <a:lnTo>
                    <a:pt x="59" y="0"/>
                  </a:lnTo>
                  <a:lnTo>
                    <a:pt x="28" y="0"/>
                  </a:lnTo>
                  <a:lnTo>
                    <a:pt x="0" y="3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9" name="Rectangle 172"/>
            <p:cNvSpPr>
              <a:spLocks noChangeArrowheads="1"/>
            </p:cNvSpPr>
            <p:nvPr/>
          </p:nvSpPr>
          <p:spPr bwMode="auto">
            <a:xfrm>
              <a:off x="5907088" y="4422775"/>
              <a:ext cx="87312" cy="8255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70" name="Freeform 173"/>
            <p:cNvSpPr>
              <a:spLocks/>
            </p:cNvSpPr>
            <p:nvPr/>
          </p:nvSpPr>
          <p:spPr bwMode="auto">
            <a:xfrm>
              <a:off x="5753101" y="4422775"/>
              <a:ext cx="92075" cy="82550"/>
            </a:xfrm>
            <a:custGeom>
              <a:avLst/>
              <a:gdLst>
                <a:gd name="T0" fmla="*/ 0 w 70"/>
                <a:gd name="T1" fmla="*/ 2147483646 h 66"/>
                <a:gd name="T2" fmla="*/ 2147483646 w 70"/>
                <a:gd name="T3" fmla="*/ 2147483646 h 66"/>
                <a:gd name="T4" fmla="*/ 2147483646 w 70"/>
                <a:gd name="T5" fmla="*/ 0 h 66"/>
                <a:gd name="T6" fmla="*/ 2147483646 w 70"/>
                <a:gd name="T7" fmla="*/ 0 h 66"/>
                <a:gd name="T8" fmla="*/ 0 w 70"/>
                <a:gd name="T9" fmla="*/ 2147483646 h 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0" h="66">
                  <a:moveTo>
                    <a:pt x="0" y="66"/>
                  </a:moveTo>
                  <a:lnTo>
                    <a:pt x="70" y="66"/>
                  </a:lnTo>
                  <a:lnTo>
                    <a:pt x="70" y="0"/>
                  </a:lnTo>
                  <a:lnTo>
                    <a:pt x="4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71" name="Freeform 174"/>
            <p:cNvSpPr>
              <a:spLocks/>
            </p:cNvSpPr>
            <p:nvPr/>
          </p:nvSpPr>
          <p:spPr bwMode="auto">
            <a:xfrm>
              <a:off x="2314575" y="3984626"/>
              <a:ext cx="95250" cy="92075"/>
            </a:xfrm>
            <a:custGeom>
              <a:avLst/>
              <a:gdLst>
                <a:gd name="T0" fmla="*/ 2147483646 w 73"/>
                <a:gd name="T1" fmla="*/ 2147483646 h 72"/>
                <a:gd name="T2" fmla="*/ 2147483646 w 73"/>
                <a:gd name="T3" fmla="*/ 2147483646 h 72"/>
                <a:gd name="T4" fmla="*/ 0 w 73"/>
                <a:gd name="T5" fmla="*/ 2147483646 h 72"/>
                <a:gd name="T6" fmla="*/ 0 w 73"/>
                <a:gd name="T7" fmla="*/ 2147483646 h 72"/>
                <a:gd name="T8" fmla="*/ 2147483646 w 73"/>
                <a:gd name="T9" fmla="*/ 2147483646 h 72"/>
                <a:gd name="T10" fmla="*/ 2147483646 w 73"/>
                <a:gd name="T11" fmla="*/ 2147483646 h 72"/>
                <a:gd name="T12" fmla="*/ 2147483646 w 73"/>
                <a:gd name="T13" fmla="*/ 2147483646 h 72"/>
                <a:gd name="T14" fmla="*/ 2147483646 w 73"/>
                <a:gd name="T15" fmla="*/ 2147483646 h 72"/>
                <a:gd name="T16" fmla="*/ 2147483646 w 73"/>
                <a:gd name="T17" fmla="*/ 2147483646 h 72"/>
                <a:gd name="T18" fmla="*/ 2147483646 w 73"/>
                <a:gd name="T19" fmla="*/ 2147483646 h 72"/>
                <a:gd name="T20" fmla="*/ 2147483646 w 73"/>
                <a:gd name="T21" fmla="*/ 2147483646 h 72"/>
                <a:gd name="T22" fmla="*/ 2147483646 w 73"/>
                <a:gd name="T23" fmla="*/ 2147483646 h 72"/>
                <a:gd name="T24" fmla="*/ 2147483646 w 73"/>
                <a:gd name="T25" fmla="*/ 2147483646 h 72"/>
                <a:gd name="T26" fmla="*/ 2147483646 w 73"/>
                <a:gd name="T27" fmla="*/ 2147483646 h 72"/>
                <a:gd name="T28" fmla="*/ 2147483646 w 73"/>
                <a:gd name="T29" fmla="*/ 0 h 72"/>
                <a:gd name="T30" fmla="*/ 2147483646 w 73"/>
                <a:gd name="T31" fmla="*/ 0 h 72"/>
                <a:gd name="T32" fmla="*/ 2147483646 w 73"/>
                <a:gd name="T33" fmla="*/ 2147483646 h 7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3" h="72">
                  <a:moveTo>
                    <a:pt x="20" y="3"/>
                  </a:moveTo>
                  <a:lnTo>
                    <a:pt x="7" y="13"/>
                  </a:lnTo>
                  <a:lnTo>
                    <a:pt x="0" y="27"/>
                  </a:lnTo>
                  <a:lnTo>
                    <a:pt x="0" y="41"/>
                  </a:lnTo>
                  <a:lnTo>
                    <a:pt x="3" y="55"/>
                  </a:lnTo>
                  <a:lnTo>
                    <a:pt x="14" y="66"/>
                  </a:lnTo>
                  <a:lnTo>
                    <a:pt x="24" y="72"/>
                  </a:lnTo>
                  <a:lnTo>
                    <a:pt x="38" y="72"/>
                  </a:lnTo>
                  <a:lnTo>
                    <a:pt x="55" y="69"/>
                  </a:lnTo>
                  <a:lnTo>
                    <a:pt x="66" y="59"/>
                  </a:lnTo>
                  <a:lnTo>
                    <a:pt x="73" y="48"/>
                  </a:lnTo>
                  <a:lnTo>
                    <a:pt x="73" y="34"/>
                  </a:lnTo>
                  <a:lnTo>
                    <a:pt x="69" y="20"/>
                  </a:lnTo>
                  <a:lnTo>
                    <a:pt x="62" y="10"/>
                  </a:lnTo>
                  <a:lnTo>
                    <a:pt x="52" y="0"/>
                  </a:lnTo>
                  <a:lnTo>
                    <a:pt x="38" y="0"/>
                  </a:lnTo>
                  <a:lnTo>
                    <a:pt x="20" y="3"/>
                  </a:lnTo>
                  <a:close/>
                </a:path>
              </a:pathLst>
            </a:custGeom>
            <a:solidFill>
              <a:srgbClr val="F39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72" name="Freeform 175"/>
            <p:cNvSpPr>
              <a:spLocks/>
            </p:cNvSpPr>
            <p:nvPr/>
          </p:nvSpPr>
          <p:spPr bwMode="auto">
            <a:xfrm>
              <a:off x="6526213" y="5373689"/>
              <a:ext cx="100012" cy="96837"/>
            </a:xfrm>
            <a:custGeom>
              <a:avLst/>
              <a:gdLst>
                <a:gd name="T0" fmla="*/ 2147483646 w 77"/>
                <a:gd name="T1" fmla="*/ 2147483646 h 76"/>
                <a:gd name="T2" fmla="*/ 2147483646 w 77"/>
                <a:gd name="T3" fmla="*/ 2147483646 h 76"/>
                <a:gd name="T4" fmla="*/ 2147483646 w 77"/>
                <a:gd name="T5" fmla="*/ 2147483646 h 76"/>
                <a:gd name="T6" fmla="*/ 2147483646 w 77"/>
                <a:gd name="T7" fmla="*/ 2147483646 h 76"/>
                <a:gd name="T8" fmla="*/ 2147483646 w 77"/>
                <a:gd name="T9" fmla="*/ 2147483646 h 76"/>
                <a:gd name="T10" fmla="*/ 2147483646 w 77"/>
                <a:gd name="T11" fmla="*/ 2147483646 h 76"/>
                <a:gd name="T12" fmla="*/ 2147483646 w 77"/>
                <a:gd name="T13" fmla="*/ 2147483646 h 76"/>
                <a:gd name="T14" fmla="*/ 2147483646 w 77"/>
                <a:gd name="T15" fmla="*/ 2147483646 h 76"/>
                <a:gd name="T16" fmla="*/ 2147483646 w 77"/>
                <a:gd name="T17" fmla="*/ 2147483646 h 76"/>
                <a:gd name="T18" fmla="*/ 2147483646 w 77"/>
                <a:gd name="T19" fmla="*/ 2147483646 h 76"/>
                <a:gd name="T20" fmla="*/ 2147483646 w 77"/>
                <a:gd name="T21" fmla="*/ 2147483646 h 76"/>
                <a:gd name="T22" fmla="*/ 2147483646 w 77"/>
                <a:gd name="T23" fmla="*/ 2147483646 h 76"/>
                <a:gd name="T24" fmla="*/ 2147483646 w 77"/>
                <a:gd name="T25" fmla="*/ 2147483646 h 76"/>
                <a:gd name="T26" fmla="*/ 2147483646 w 77"/>
                <a:gd name="T27" fmla="*/ 2147483646 h 76"/>
                <a:gd name="T28" fmla="*/ 2147483646 w 77"/>
                <a:gd name="T29" fmla="*/ 2147483646 h 76"/>
                <a:gd name="T30" fmla="*/ 2147483646 w 77"/>
                <a:gd name="T31" fmla="*/ 2147483646 h 76"/>
                <a:gd name="T32" fmla="*/ 2147483646 w 77"/>
                <a:gd name="T33" fmla="*/ 0 h 76"/>
                <a:gd name="T34" fmla="*/ 2147483646 w 77"/>
                <a:gd name="T35" fmla="*/ 2147483646 h 76"/>
                <a:gd name="T36" fmla="*/ 2147483646 w 77"/>
                <a:gd name="T37" fmla="*/ 2147483646 h 76"/>
                <a:gd name="T38" fmla="*/ 2147483646 w 77"/>
                <a:gd name="T39" fmla="*/ 2147483646 h 76"/>
                <a:gd name="T40" fmla="*/ 0 w 77"/>
                <a:gd name="T41" fmla="*/ 2147483646 h 76"/>
                <a:gd name="T42" fmla="*/ 2147483646 w 77"/>
                <a:gd name="T43" fmla="*/ 2147483646 h 76"/>
                <a:gd name="T44" fmla="*/ 2147483646 w 77"/>
                <a:gd name="T45" fmla="*/ 2147483646 h 76"/>
                <a:gd name="T46" fmla="*/ 2147483646 w 77"/>
                <a:gd name="T47" fmla="*/ 2147483646 h 76"/>
                <a:gd name="T48" fmla="*/ 2147483646 w 77"/>
                <a:gd name="T49" fmla="*/ 2147483646 h 7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77" h="76">
                  <a:moveTo>
                    <a:pt x="4" y="41"/>
                  </a:moveTo>
                  <a:lnTo>
                    <a:pt x="7" y="55"/>
                  </a:lnTo>
                  <a:lnTo>
                    <a:pt x="11" y="65"/>
                  </a:lnTo>
                  <a:lnTo>
                    <a:pt x="21" y="69"/>
                  </a:lnTo>
                  <a:lnTo>
                    <a:pt x="32" y="76"/>
                  </a:lnTo>
                  <a:lnTo>
                    <a:pt x="42" y="76"/>
                  </a:lnTo>
                  <a:lnTo>
                    <a:pt x="53" y="72"/>
                  </a:lnTo>
                  <a:lnTo>
                    <a:pt x="60" y="69"/>
                  </a:lnTo>
                  <a:lnTo>
                    <a:pt x="66" y="62"/>
                  </a:lnTo>
                  <a:lnTo>
                    <a:pt x="73" y="52"/>
                  </a:lnTo>
                  <a:lnTo>
                    <a:pt x="77" y="41"/>
                  </a:lnTo>
                  <a:lnTo>
                    <a:pt x="77" y="34"/>
                  </a:lnTo>
                  <a:lnTo>
                    <a:pt x="73" y="27"/>
                  </a:lnTo>
                  <a:lnTo>
                    <a:pt x="63" y="13"/>
                  </a:lnTo>
                  <a:lnTo>
                    <a:pt x="49" y="6"/>
                  </a:lnTo>
                  <a:lnTo>
                    <a:pt x="32" y="3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7" y="3"/>
                  </a:lnTo>
                  <a:lnTo>
                    <a:pt x="4" y="6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7"/>
                  </a:lnTo>
                  <a:lnTo>
                    <a:pt x="4" y="34"/>
                  </a:lnTo>
                  <a:lnTo>
                    <a:pt x="4" y="41"/>
                  </a:lnTo>
                  <a:close/>
                </a:path>
              </a:pathLst>
            </a:custGeom>
            <a:solidFill>
              <a:srgbClr val="F89A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73" name="Freeform 176"/>
            <p:cNvSpPr>
              <a:spLocks/>
            </p:cNvSpPr>
            <p:nvPr/>
          </p:nvSpPr>
          <p:spPr bwMode="auto">
            <a:xfrm>
              <a:off x="5753101" y="3798888"/>
              <a:ext cx="92075" cy="88900"/>
            </a:xfrm>
            <a:custGeom>
              <a:avLst/>
              <a:gdLst>
                <a:gd name="T0" fmla="*/ 2147483646 w 70"/>
                <a:gd name="T1" fmla="*/ 2147483646 h 70"/>
                <a:gd name="T2" fmla="*/ 2147483646 w 70"/>
                <a:gd name="T3" fmla="*/ 2147483646 h 70"/>
                <a:gd name="T4" fmla="*/ 2147483646 w 70"/>
                <a:gd name="T5" fmla="*/ 2147483646 h 70"/>
                <a:gd name="T6" fmla="*/ 2147483646 w 70"/>
                <a:gd name="T7" fmla="*/ 0 h 70"/>
                <a:gd name="T8" fmla="*/ 2147483646 w 70"/>
                <a:gd name="T9" fmla="*/ 2147483646 h 70"/>
                <a:gd name="T10" fmla="*/ 0 w 70"/>
                <a:gd name="T11" fmla="*/ 2147483646 h 70"/>
                <a:gd name="T12" fmla="*/ 0 w 70"/>
                <a:gd name="T13" fmla="*/ 2147483646 h 70"/>
                <a:gd name="T14" fmla="*/ 0 w 70"/>
                <a:gd name="T15" fmla="*/ 2147483646 h 70"/>
                <a:gd name="T16" fmla="*/ 0 w 70"/>
                <a:gd name="T17" fmla="*/ 2147483646 h 70"/>
                <a:gd name="T18" fmla="*/ 2147483646 w 70"/>
                <a:gd name="T19" fmla="*/ 2147483646 h 70"/>
                <a:gd name="T20" fmla="*/ 2147483646 w 70"/>
                <a:gd name="T21" fmla="*/ 2147483646 h 70"/>
                <a:gd name="T22" fmla="*/ 2147483646 w 70"/>
                <a:gd name="T23" fmla="*/ 2147483646 h 70"/>
                <a:gd name="T24" fmla="*/ 2147483646 w 70"/>
                <a:gd name="T25" fmla="*/ 2147483646 h 70"/>
                <a:gd name="T26" fmla="*/ 2147483646 w 70"/>
                <a:gd name="T27" fmla="*/ 2147483646 h 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" h="70">
                  <a:moveTo>
                    <a:pt x="70" y="66"/>
                  </a:moveTo>
                  <a:lnTo>
                    <a:pt x="70" y="7"/>
                  </a:lnTo>
                  <a:lnTo>
                    <a:pt x="56" y="4"/>
                  </a:lnTo>
                  <a:lnTo>
                    <a:pt x="35" y="0"/>
                  </a:lnTo>
                  <a:lnTo>
                    <a:pt x="18" y="4"/>
                  </a:lnTo>
                  <a:lnTo>
                    <a:pt x="0" y="7"/>
                  </a:lnTo>
                  <a:lnTo>
                    <a:pt x="0" y="28"/>
                  </a:lnTo>
                  <a:lnTo>
                    <a:pt x="0" y="42"/>
                  </a:lnTo>
                  <a:lnTo>
                    <a:pt x="0" y="56"/>
                  </a:lnTo>
                  <a:lnTo>
                    <a:pt x="7" y="63"/>
                  </a:lnTo>
                  <a:lnTo>
                    <a:pt x="14" y="66"/>
                  </a:lnTo>
                  <a:lnTo>
                    <a:pt x="25" y="70"/>
                  </a:lnTo>
                  <a:lnTo>
                    <a:pt x="45" y="66"/>
                  </a:lnTo>
                  <a:lnTo>
                    <a:pt x="70" y="6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74" name="Freeform 177"/>
            <p:cNvSpPr>
              <a:spLocks/>
            </p:cNvSpPr>
            <p:nvPr/>
          </p:nvSpPr>
          <p:spPr bwMode="auto">
            <a:xfrm>
              <a:off x="5753101" y="3956050"/>
              <a:ext cx="92075" cy="82550"/>
            </a:xfrm>
            <a:custGeom>
              <a:avLst/>
              <a:gdLst>
                <a:gd name="T0" fmla="*/ 0 w 70"/>
                <a:gd name="T1" fmla="*/ 2147483646 h 66"/>
                <a:gd name="T2" fmla="*/ 2147483646 w 70"/>
                <a:gd name="T3" fmla="*/ 2147483646 h 66"/>
                <a:gd name="T4" fmla="*/ 2147483646 w 70"/>
                <a:gd name="T5" fmla="*/ 2147483646 h 66"/>
                <a:gd name="T6" fmla="*/ 2147483646 w 70"/>
                <a:gd name="T7" fmla="*/ 2147483646 h 66"/>
                <a:gd name="T8" fmla="*/ 2147483646 w 70"/>
                <a:gd name="T9" fmla="*/ 2147483646 h 66"/>
                <a:gd name="T10" fmla="*/ 2147483646 w 70"/>
                <a:gd name="T11" fmla="*/ 2147483646 h 66"/>
                <a:gd name="T12" fmla="*/ 2147483646 w 70"/>
                <a:gd name="T13" fmla="*/ 2147483646 h 66"/>
                <a:gd name="T14" fmla="*/ 2147483646 w 70"/>
                <a:gd name="T15" fmla="*/ 0 h 66"/>
                <a:gd name="T16" fmla="*/ 2147483646 w 70"/>
                <a:gd name="T17" fmla="*/ 2147483646 h 66"/>
                <a:gd name="T18" fmla="*/ 0 w 70"/>
                <a:gd name="T19" fmla="*/ 2147483646 h 66"/>
                <a:gd name="T20" fmla="*/ 0 w 70"/>
                <a:gd name="T21" fmla="*/ 2147483646 h 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0" h="66">
                  <a:moveTo>
                    <a:pt x="0" y="63"/>
                  </a:moveTo>
                  <a:lnTo>
                    <a:pt x="18" y="66"/>
                  </a:lnTo>
                  <a:lnTo>
                    <a:pt x="35" y="66"/>
                  </a:lnTo>
                  <a:lnTo>
                    <a:pt x="56" y="66"/>
                  </a:lnTo>
                  <a:lnTo>
                    <a:pt x="70" y="63"/>
                  </a:lnTo>
                  <a:lnTo>
                    <a:pt x="70" y="4"/>
                  </a:lnTo>
                  <a:lnTo>
                    <a:pt x="56" y="4"/>
                  </a:lnTo>
                  <a:lnTo>
                    <a:pt x="35" y="0"/>
                  </a:lnTo>
                  <a:lnTo>
                    <a:pt x="18" y="4"/>
                  </a:lnTo>
                  <a:lnTo>
                    <a:pt x="0" y="4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75" name="Rectangle 178"/>
            <p:cNvSpPr>
              <a:spLocks noChangeArrowheads="1"/>
            </p:cNvSpPr>
            <p:nvPr/>
          </p:nvSpPr>
          <p:spPr bwMode="auto">
            <a:xfrm>
              <a:off x="5907088" y="3960814"/>
              <a:ext cx="87312" cy="77787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76" name="Rectangle 179"/>
            <p:cNvSpPr>
              <a:spLocks noChangeArrowheads="1"/>
            </p:cNvSpPr>
            <p:nvPr/>
          </p:nvSpPr>
          <p:spPr bwMode="auto">
            <a:xfrm>
              <a:off x="5443538" y="3960814"/>
              <a:ext cx="87312" cy="77787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77" name="Rectangle 180"/>
            <p:cNvSpPr>
              <a:spLocks noChangeArrowheads="1"/>
            </p:cNvSpPr>
            <p:nvPr/>
          </p:nvSpPr>
          <p:spPr bwMode="auto">
            <a:xfrm>
              <a:off x="5443538" y="3803650"/>
              <a:ext cx="87312" cy="77788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78" name="Freeform 181"/>
            <p:cNvSpPr>
              <a:spLocks/>
            </p:cNvSpPr>
            <p:nvPr/>
          </p:nvSpPr>
          <p:spPr bwMode="auto">
            <a:xfrm>
              <a:off x="3438525" y="4889500"/>
              <a:ext cx="90488" cy="88900"/>
            </a:xfrm>
            <a:custGeom>
              <a:avLst/>
              <a:gdLst>
                <a:gd name="T0" fmla="*/ 0 w 69"/>
                <a:gd name="T1" fmla="*/ 2147483646 h 69"/>
                <a:gd name="T2" fmla="*/ 2147483646 w 69"/>
                <a:gd name="T3" fmla="*/ 2147483646 h 69"/>
                <a:gd name="T4" fmla="*/ 2147483646 w 69"/>
                <a:gd name="T5" fmla="*/ 2147483646 h 69"/>
                <a:gd name="T6" fmla="*/ 2147483646 w 69"/>
                <a:gd name="T7" fmla="*/ 2147483646 h 69"/>
                <a:gd name="T8" fmla="*/ 2147483646 w 69"/>
                <a:gd name="T9" fmla="*/ 2147483646 h 69"/>
                <a:gd name="T10" fmla="*/ 2147483646 w 69"/>
                <a:gd name="T11" fmla="*/ 2147483646 h 69"/>
                <a:gd name="T12" fmla="*/ 2147483646 w 69"/>
                <a:gd name="T13" fmla="*/ 2147483646 h 69"/>
                <a:gd name="T14" fmla="*/ 2147483646 w 69"/>
                <a:gd name="T15" fmla="*/ 2147483646 h 69"/>
                <a:gd name="T16" fmla="*/ 2147483646 w 69"/>
                <a:gd name="T17" fmla="*/ 2147483646 h 69"/>
                <a:gd name="T18" fmla="*/ 2147483646 w 69"/>
                <a:gd name="T19" fmla="*/ 2147483646 h 69"/>
                <a:gd name="T20" fmla="*/ 2147483646 w 69"/>
                <a:gd name="T21" fmla="*/ 2147483646 h 69"/>
                <a:gd name="T22" fmla="*/ 2147483646 w 69"/>
                <a:gd name="T23" fmla="*/ 0 h 69"/>
                <a:gd name="T24" fmla="*/ 2147483646 w 69"/>
                <a:gd name="T25" fmla="*/ 0 h 69"/>
                <a:gd name="T26" fmla="*/ 2147483646 w 69"/>
                <a:gd name="T27" fmla="*/ 2147483646 h 69"/>
                <a:gd name="T28" fmla="*/ 2147483646 w 69"/>
                <a:gd name="T29" fmla="*/ 2147483646 h 69"/>
                <a:gd name="T30" fmla="*/ 0 w 69"/>
                <a:gd name="T31" fmla="*/ 2147483646 h 69"/>
                <a:gd name="T32" fmla="*/ 0 w 69"/>
                <a:gd name="T33" fmla="*/ 2147483646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9" h="69">
                  <a:moveTo>
                    <a:pt x="0" y="38"/>
                  </a:moveTo>
                  <a:lnTo>
                    <a:pt x="3" y="52"/>
                  </a:lnTo>
                  <a:lnTo>
                    <a:pt x="14" y="62"/>
                  </a:lnTo>
                  <a:lnTo>
                    <a:pt x="24" y="69"/>
                  </a:lnTo>
                  <a:lnTo>
                    <a:pt x="38" y="69"/>
                  </a:lnTo>
                  <a:lnTo>
                    <a:pt x="52" y="65"/>
                  </a:lnTo>
                  <a:lnTo>
                    <a:pt x="62" y="55"/>
                  </a:lnTo>
                  <a:lnTo>
                    <a:pt x="69" y="45"/>
                  </a:lnTo>
                  <a:lnTo>
                    <a:pt x="69" y="27"/>
                  </a:lnTo>
                  <a:lnTo>
                    <a:pt x="66" y="13"/>
                  </a:lnTo>
                  <a:lnTo>
                    <a:pt x="56" y="3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7" y="10"/>
                  </a:lnTo>
                  <a:lnTo>
                    <a:pt x="0" y="24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585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79" name="Freeform 182"/>
            <p:cNvSpPr>
              <a:spLocks/>
            </p:cNvSpPr>
            <p:nvPr/>
          </p:nvSpPr>
          <p:spPr bwMode="auto">
            <a:xfrm>
              <a:off x="3138488" y="4889500"/>
              <a:ext cx="93662" cy="88900"/>
            </a:xfrm>
            <a:custGeom>
              <a:avLst/>
              <a:gdLst>
                <a:gd name="T0" fmla="*/ 2147483646 w 72"/>
                <a:gd name="T1" fmla="*/ 2147483646 h 69"/>
                <a:gd name="T2" fmla="*/ 2147483646 w 72"/>
                <a:gd name="T3" fmla="*/ 2147483646 h 69"/>
                <a:gd name="T4" fmla="*/ 2147483646 w 72"/>
                <a:gd name="T5" fmla="*/ 2147483646 h 69"/>
                <a:gd name="T6" fmla="*/ 2147483646 w 72"/>
                <a:gd name="T7" fmla="*/ 2147483646 h 69"/>
                <a:gd name="T8" fmla="*/ 2147483646 w 72"/>
                <a:gd name="T9" fmla="*/ 2147483646 h 69"/>
                <a:gd name="T10" fmla="*/ 2147483646 w 72"/>
                <a:gd name="T11" fmla="*/ 0 h 69"/>
                <a:gd name="T12" fmla="*/ 2147483646 w 72"/>
                <a:gd name="T13" fmla="*/ 0 h 69"/>
                <a:gd name="T14" fmla="*/ 2147483646 w 72"/>
                <a:gd name="T15" fmla="*/ 2147483646 h 69"/>
                <a:gd name="T16" fmla="*/ 2147483646 w 72"/>
                <a:gd name="T17" fmla="*/ 2147483646 h 69"/>
                <a:gd name="T18" fmla="*/ 0 w 72"/>
                <a:gd name="T19" fmla="*/ 2147483646 h 69"/>
                <a:gd name="T20" fmla="*/ 0 w 72"/>
                <a:gd name="T21" fmla="*/ 2147483646 h 69"/>
                <a:gd name="T22" fmla="*/ 2147483646 w 72"/>
                <a:gd name="T23" fmla="*/ 2147483646 h 69"/>
                <a:gd name="T24" fmla="*/ 2147483646 w 72"/>
                <a:gd name="T25" fmla="*/ 2147483646 h 69"/>
                <a:gd name="T26" fmla="*/ 2147483646 w 72"/>
                <a:gd name="T27" fmla="*/ 2147483646 h 69"/>
                <a:gd name="T28" fmla="*/ 2147483646 w 72"/>
                <a:gd name="T29" fmla="*/ 2147483646 h 69"/>
                <a:gd name="T30" fmla="*/ 2147483646 w 72"/>
                <a:gd name="T31" fmla="*/ 2147483646 h 69"/>
                <a:gd name="T32" fmla="*/ 2147483646 w 72"/>
                <a:gd name="T33" fmla="*/ 2147483646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2" h="69">
                  <a:moveTo>
                    <a:pt x="69" y="48"/>
                  </a:moveTo>
                  <a:lnTo>
                    <a:pt x="72" y="34"/>
                  </a:lnTo>
                  <a:lnTo>
                    <a:pt x="69" y="20"/>
                  </a:lnTo>
                  <a:lnTo>
                    <a:pt x="62" y="10"/>
                  </a:lnTo>
                  <a:lnTo>
                    <a:pt x="52" y="3"/>
                  </a:lnTo>
                  <a:lnTo>
                    <a:pt x="38" y="0"/>
                  </a:lnTo>
                  <a:lnTo>
                    <a:pt x="24" y="0"/>
                  </a:lnTo>
                  <a:lnTo>
                    <a:pt x="10" y="6"/>
                  </a:lnTo>
                  <a:lnTo>
                    <a:pt x="3" y="20"/>
                  </a:lnTo>
                  <a:lnTo>
                    <a:pt x="0" y="34"/>
                  </a:lnTo>
                  <a:lnTo>
                    <a:pt x="0" y="48"/>
                  </a:lnTo>
                  <a:lnTo>
                    <a:pt x="6" y="59"/>
                  </a:lnTo>
                  <a:lnTo>
                    <a:pt x="17" y="65"/>
                  </a:lnTo>
                  <a:lnTo>
                    <a:pt x="31" y="69"/>
                  </a:lnTo>
                  <a:lnTo>
                    <a:pt x="45" y="69"/>
                  </a:lnTo>
                  <a:lnTo>
                    <a:pt x="55" y="62"/>
                  </a:lnTo>
                  <a:lnTo>
                    <a:pt x="69" y="48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0" name="Freeform 183"/>
            <p:cNvSpPr>
              <a:spLocks/>
            </p:cNvSpPr>
            <p:nvPr/>
          </p:nvSpPr>
          <p:spPr bwMode="auto">
            <a:xfrm>
              <a:off x="3711576" y="5464175"/>
              <a:ext cx="92075" cy="88900"/>
            </a:xfrm>
            <a:custGeom>
              <a:avLst/>
              <a:gdLst>
                <a:gd name="T0" fmla="*/ 2147483646 w 70"/>
                <a:gd name="T1" fmla="*/ 2147483646 h 69"/>
                <a:gd name="T2" fmla="*/ 2147483646 w 70"/>
                <a:gd name="T3" fmla="*/ 2147483646 h 69"/>
                <a:gd name="T4" fmla="*/ 0 w 70"/>
                <a:gd name="T5" fmla="*/ 2147483646 h 69"/>
                <a:gd name="T6" fmla="*/ 0 w 70"/>
                <a:gd name="T7" fmla="*/ 2147483646 h 69"/>
                <a:gd name="T8" fmla="*/ 0 w 70"/>
                <a:gd name="T9" fmla="*/ 2147483646 h 69"/>
                <a:gd name="T10" fmla="*/ 2147483646 w 70"/>
                <a:gd name="T11" fmla="*/ 2147483646 h 69"/>
                <a:gd name="T12" fmla="*/ 2147483646 w 70"/>
                <a:gd name="T13" fmla="*/ 2147483646 h 69"/>
                <a:gd name="T14" fmla="*/ 2147483646 w 70"/>
                <a:gd name="T15" fmla="*/ 2147483646 h 69"/>
                <a:gd name="T16" fmla="*/ 2147483646 w 70"/>
                <a:gd name="T17" fmla="*/ 2147483646 h 69"/>
                <a:gd name="T18" fmla="*/ 2147483646 w 70"/>
                <a:gd name="T19" fmla="*/ 2147483646 h 69"/>
                <a:gd name="T20" fmla="*/ 2147483646 w 70"/>
                <a:gd name="T21" fmla="*/ 2147483646 h 69"/>
                <a:gd name="T22" fmla="*/ 2147483646 w 70"/>
                <a:gd name="T23" fmla="*/ 2147483646 h 69"/>
                <a:gd name="T24" fmla="*/ 2147483646 w 70"/>
                <a:gd name="T25" fmla="*/ 2147483646 h 69"/>
                <a:gd name="T26" fmla="*/ 2147483646 w 70"/>
                <a:gd name="T27" fmla="*/ 2147483646 h 69"/>
                <a:gd name="T28" fmla="*/ 2147483646 w 70"/>
                <a:gd name="T29" fmla="*/ 0 h 69"/>
                <a:gd name="T30" fmla="*/ 2147483646 w 70"/>
                <a:gd name="T31" fmla="*/ 0 h 69"/>
                <a:gd name="T32" fmla="*/ 2147483646 w 70"/>
                <a:gd name="T33" fmla="*/ 2147483646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0" h="69">
                  <a:moveTo>
                    <a:pt x="21" y="3"/>
                  </a:moveTo>
                  <a:lnTo>
                    <a:pt x="7" y="10"/>
                  </a:lnTo>
                  <a:lnTo>
                    <a:pt x="0" y="24"/>
                  </a:lnTo>
                  <a:lnTo>
                    <a:pt x="0" y="35"/>
                  </a:lnTo>
                  <a:lnTo>
                    <a:pt x="0" y="48"/>
                  </a:lnTo>
                  <a:lnTo>
                    <a:pt x="7" y="59"/>
                  </a:lnTo>
                  <a:lnTo>
                    <a:pt x="17" y="66"/>
                  </a:lnTo>
                  <a:lnTo>
                    <a:pt x="31" y="69"/>
                  </a:lnTo>
                  <a:lnTo>
                    <a:pt x="45" y="66"/>
                  </a:lnTo>
                  <a:lnTo>
                    <a:pt x="59" y="59"/>
                  </a:lnTo>
                  <a:lnTo>
                    <a:pt x="66" y="48"/>
                  </a:lnTo>
                  <a:lnTo>
                    <a:pt x="70" y="35"/>
                  </a:lnTo>
                  <a:lnTo>
                    <a:pt x="66" y="21"/>
                  </a:lnTo>
                  <a:lnTo>
                    <a:pt x="59" y="10"/>
                  </a:lnTo>
                  <a:lnTo>
                    <a:pt x="49" y="0"/>
                  </a:lnTo>
                  <a:lnTo>
                    <a:pt x="35" y="0"/>
                  </a:lnTo>
                  <a:lnTo>
                    <a:pt x="21" y="3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1" name="Freeform 184"/>
            <p:cNvSpPr>
              <a:spLocks/>
            </p:cNvSpPr>
            <p:nvPr/>
          </p:nvSpPr>
          <p:spPr bwMode="auto">
            <a:xfrm>
              <a:off x="3371851" y="5464175"/>
              <a:ext cx="92075" cy="88900"/>
            </a:xfrm>
            <a:custGeom>
              <a:avLst/>
              <a:gdLst>
                <a:gd name="T0" fmla="*/ 2147483646 w 70"/>
                <a:gd name="T1" fmla="*/ 2147483646 h 69"/>
                <a:gd name="T2" fmla="*/ 2147483646 w 70"/>
                <a:gd name="T3" fmla="*/ 2147483646 h 69"/>
                <a:gd name="T4" fmla="*/ 2147483646 w 70"/>
                <a:gd name="T5" fmla="*/ 2147483646 h 69"/>
                <a:gd name="T6" fmla="*/ 0 w 70"/>
                <a:gd name="T7" fmla="*/ 2147483646 h 69"/>
                <a:gd name="T8" fmla="*/ 2147483646 w 70"/>
                <a:gd name="T9" fmla="*/ 2147483646 h 69"/>
                <a:gd name="T10" fmla="*/ 2147483646 w 70"/>
                <a:gd name="T11" fmla="*/ 2147483646 h 69"/>
                <a:gd name="T12" fmla="*/ 2147483646 w 70"/>
                <a:gd name="T13" fmla="*/ 2147483646 h 69"/>
                <a:gd name="T14" fmla="*/ 2147483646 w 70"/>
                <a:gd name="T15" fmla="*/ 2147483646 h 69"/>
                <a:gd name="T16" fmla="*/ 2147483646 w 70"/>
                <a:gd name="T17" fmla="*/ 2147483646 h 69"/>
                <a:gd name="T18" fmla="*/ 2147483646 w 70"/>
                <a:gd name="T19" fmla="*/ 2147483646 h 69"/>
                <a:gd name="T20" fmla="*/ 2147483646 w 70"/>
                <a:gd name="T21" fmla="*/ 2147483646 h 69"/>
                <a:gd name="T22" fmla="*/ 2147483646 w 70"/>
                <a:gd name="T23" fmla="*/ 2147483646 h 69"/>
                <a:gd name="T24" fmla="*/ 2147483646 w 70"/>
                <a:gd name="T25" fmla="*/ 2147483646 h 69"/>
                <a:gd name="T26" fmla="*/ 2147483646 w 70"/>
                <a:gd name="T27" fmla="*/ 2147483646 h 69"/>
                <a:gd name="T28" fmla="*/ 2147483646 w 70"/>
                <a:gd name="T29" fmla="*/ 2147483646 h 69"/>
                <a:gd name="T30" fmla="*/ 2147483646 w 70"/>
                <a:gd name="T31" fmla="*/ 0 h 69"/>
                <a:gd name="T32" fmla="*/ 2147483646 w 70"/>
                <a:gd name="T33" fmla="*/ 2147483646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70" h="69">
                  <a:moveTo>
                    <a:pt x="25" y="3"/>
                  </a:moveTo>
                  <a:lnTo>
                    <a:pt x="11" y="10"/>
                  </a:lnTo>
                  <a:lnTo>
                    <a:pt x="4" y="21"/>
                  </a:lnTo>
                  <a:lnTo>
                    <a:pt x="0" y="35"/>
                  </a:lnTo>
                  <a:lnTo>
                    <a:pt x="4" y="45"/>
                  </a:lnTo>
                  <a:lnTo>
                    <a:pt x="11" y="59"/>
                  </a:lnTo>
                  <a:lnTo>
                    <a:pt x="21" y="66"/>
                  </a:lnTo>
                  <a:lnTo>
                    <a:pt x="32" y="69"/>
                  </a:lnTo>
                  <a:lnTo>
                    <a:pt x="49" y="69"/>
                  </a:lnTo>
                  <a:lnTo>
                    <a:pt x="59" y="62"/>
                  </a:lnTo>
                  <a:lnTo>
                    <a:pt x="70" y="52"/>
                  </a:lnTo>
                  <a:lnTo>
                    <a:pt x="70" y="38"/>
                  </a:lnTo>
                  <a:lnTo>
                    <a:pt x="70" y="24"/>
                  </a:lnTo>
                  <a:lnTo>
                    <a:pt x="63" y="10"/>
                  </a:lnTo>
                  <a:lnTo>
                    <a:pt x="53" y="3"/>
                  </a:lnTo>
                  <a:lnTo>
                    <a:pt x="42" y="0"/>
                  </a:lnTo>
                  <a:lnTo>
                    <a:pt x="25" y="3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2" name="Freeform 185"/>
            <p:cNvSpPr>
              <a:spLocks/>
            </p:cNvSpPr>
            <p:nvPr/>
          </p:nvSpPr>
          <p:spPr bwMode="auto">
            <a:xfrm>
              <a:off x="3543300" y="5294313"/>
              <a:ext cx="88900" cy="88900"/>
            </a:xfrm>
            <a:custGeom>
              <a:avLst/>
              <a:gdLst>
                <a:gd name="T0" fmla="*/ 2147483646 w 69"/>
                <a:gd name="T1" fmla="*/ 2147483646 h 69"/>
                <a:gd name="T2" fmla="*/ 2147483646 w 69"/>
                <a:gd name="T3" fmla="*/ 2147483646 h 69"/>
                <a:gd name="T4" fmla="*/ 0 w 69"/>
                <a:gd name="T5" fmla="*/ 2147483646 h 69"/>
                <a:gd name="T6" fmla="*/ 0 w 69"/>
                <a:gd name="T7" fmla="*/ 2147483646 h 69"/>
                <a:gd name="T8" fmla="*/ 2147483646 w 69"/>
                <a:gd name="T9" fmla="*/ 2147483646 h 69"/>
                <a:gd name="T10" fmla="*/ 2147483646 w 69"/>
                <a:gd name="T11" fmla="*/ 2147483646 h 69"/>
                <a:gd name="T12" fmla="*/ 2147483646 w 69"/>
                <a:gd name="T13" fmla="*/ 2147483646 h 69"/>
                <a:gd name="T14" fmla="*/ 2147483646 w 69"/>
                <a:gd name="T15" fmla="*/ 2147483646 h 69"/>
                <a:gd name="T16" fmla="*/ 2147483646 w 69"/>
                <a:gd name="T17" fmla="*/ 2147483646 h 69"/>
                <a:gd name="T18" fmla="*/ 2147483646 w 69"/>
                <a:gd name="T19" fmla="*/ 2147483646 h 69"/>
                <a:gd name="T20" fmla="*/ 2147483646 w 69"/>
                <a:gd name="T21" fmla="*/ 2147483646 h 69"/>
                <a:gd name="T22" fmla="*/ 2147483646 w 69"/>
                <a:gd name="T23" fmla="*/ 2147483646 h 69"/>
                <a:gd name="T24" fmla="*/ 2147483646 w 69"/>
                <a:gd name="T25" fmla="*/ 2147483646 h 69"/>
                <a:gd name="T26" fmla="*/ 2147483646 w 69"/>
                <a:gd name="T27" fmla="*/ 2147483646 h 69"/>
                <a:gd name="T28" fmla="*/ 2147483646 w 69"/>
                <a:gd name="T29" fmla="*/ 0 h 69"/>
                <a:gd name="T30" fmla="*/ 2147483646 w 69"/>
                <a:gd name="T31" fmla="*/ 0 h 69"/>
                <a:gd name="T32" fmla="*/ 2147483646 w 69"/>
                <a:gd name="T33" fmla="*/ 2147483646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9" h="69">
                  <a:moveTo>
                    <a:pt x="17" y="3"/>
                  </a:moveTo>
                  <a:lnTo>
                    <a:pt x="7" y="17"/>
                  </a:lnTo>
                  <a:lnTo>
                    <a:pt x="0" y="27"/>
                  </a:lnTo>
                  <a:lnTo>
                    <a:pt x="0" y="41"/>
                  </a:lnTo>
                  <a:lnTo>
                    <a:pt x="3" y="52"/>
                  </a:lnTo>
                  <a:lnTo>
                    <a:pt x="14" y="62"/>
                  </a:lnTo>
                  <a:lnTo>
                    <a:pt x="24" y="69"/>
                  </a:lnTo>
                  <a:lnTo>
                    <a:pt x="38" y="69"/>
                  </a:lnTo>
                  <a:lnTo>
                    <a:pt x="52" y="66"/>
                  </a:lnTo>
                  <a:lnTo>
                    <a:pt x="66" y="55"/>
                  </a:lnTo>
                  <a:lnTo>
                    <a:pt x="69" y="45"/>
                  </a:lnTo>
                  <a:lnTo>
                    <a:pt x="69" y="31"/>
                  </a:lnTo>
                  <a:lnTo>
                    <a:pt x="66" y="17"/>
                  </a:lnTo>
                  <a:lnTo>
                    <a:pt x="59" y="7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17" y="3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3" name="Freeform 186"/>
            <p:cNvSpPr>
              <a:spLocks/>
            </p:cNvSpPr>
            <p:nvPr/>
          </p:nvSpPr>
          <p:spPr bwMode="auto">
            <a:xfrm>
              <a:off x="3695701" y="3294063"/>
              <a:ext cx="125413" cy="120650"/>
            </a:xfrm>
            <a:custGeom>
              <a:avLst/>
              <a:gdLst>
                <a:gd name="T0" fmla="*/ 2147483646 w 97"/>
                <a:gd name="T1" fmla="*/ 2147483646 h 94"/>
                <a:gd name="T2" fmla="*/ 2147483646 w 97"/>
                <a:gd name="T3" fmla="*/ 2147483646 h 94"/>
                <a:gd name="T4" fmla="*/ 2147483646 w 97"/>
                <a:gd name="T5" fmla="*/ 2147483646 h 94"/>
                <a:gd name="T6" fmla="*/ 2147483646 w 97"/>
                <a:gd name="T7" fmla="*/ 2147483646 h 94"/>
                <a:gd name="T8" fmla="*/ 2147483646 w 97"/>
                <a:gd name="T9" fmla="*/ 2147483646 h 94"/>
                <a:gd name="T10" fmla="*/ 2147483646 w 97"/>
                <a:gd name="T11" fmla="*/ 2147483646 h 94"/>
                <a:gd name="T12" fmla="*/ 2147483646 w 97"/>
                <a:gd name="T13" fmla="*/ 2147483646 h 94"/>
                <a:gd name="T14" fmla="*/ 2147483646 w 97"/>
                <a:gd name="T15" fmla="*/ 2147483646 h 94"/>
                <a:gd name="T16" fmla="*/ 2147483646 w 97"/>
                <a:gd name="T17" fmla="*/ 0 h 94"/>
                <a:gd name="T18" fmla="*/ 0 w 97"/>
                <a:gd name="T19" fmla="*/ 0 h 94"/>
                <a:gd name="T20" fmla="*/ 0 w 97"/>
                <a:gd name="T21" fmla="*/ 2147483646 h 94"/>
                <a:gd name="T22" fmla="*/ 2147483646 w 97"/>
                <a:gd name="T23" fmla="*/ 2147483646 h 94"/>
                <a:gd name="T24" fmla="*/ 2147483646 w 97"/>
                <a:gd name="T25" fmla="*/ 2147483646 h 94"/>
                <a:gd name="T26" fmla="*/ 2147483646 w 97"/>
                <a:gd name="T27" fmla="*/ 2147483646 h 94"/>
                <a:gd name="T28" fmla="*/ 2147483646 w 97"/>
                <a:gd name="T29" fmla="*/ 2147483646 h 9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7" h="94">
                  <a:moveTo>
                    <a:pt x="73" y="94"/>
                  </a:moveTo>
                  <a:lnTo>
                    <a:pt x="97" y="94"/>
                  </a:lnTo>
                  <a:lnTo>
                    <a:pt x="97" y="73"/>
                  </a:lnTo>
                  <a:lnTo>
                    <a:pt x="94" y="56"/>
                  </a:lnTo>
                  <a:lnTo>
                    <a:pt x="84" y="38"/>
                  </a:lnTo>
                  <a:lnTo>
                    <a:pt x="73" y="24"/>
                  </a:lnTo>
                  <a:lnTo>
                    <a:pt x="56" y="14"/>
                  </a:lnTo>
                  <a:lnTo>
                    <a:pt x="38" y="4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24"/>
                  </a:lnTo>
                  <a:lnTo>
                    <a:pt x="25" y="31"/>
                  </a:lnTo>
                  <a:lnTo>
                    <a:pt x="49" y="49"/>
                  </a:lnTo>
                  <a:lnTo>
                    <a:pt x="63" y="69"/>
                  </a:lnTo>
                  <a:lnTo>
                    <a:pt x="73" y="94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4" name="Freeform 187"/>
            <p:cNvSpPr>
              <a:spLocks/>
            </p:cNvSpPr>
            <p:nvPr/>
          </p:nvSpPr>
          <p:spPr bwMode="auto">
            <a:xfrm>
              <a:off x="2562226" y="4997450"/>
              <a:ext cx="117475" cy="96838"/>
            </a:xfrm>
            <a:custGeom>
              <a:avLst/>
              <a:gdLst>
                <a:gd name="T0" fmla="*/ 2147483646 w 90"/>
                <a:gd name="T1" fmla="*/ 2147483646 h 76"/>
                <a:gd name="T2" fmla="*/ 2147483646 w 90"/>
                <a:gd name="T3" fmla="*/ 2147483646 h 76"/>
                <a:gd name="T4" fmla="*/ 2147483646 w 90"/>
                <a:gd name="T5" fmla="*/ 2147483646 h 76"/>
                <a:gd name="T6" fmla="*/ 2147483646 w 90"/>
                <a:gd name="T7" fmla="*/ 0 h 76"/>
                <a:gd name="T8" fmla="*/ 2147483646 w 90"/>
                <a:gd name="T9" fmla="*/ 2147483646 h 76"/>
                <a:gd name="T10" fmla="*/ 2147483646 w 90"/>
                <a:gd name="T11" fmla="*/ 2147483646 h 76"/>
                <a:gd name="T12" fmla="*/ 2147483646 w 90"/>
                <a:gd name="T13" fmla="*/ 2147483646 h 76"/>
                <a:gd name="T14" fmla="*/ 2147483646 w 90"/>
                <a:gd name="T15" fmla="*/ 2147483646 h 76"/>
                <a:gd name="T16" fmla="*/ 2147483646 w 90"/>
                <a:gd name="T17" fmla="*/ 2147483646 h 76"/>
                <a:gd name="T18" fmla="*/ 2147483646 w 90"/>
                <a:gd name="T19" fmla="*/ 2147483646 h 76"/>
                <a:gd name="T20" fmla="*/ 2147483646 w 90"/>
                <a:gd name="T21" fmla="*/ 2147483646 h 76"/>
                <a:gd name="T22" fmla="*/ 2147483646 w 90"/>
                <a:gd name="T23" fmla="*/ 2147483646 h 76"/>
                <a:gd name="T24" fmla="*/ 2147483646 w 90"/>
                <a:gd name="T25" fmla="*/ 2147483646 h 76"/>
                <a:gd name="T26" fmla="*/ 2147483646 w 90"/>
                <a:gd name="T27" fmla="*/ 2147483646 h 76"/>
                <a:gd name="T28" fmla="*/ 2147483646 w 90"/>
                <a:gd name="T29" fmla="*/ 2147483646 h 76"/>
                <a:gd name="T30" fmla="*/ 2147483646 w 90"/>
                <a:gd name="T31" fmla="*/ 2147483646 h 76"/>
                <a:gd name="T32" fmla="*/ 0 w 90"/>
                <a:gd name="T33" fmla="*/ 2147483646 h 76"/>
                <a:gd name="T34" fmla="*/ 2147483646 w 90"/>
                <a:gd name="T35" fmla="*/ 2147483646 h 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76">
                  <a:moveTo>
                    <a:pt x="7" y="76"/>
                  </a:moveTo>
                  <a:lnTo>
                    <a:pt x="90" y="73"/>
                  </a:lnTo>
                  <a:lnTo>
                    <a:pt x="87" y="3"/>
                  </a:lnTo>
                  <a:lnTo>
                    <a:pt x="76" y="0"/>
                  </a:lnTo>
                  <a:lnTo>
                    <a:pt x="69" y="3"/>
                  </a:lnTo>
                  <a:lnTo>
                    <a:pt x="69" y="10"/>
                  </a:lnTo>
                  <a:lnTo>
                    <a:pt x="69" y="24"/>
                  </a:lnTo>
                  <a:lnTo>
                    <a:pt x="52" y="31"/>
                  </a:lnTo>
                  <a:lnTo>
                    <a:pt x="35" y="38"/>
                  </a:lnTo>
                  <a:lnTo>
                    <a:pt x="31" y="38"/>
                  </a:lnTo>
                  <a:lnTo>
                    <a:pt x="31" y="41"/>
                  </a:lnTo>
                  <a:lnTo>
                    <a:pt x="28" y="41"/>
                  </a:lnTo>
                  <a:lnTo>
                    <a:pt x="24" y="41"/>
                  </a:lnTo>
                  <a:lnTo>
                    <a:pt x="7" y="48"/>
                  </a:lnTo>
                  <a:lnTo>
                    <a:pt x="0" y="55"/>
                  </a:lnTo>
                  <a:lnTo>
                    <a:pt x="7" y="76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5" name="Freeform 188"/>
            <p:cNvSpPr>
              <a:spLocks/>
            </p:cNvSpPr>
            <p:nvPr/>
          </p:nvSpPr>
          <p:spPr bwMode="auto">
            <a:xfrm>
              <a:off x="3543300" y="5629276"/>
              <a:ext cx="88900" cy="93663"/>
            </a:xfrm>
            <a:custGeom>
              <a:avLst/>
              <a:gdLst>
                <a:gd name="T0" fmla="*/ 2147483646 w 69"/>
                <a:gd name="T1" fmla="*/ 2147483646 h 73"/>
                <a:gd name="T2" fmla="*/ 2147483646 w 69"/>
                <a:gd name="T3" fmla="*/ 2147483646 h 73"/>
                <a:gd name="T4" fmla="*/ 2147483646 w 69"/>
                <a:gd name="T5" fmla="*/ 2147483646 h 73"/>
                <a:gd name="T6" fmla="*/ 0 w 69"/>
                <a:gd name="T7" fmla="*/ 2147483646 h 73"/>
                <a:gd name="T8" fmla="*/ 2147483646 w 69"/>
                <a:gd name="T9" fmla="*/ 2147483646 h 73"/>
                <a:gd name="T10" fmla="*/ 2147483646 w 69"/>
                <a:gd name="T11" fmla="*/ 2147483646 h 73"/>
                <a:gd name="T12" fmla="*/ 2147483646 w 69"/>
                <a:gd name="T13" fmla="*/ 2147483646 h 73"/>
                <a:gd name="T14" fmla="*/ 2147483646 w 69"/>
                <a:gd name="T15" fmla="*/ 2147483646 h 73"/>
                <a:gd name="T16" fmla="*/ 2147483646 w 69"/>
                <a:gd name="T17" fmla="*/ 2147483646 h 73"/>
                <a:gd name="T18" fmla="*/ 2147483646 w 69"/>
                <a:gd name="T19" fmla="*/ 2147483646 h 73"/>
                <a:gd name="T20" fmla="*/ 2147483646 w 69"/>
                <a:gd name="T21" fmla="*/ 2147483646 h 73"/>
                <a:gd name="T22" fmla="*/ 2147483646 w 69"/>
                <a:gd name="T23" fmla="*/ 2147483646 h 73"/>
                <a:gd name="T24" fmla="*/ 2147483646 w 69"/>
                <a:gd name="T25" fmla="*/ 2147483646 h 73"/>
                <a:gd name="T26" fmla="*/ 2147483646 w 69"/>
                <a:gd name="T27" fmla="*/ 2147483646 h 73"/>
                <a:gd name="T28" fmla="*/ 2147483646 w 69"/>
                <a:gd name="T29" fmla="*/ 2147483646 h 73"/>
                <a:gd name="T30" fmla="*/ 2147483646 w 69"/>
                <a:gd name="T31" fmla="*/ 0 h 73"/>
                <a:gd name="T32" fmla="*/ 2147483646 w 69"/>
                <a:gd name="T33" fmla="*/ 2147483646 h 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9" h="73">
                  <a:moveTo>
                    <a:pt x="24" y="3"/>
                  </a:moveTo>
                  <a:lnTo>
                    <a:pt x="10" y="14"/>
                  </a:lnTo>
                  <a:lnTo>
                    <a:pt x="3" y="24"/>
                  </a:lnTo>
                  <a:lnTo>
                    <a:pt x="0" y="38"/>
                  </a:lnTo>
                  <a:lnTo>
                    <a:pt x="3" y="48"/>
                  </a:lnTo>
                  <a:lnTo>
                    <a:pt x="10" y="62"/>
                  </a:lnTo>
                  <a:lnTo>
                    <a:pt x="21" y="69"/>
                  </a:lnTo>
                  <a:lnTo>
                    <a:pt x="31" y="73"/>
                  </a:lnTo>
                  <a:lnTo>
                    <a:pt x="48" y="69"/>
                  </a:lnTo>
                  <a:lnTo>
                    <a:pt x="62" y="59"/>
                  </a:lnTo>
                  <a:lnTo>
                    <a:pt x="69" y="48"/>
                  </a:lnTo>
                  <a:lnTo>
                    <a:pt x="69" y="38"/>
                  </a:lnTo>
                  <a:lnTo>
                    <a:pt x="66" y="24"/>
                  </a:lnTo>
                  <a:lnTo>
                    <a:pt x="62" y="14"/>
                  </a:lnTo>
                  <a:lnTo>
                    <a:pt x="52" y="3"/>
                  </a:lnTo>
                  <a:lnTo>
                    <a:pt x="38" y="0"/>
                  </a:lnTo>
                  <a:lnTo>
                    <a:pt x="24" y="3"/>
                  </a:lnTo>
                  <a:close/>
                </a:path>
              </a:pathLst>
            </a:custGeom>
            <a:solidFill>
              <a:srgbClr val="23A6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6" name="Freeform 189"/>
            <p:cNvSpPr>
              <a:spLocks/>
            </p:cNvSpPr>
            <p:nvPr/>
          </p:nvSpPr>
          <p:spPr bwMode="auto">
            <a:xfrm>
              <a:off x="3484563" y="4741863"/>
              <a:ext cx="80962" cy="82550"/>
            </a:xfrm>
            <a:custGeom>
              <a:avLst/>
              <a:gdLst>
                <a:gd name="T0" fmla="*/ 0 w 63"/>
                <a:gd name="T1" fmla="*/ 2147483646 h 66"/>
                <a:gd name="T2" fmla="*/ 0 w 63"/>
                <a:gd name="T3" fmla="*/ 2147483646 h 66"/>
                <a:gd name="T4" fmla="*/ 2147483646 w 63"/>
                <a:gd name="T5" fmla="*/ 2147483646 h 66"/>
                <a:gd name="T6" fmla="*/ 2147483646 w 63"/>
                <a:gd name="T7" fmla="*/ 2147483646 h 66"/>
                <a:gd name="T8" fmla="*/ 2147483646 w 63"/>
                <a:gd name="T9" fmla="*/ 2147483646 h 66"/>
                <a:gd name="T10" fmla="*/ 2147483646 w 63"/>
                <a:gd name="T11" fmla="*/ 2147483646 h 66"/>
                <a:gd name="T12" fmla="*/ 2147483646 w 63"/>
                <a:gd name="T13" fmla="*/ 2147483646 h 66"/>
                <a:gd name="T14" fmla="*/ 2147483646 w 63"/>
                <a:gd name="T15" fmla="*/ 2147483646 h 66"/>
                <a:gd name="T16" fmla="*/ 2147483646 w 63"/>
                <a:gd name="T17" fmla="*/ 2147483646 h 66"/>
                <a:gd name="T18" fmla="*/ 2147483646 w 63"/>
                <a:gd name="T19" fmla="*/ 2147483646 h 66"/>
                <a:gd name="T20" fmla="*/ 2147483646 w 63"/>
                <a:gd name="T21" fmla="*/ 2147483646 h 66"/>
                <a:gd name="T22" fmla="*/ 2147483646 w 63"/>
                <a:gd name="T23" fmla="*/ 2147483646 h 66"/>
                <a:gd name="T24" fmla="*/ 2147483646 w 63"/>
                <a:gd name="T25" fmla="*/ 2147483646 h 66"/>
                <a:gd name="T26" fmla="*/ 2147483646 w 63"/>
                <a:gd name="T27" fmla="*/ 0 h 66"/>
                <a:gd name="T28" fmla="*/ 2147483646 w 63"/>
                <a:gd name="T29" fmla="*/ 0 h 66"/>
                <a:gd name="T30" fmla="*/ 2147483646 w 63"/>
                <a:gd name="T31" fmla="*/ 2147483646 h 66"/>
                <a:gd name="T32" fmla="*/ 2147483646 w 63"/>
                <a:gd name="T33" fmla="*/ 2147483646 h 66"/>
                <a:gd name="T34" fmla="*/ 0 w 63"/>
                <a:gd name="T35" fmla="*/ 2147483646 h 66"/>
                <a:gd name="T36" fmla="*/ 0 w 63"/>
                <a:gd name="T37" fmla="*/ 2147483646 h 6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" h="66">
                  <a:moveTo>
                    <a:pt x="0" y="24"/>
                  </a:moveTo>
                  <a:lnTo>
                    <a:pt x="0" y="48"/>
                  </a:lnTo>
                  <a:lnTo>
                    <a:pt x="4" y="62"/>
                  </a:lnTo>
                  <a:lnTo>
                    <a:pt x="14" y="66"/>
                  </a:lnTo>
                  <a:lnTo>
                    <a:pt x="38" y="66"/>
                  </a:lnTo>
                  <a:lnTo>
                    <a:pt x="45" y="66"/>
                  </a:lnTo>
                  <a:lnTo>
                    <a:pt x="52" y="66"/>
                  </a:lnTo>
                  <a:lnTo>
                    <a:pt x="56" y="62"/>
                  </a:lnTo>
                  <a:lnTo>
                    <a:pt x="59" y="55"/>
                  </a:lnTo>
                  <a:lnTo>
                    <a:pt x="63" y="45"/>
                  </a:lnTo>
                  <a:lnTo>
                    <a:pt x="63" y="24"/>
                  </a:lnTo>
                  <a:lnTo>
                    <a:pt x="59" y="10"/>
                  </a:lnTo>
                  <a:lnTo>
                    <a:pt x="52" y="3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4" y="3"/>
                  </a:lnTo>
                  <a:lnTo>
                    <a:pt x="4" y="7"/>
                  </a:lnTo>
                  <a:lnTo>
                    <a:pt x="0" y="13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7" name="Freeform 190"/>
            <p:cNvSpPr>
              <a:spLocks/>
            </p:cNvSpPr>
            <p:nvPr/>
          </p:nvSpPr>
          <p:spPr bwMode="auto">
            <a:xfrm>
              <a:off x="2557464" y="4525963"/>
              <a:ext cx="103187" cy="63500"/>
            </a:xfrm>
            <a:custGeom>
              <a:avLst/>
              <a:gdLst>
                <a:gd name="T0" fmla="*/ 0 w 80"/>
                <a:gd name="T1" fmla="*/ 2147483646 h 49"/>
                <a:gd name="T2" fmla="*/ 2147483646 w 80"/>
                <a:gd name="T3" fmla="*/ 2147483646 h 49"/>
                <a:gd name="T4" fmla="*/ 2147483646 w 80"/>
                <a:gd name="T5" fmla="*/ 2147483646 h 49"/>
                <a:gd name="T6" fmla="*/ 2147483646 w 80"/>
                <a:gd name="T7" fmla="*/ 2147483646 h 49"/>
                <a:gd name="T8" fmla="*/ 2147483646 w 80"/>
                <a:gd name="T9" fmla="*/ 2147483646 h 49"/>
                <a:gd name="T10" fmla="*/ 2147483646 w 80"/>
                <a:gd name="T11" fmla="*/ 2147483646 h 49"/>
                <a:gd name="T12" fmla="*/ 2147483646 w 80"/>
                <a:gd name="T13" fmla="*/ 0 h 49"/>
                <a:gd name="T14" fmla="*/ 2147483646 w 80"/>
                <a:gd name="T15" fmla="*/ 0 h 49"/>
                <a:gd name="T16" fmla="*/ 2147483646 w 80"/>
                <a:gd name="T17" fmla="*/ 2147483646 h 49"/>
                <a:gd name="T18" fmla="*/ 2147483646 w 80"/>
                <a:gd name="T19" fmla="*/ 2147483646 h 49"/>
                <a:gd name="T20" fmla="*/ 0 w 80"/>
                <a:gd name="T21" fmla="*/ 2147483646 h 49"/>
                <a:gd name="T22" fmla="*/ 0 w 80"/>
                <a:gd name="T23" fmla="*/ 2147483646 h 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0" h="49">
                  <a:moveTo>
                    <a:pt x="0" y="49"/>
                  </a:moveTo>
                  <a:lnTo>
                    <a:pt x="80" y="49"/>
                  </a:lnTo>
                  <a:lnTo>
                    <a:pt x="80" y="28"/>
                  </a:lnTo>
                  <a:lnTo>
                    <a:pt x="80" y="21"/>
                  </a:lnTo>
                  <a:lnTo>
                    <a:pt x="73" y="18"/>
                  </a:lnTo>
                  <a:lnTo>
                    <a:pt x="63" y="14"/>
                  </a:lnTo>
                  <a:lnTo>
                    <a:pt x="63" y="0"/>
                  </a:lnTo>
                  <a:lnTo>
                    <a:pt x="14" y="0"/>
                  </a:lnTo>
                  <a:lnTo>
                    <a:pt x="11" y="18"/>
                  </a:lnTo>
                  <a:lnTo>
                    <a:pt x="4" y="18"/>
                  </a:lnTo>
                  <a:lnTo>
                    <a:pt x="0" y="24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8" name="Freeform 191"/>
            <p:cNvSpPr>
              <a:spLocks noEditPoints="1"/>
            </p:cNvSpPr>
            <p:nvPr/>
          </p:nvSpPr>
          <p:spPr bwMode="auto">
            <a:xfrm>
              <a:off x="6030914" y="4840289"/>
              <a:ext cx="103187" cy="96837"/>
            </a:xfrm>
            <a:custGeom>
              <a:avLst/>
              <a:gdLst>
                <a:gd name="T0" fmla="*/ 2147483646 w 80"/>
                <a:gd name="T1" fmla="*/ 2147483646 h 76"/>
                <a:gd name="T2" fmla="*/ 2147483646 w 80"/>
                <a:gd name="T3" fmla="*/ 2147483646 h 76"/>
                <a:gd name="T4" fmla="*/ 2147483646 w 80"/>
                <a:gd name="T5" fmla="*/ 2147483646 h 76"/>
                <a:gd name="T6" fmla="*/ 2147483646 w 80"/>
                <a:gd name="T7" fmla="*/ 2147483646 h 76"/>
                <a:gd name="T8" fmla="*/ 2147483646 w 80"/>
                <a:gd name="T9" fmla="*/ 2147483646 h 76"/>
                <a:gd name="T10" fmla="*/ 2147483646 w 80"/>
                <a:gd name="T11" fmla="*/ 2147483646 h 76"/>
                <a:gd name="T12" fmla="*/ 2147483646 w 80"/>
                <a:gd name="T13" fmla="*/ 2147483646 h 76"/>
                <a:gd name="T14" fmla="*/ 2147483646 w 80"/>
                <a:gd name="T15" fmla="*/ 2147483646 h 76"/>
                <a:gd name="T16" fmla="*/ 2147483646 w 80"/>
                <a:gd name="T17" fmla="*/ 2147483646 h 76"/>
                <a:gd name="T18" fmla="*/ 2147483646 w 80"/>
                <a:gd name="T19" fmla="*/ 2147483646 h 76"/>
                <a:gd name="T20" fmla="*/ 2147483646 w 80"/>
                <a:gd name="T21" fmla="*/ 2147483646 h 76"/>
                <a:gd name="T22" fmla="*/ 2147483646 w 80"/>
                <a:gd name="T23" fmla="*/ 2147483646 h 76"/>
                <a:gd name="T24" fmla="*/ 2147483646 w 80"/>
                <a:gd name="T25" fmla="*/ 2147483646 h 76"/>
                <a:gd name="T26" fmla="*/ 2147483646 w 80"/>
                <a:gd name="T27" fmla="*/ 2147483646 h 76"/>
                <a:gd name="T28" fmla="*/ 2147483646 w 80"/>
                <a:gd name="T29" fmla="*/ 2147483646 h 76"/>
                <a:gd name="T30" fmla="*/ 0 w 80"/>
                <a:gd name="T31" fmla="*/ 2147483646 h 76"/>
                <a:gd name="T32" fmla="*/ 2147483646 w 80"/>
                <a:gd name="T33" fmla="*/ 2147483646 h 76"/>
                <a:gd name="T34" fmla="*/ 2147483646 w 80"/>
                <a:gd name="T35" fmla="*/ 2147483646 h 76"/>
                <a:gd name="T36" fmla="*/ 2147483646 w 80"/>
                <a:gd name="T37" fmla="*/ 2147483646 h 76"/>
                <a:gd name="T38" fmla="*/ 2147483646 w 80"/>
                <a:gd name="T39" fmla="*/ 2147483646 h 76"/>
                <a:gd name="T40" fmla="*/ 2147483646 w 80"/>
                <a:gd name="T41" fmla="*/ 2147483646 h 76"/>
                <a:gd name="T42" fmla="*/ 2147483646 w 80"/>
                <a:gd name="T43" fmla="*/ 2147483646 h 76"/>
                <a:gd name="T44" fmla="*/ 2147483646 w 80"/>
                <a:gd name="T45" fmla="*/ 2147483646 h 76"/>
                <a:gd name="T46" fmla="*/ 2147483646 w 80"/>
                <a:gd name="T47" fmla="*/ 2147483646 h 76"/>
                <a:gd name="T48" fmla="*/ 2147483646 w 80"/>
                <a:gd name="T49" fmla="*/ 2147483646 h 76"/>
                <a:gd name="T50" fmla="*/ 2147483646 w 80"/>
                <a:gd name="T51" fmla="*/ 2147483646 h 76"/>
                <a:gd name="T52" fmla="*/ 2147483646 w 80"/>
                <a:gd name="T53" fmla="*/ 2147483646 h 76"/>
                <a:gd name="T54" fmla="*/ 2147483646 w 80"/>
                <a:gd name="T55" fmla="*/ 2147483646 h 76"/>
                <a:gd name="T56" fmla="*/ 2147483646 w 80"/>
                <a:gd name="T57" fmla="*/ 0 h 76"/>
                <a:gd name="T58" fmla="*/ 2147483646 w 80"/>
                <a:gd name="T59" fmla="*/ 0 h 76"/>
                <a:gd name="T60" fmla="*/ 2147483646 w 80"/>
                <a:gd name="T61" fmla="*/ 0 h 76"/>
                <a:gd name="T62" fmla="*/ 2147483646 w 80"/>
                <a:gd name="T63" fmla="*/ 0 h 76"/>
                <a:gd name="T64" fmla="*/ 2147483646 w 80"/>
                <a:gd name="T65" fmla="*/ 2147483646 h 76"/>
                <a:gd name="T66" fmla="*/ 2147483646 w 80"/>
                <a:gd name="T67" fmla="*/ 2147483646 h 76"/>
                <a:gd name="T68" fmla="*/ 2147483646 w 80"/>
                <a:gd name="T69" fmla="*/ 2147483646 h 76"/>
                <a:gd name="T70" fmla="*/ 0 w 80"/>
                <a:gd name="T71" fmla="*/ 2147483646 h 7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0" h="76">
                  <a:moveTo>
                    <a:pt x="17" y="24"/>
                  </a:moveTo>
                  <a:lnTo>
                    <a:pt x="31" y="14"/>
                  </a:lnTo>
                  <a:lnTo>
                    <a:pt x="42" y="10"/>
                  </a:lnTo>
                  <a:lnTo>
                    <a:pt x="52" y="14"/>
                  </a:lnTo>
                  <a:lnTo>
                    <a:pt x="62" y="24"/>
                  </a:lnTo>
                  <a:lnTo>
                    <a:pt x="62" y="45"/>
                  </a:lnTo>
                  <a:lnTo>
                    <a:pt x="55" y="55"/>
                  </a:lnTo>
                  <a:lnTo>
                    <a:pt x="52" y="59"/>
                  </a:lnTo>
                  <a:lnTo>
                    <a:pt x="45" y="59"/>
                  </a:lnTo>
                  <a:lnTo>
                    <a:pt x="38" y="59"/>
                  </a:lnTo>
                  <a:lnTo>
                    <a:pt x="28" y="59"/>
                  </a:lnTo>
                  <a:lnTo>
                    <a:pt x="21" y="52"/>
                  </a:lnTo>
                  <a:lnTo>
                    <a:pt x="17" y="45"/>
                  </a:lnTo>
                  <a:lnTo>
                    <a:pt x="17" y="38"/>
                  </a:lnTo>
                  <a:lnTo>
                    <a:pt x="17" y="24"/>
                  </a:lnTo>
                  <a:close/>
                  <a:moveTo>
                    <a:pt x="0" y="48"/>
                  </a:moveTo>
                  <a:lnTo>
                    <a:pt x="7" y="59"/>
                  </a:lnTo>
                  <a:lnTo>
                    <a:pt x="14" y="66"/>
                  </a:lnTo>
                  <a:lnTo>
                    <a:pt x="24" y="73"/>
                  </a:lnTo>
                  <a:lnTo>
                    <a:pt x="38" y="76"/>
                  </a:lnTo>
                  <a:lnTo>
                    <a:pt x="55" y="73"/>
                  </a:lnTo>
                  <a:lnTo>
                    <a:pt x="66" y="69"/>
                  </a:lnTo>
                  <a:lnTo>
                    <a:pt x="73" y="59"/>
                  </a:lnTo>
                  <a:lnTo>
                    <a:pt x="80" y="48"/>
                  </a:lnTo>
                  <a:lnTo>
                    <a:pt x="76" y="28"/>
                  </a:lnTo>
                  <a:lnTo>
                    <a:pt x="73" y="14"/>
                  </a:lnTo>
                  <a:lnTo>
                    <a:pt x="66" y="7"/>
                  </a:lnTo>
                  <a:lnTo>
                    <a:pt x="62" y="3"/>
                  </a:lnTo>
                  <a:lnTo>
                    <a:pt x="52" y="0"/>
                  </a:lnTo>
                  <a:lnTo>
                    <a:pt x="42" y="0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7" y="7"/>
                  </a:lnTo>
                  <a:lnTo>
                    <a:pt x="10" y="10"/>
                  </a:lnTo>
                  <a:lnTo>
                    <a:pt x="3" y="28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EF3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89" name="Freeform 192"/>
            <p:cNvSpPr>
              <a:spLocks noEditPoints="1"/>
            </p:cNvSpPr>
            <p:nvPr/>
          </p:nvSpPr>
          <p:spPr bwMode="auto">
            <a:xfrm>
              <a:off x="5770563" y="4835525"/>
              <a:ext cx="100012" cy="101600"/>
            </a:xfrm>
            <a:custGeom>
              <a:avLst/>
              <a:gdLst>
                <a:gd name="T0" fmla="*/ 2147483646 w 77"/>
                <a:gd name="T1" fmla="*/ 2147483646 h 80"/>
                <a:gd name="T2" fmla="*/ 2147483646 w 77"/>
                <a:gd name="T3" fmla="*/ 2147483646 h 80"/>
                <a:gd name="T4" fmla="*/ 2147483646 w 77"/>
                <a:gd name="T5" fmla="*/ 2147483646 h 80"/>
                <a:gd name="T6" fmla="*/ 2147483646 w 77"/>
                <a:gd name="T7" fmla="*/ 2147483646 h 80"/>
                <a:gd name="T8" fmla="*/ 2147483646 w 77"/>
                <a:gd name="T9" fmla="*/ 2147483646 h 80"/>
                <a:gd name="T10" fmla="*/ 2147483646 w 77"/>
                <a:gd name="T11" fmla="*/ 2147483646 h 80"/>
                <a:gd name="T12" fmla="*/ 2147483646 w 77"/>
                <a:gd name="T13" fmla="*/ 2147483646 h 80"/>
                <a:gd name="T14" fmla="*/ 2147483646 w 77"/>
                <a:gd name="T15" fmla="*/ 2147483646 h 80"/>
                <a:gd name="T16" fmla="*/ 2147483646 w 77"/>
                <a:gd name="T17" fmla="*/ 2147483646 h 80"/>
                <a:gd name="T18" fmla="*/ 2147483646 w 77"/>
                <a:gd name="T19" fmla="*/ 2147483646 h 80"/>
                <a:gd name="T20" fmla="*/ 2147483646 w 77"/>
                <a:gd name="T21" fmla="*/ 2147483646 h 80"/>
                <a:gd name="T22" fmla="*/ 2147483646 w 77"/>
                <a:gd name="T23" fmla="*/ 2147483646 h 80"/>
                <a:gd name="T24" fmla="*/ 2147483646 w 77"/>
                <a:gd name="T25" fmla="*/ 2147483646 h 80"/>
                <a:gd name="T26" fmla="*/ 2147483646 w 77"/>
                <a:gd name="T27" fmla="*/ 2147483646 h 80"/>
                <a:gd name="T28" fmla="*/ 2147483646 w 77"/>
                <a:gd name="T29" fmla="*/ 2147483646 h 80"/>
                <a:gd name="T30" fmla="*/ 0 w 77"/>
                <a:gd name="T31" fmla="*/ 2147483646 h 80"/>
                <a:gd name="T32" fmla="*/ 2147483646 w 77"/>
                <a:gd name="T33" fmla="*/ 2147483646 h 80"/>
                <a:gd name="T34" fmla="*/ 2147483646 w 77"/>
                <a:gd name="T35" fmla="*/ 2147483646 h 80"/>
                <a:gd name="T36" fmla="*/ 2147483646 w 77"/>
                <a:gd name="T37" fmla="*/ 2147483646 h 80"/>
                <a:gd name="T38" fmla="*/ 2147483646 w 77"/>
                <a:gd name="T39" fmla="*/ 2147483646 h 80"/>
                <a:gd name="T40" fmla="*/ 2147483646 w 77"/>
                <a:gd name="T41" fmla="*/ 2147483646 h 80"/>
                <a:gd name="T42" fmla="*/ 2147483646 w 77"/>
                <a:gd name="T43" fmla="*/ 2147483646 h 80"/>
                <a:gd name="T44" fmla="*/ 2147483646 w 77"/>
                <a:gd name="T45" fmla="*/ 2147483646 h 80"/>
                <a:gd name="T46" fmla="*/ 2147483646 w 77"/>
                <a:gd name="T47" fmla="*/ 2147483646 h 80"/>
                <a:gd name="T48" fmla="*/ 2147483646 w 77"/>
                <a:gd name="T49" fmla="*/ 2147483646 h 80"/>
                <a:gd name="T50" fmla="*/ 2147483646 w 77"/>
                <a:gd name="T51" fmla="*/ 2147483646 h 80"/>
                <a:gd name="T52" fmla="*/ 2147483646 w 77"/>
                <a:gd name="T53" fmla="*/ 2147483646 h 80"/>
                <a:gd name="T54" fmla="*/ 2147483646 w 77"/>
                <a:gd name="T55" fmla="*/ 0 h 80"/>
                <a:gd name="T56" fmla="*/ 2147483646 w 77"/>
                <a:gd name="T57" fmla="*/ 2147483646 h 80"/>
                <a:gd name="T58" fmla="*/ 2147483646 w 77"/>
                <a:gd name="T59" fmla="*/ 2147483646 h 80"/>
                <a:gd name="T60" fmla="*/ 2147483646 w 77"/>
                <a:gd name="T61" fmla="*/ 2147483646 h 80"/>
                <a:gd name="T62" fmla="*/ 0 w 77"/>
                <a:gd name="T63" fmla="*/ 2147483646 h 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77" h="80">
                  <a:moveTo>
                    <a:pt x="52" y="63"/>
                  </a:moveTo>
                  <a:lnTo>
                    <a:pt x="38" y="63"/>
                  </a:lnTo>
                  <a:lnTo>
                    <a:pt x="28" y="63"/>
                  </a:lnTo>
                  <a:lnTo>
                    <a:pt x="21" y="59"/>
                  </a:lnTo>
                  <a:lnTo>
                    <a:pt x="17" y="52"/>
                  </a:lnTo>
                  <a:lnTo>
                    <a:pt x="14" y="46"/>
                  </a:lnTo>
                  <a:lnTo>
                    <a:pt x="17" y="35"/>
                  </a:lnTo>
                  <a:lnTo>
                    <a:pt x="21" y="28"/>
                  </a:lnTo>
                  <a:lnTo>
                    <a:pt x="28" y="18"/>
                  </a:lnTo>
                  <a:lnTo>
                    <a:pt x="42" y="18"/>
                  </a:lnTo>
                  <a:lnTo>
                    <a:pt x="52" y="21"/>
                  </a:lnTo>
                  <a:lnTo>
                    <a:pt x="59" y="25"/>
                  </a:lnTo>
                  <a:lnTo>
                    <a:pt x="63" y="28"/>
                  </a:lnTo>
                  <a:lnTo>
                    <a:pt x="59" y="46"/>
                  </a:lnTo>
                  <a:lnTo>
                    <a:pt x="52" y="63"/>
                  </a:lnTo>
                  <a:close/>
                  <a:moveTo>
                    <a:pt x="0" y="49"/>
                  </a:moveTo>
                  <a:lnTo>
                    <a:pt x="7" y="63"/>
                  </a:lnTo>
                  <a:lnTo>
                    <a:pt x="17" y="73"/>
                  </a:lnTo>
                  <a:lnTo>
                    <a:pt x="28" y="80"/>
                  </a:lnTo>
                  <a:lnTo>
                    <a:pt x="38" y="80"/>
                  </a:lnTo>
                  <a:lnTo>
                    <a:pt x="49" y="80"/>
                  </a:lnTo>
                  <a:lnTo>
                    <a:pt x="59" y="73"/>
                  </a:lnTo>
                  <a:lnTo>
                    <a:pt x="70" y="63"/>
                  </a:lnTo>
                  <a:lnTo>
                    <a:pt x="77" y="49"/>
                  </a:lnTo>
                  <a:lnTo>
                    <a:pt x="73" y="28"/>
                  </a:lnTo>
                  <a:lnTo>
                    <a:pt x="63" y="11"/>
                  </a:lnTo>
                  <a:lnTo>
                    <a:pt x="52" y="4"/>
                  </a:lnTo>
                  <a:lnTo>
                    <a:pt x="38" y="0"/>
                  </a:lnTo>
                  <a:lnTo>
                    <a:pt x="24" y="4"/>
                  </a:lnTo>
                  <a:lnTo>
                    <a:pt x="11" y="14"/>
                  </a:lnTo>
                  <a:lnTo>
                    <a:pt x="4" y="28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EF3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0" name="Freeform 193"/>
            <p:cNvSpPr>
              <a:spLocks/>
            </p:cNvSpPr>
            <p:nvPr/>
          </p:nvSpPr>
          <p:spPr bwMode="auto">
            <a:xfrm>
              <a:off x="3579814" y="4794250"/>
              <a:ext cx="46037" cy="115888"/>
            </a:xfrm>
            <a:custGeom>
              <a:avLst/>
              <a:gdLst>
                <a:gd name="T0" fmla="*/ 0 w 35"/>
                <a:gd name="T1" fmla="*/ 2147483646 h 90"/>
                <a:gd name="T2" fmla="*/ 2147483646 w 35"/>
                <a:gd name="T3" fmla="*/ 2147483646 h 90"/>
                <a:gd name="T4" fmla="*/ 2147483646 w 35"/>
                <a:gd name="T5" fmla="*/ 2147483646 h 90"/>
                <a:gd name="T6" fmla="*/ 2147483646 w 35"/>
                <a:gd name="T7" fmla="*/ 2147483646 h 90"/>
                <a:gd name="T8" fmla="*/ 2147483646 w 35"/>
                <a:gd name="T9" fmla="*/ 2147483646 h 90"/>
                <a:gd name="T10" fmla="*/ 2147483646 w 35"/>
                <a:gd name="T11" fmla="*/ 2147483646 h 90"/>
                <a:gd name="T12" fmla="*/ 2147483646 w 35"/>
                <a:gd name="T13" fmla="*/ 2147483646 h 90"/>
                <a:gd name="T14" fmla="*/ 2147483646 w 35"/>
                <a:gd name="T15" fmla="*/ 2147483646 h 90"/>
                <a:gd name="T16" fmla="*/ 2147483646 w 35"/>
                <a:gd name="T17" fmla="*/ 0 h 90"/>
                <a:gd name="T18" fmla="*/ 2147483646 w 35"/>
                <a:gd name="T19" fmla="*/ 0 h 90"/>
                <a:gd name="T20" fmla="*/ 2147483646 w 35"/>
                <a:gd name="T21" fmla="*/ 2147483646 h 90"/>
                <a:gd name="T22" fmla="*/ 0 w 35"/>
                <a:gd name="T23" fmla="*/ 2147483646 h 90"/>
                <a:gd name="T24" fmla="*/ 0 w 35"/>
                <a:gd name="T25" fmla="*/ 2147483646 h 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" h="90">
                  <a:moveTo>
                    <a:pt x="0" y="24"/>
                  </a:moveTo>
                  <a:lnTo>
                    <a:pt x="3" y="86"/>
                  </a:lnTo>
                  <a:lnTo>
                    <a:pt x="31" y="90"/>
                  </a:lnTo>
                  <a:lnTo>
                    <a:pt x="35" y="73"/>
                  </a:lnTo>
                  <a:lnTo>
                    <a:pt x="35" y="41"/>
                  </a:lnTo>
                  <a:lnTo>
                    <a:pt x="35" y="27"/>
                  </a:lnTo>
                  <a:lnTo>
                    <a:pt x="31" y="14"/>
                  </a:lnTo>
                  <a:lnTo>
                    <a:pt x="28" y="7"/>
                  </a:lnTo>
                  <a:lnTo>
                    <a:pt x="21" y="0"/>
                  </a:lnTo>
                  <a:lnTo>
                    <a:pt x="10" y="0"/>
                  </a:lnTo>
                  <a:lnTo>
                    <a:pt x="3" y="7"/>
                  </a:lnTo>
                  <a:lnTo>
                    <a:pt x="0" y="14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5854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1" name="Freeform 194"/>
            <p:cNvSpPr>
              <a:spLocks/>
            </p:cNvSpPr>
            <p:nvPr/>
          </p:nvSpPr>
          <p:spPr bwMode="auto">
            <a:xfrm>
              <a:off x="6278563" y="5310189"/>
              <a:ext cx="68262" cy="85725"/>
            </a:xfrm>
            <a:custGeom>
              <a:avLst/>
              <a:gdLst>
                <a:gd name="T0" fmla="*/ 2147483646 w 52"/>
                <a:gd name="T1" fmla="*/ 2147483646 h 66"/>
                <a:gd name="T2" fmla="*/ 2147483646 w 52"/>
                <a:gd name="T3" fmla="*/ 2147483646 h 66"/>
                <a:gd name="T4" fmla="*/ 2147483646 w 52"/>
                <a:gd name="T5" fmla="*/ 2147483646 h 66"/>
                <a:gd name="T6" fmla="*/ 2147483646 w 52"/>
                <a:gd name="T7" fmla="*/ 2147483646 h 66"/>
                <a:gd name="T8" fmla="*/ 2147483646 w 52"/>
                <a:gd name="T9" fmla="*/ 2147483646 h 66"/>
                <a:gd name="T10" fmla="*/ 2147483646 w 52"/>
                <a:gd name="T11" fmla="*/ 0 h 66"/>
                <a:gd name="T12" fmla="*/ 2147483646 w 52"/>
                <a:gd name="T13" fmla="*/ 0 h 66"/>
                <a:gd name="T14" fmla="*/ 2147483646 w 52"/>
                <a:gd name="T15" fmla="*/ 2147483646 h 66"/>
                <a:gd name="T16" fmla="*/ 2147483646 w 52"/>
                <a:gd name="T17" fmla="*/ 2147483646 h 66"/>
                <a:gd name="T18" fmla="*/ 0 w 52"/>
                <a:gd name="T19" fmla="*/ 2147483646 h 66"/>
                <a:gd name="T20" fmla="*/ 0 w 52"/>
                <a:gd name="T21" fmla="*/ 2147483646 h 66"/>
                <a:gd name="T22" fmla="*/ 2147483646 w 52"/>
                <a:gd name="T23" fmla="*/ 2147483646 h 66"/>
                <a:gd name="T24" fmla="*/ 2147483646 w 52"/>
                <a:gd name="T25" fmla="*/ 2147483646 h 66"/>
                <a:gd name="T26" fmla="*/ 2147483646 w 52"/>
                <a:gd name="T27" fmla="*/ 2147483646 h 66"/>
                <a:gd name="T28" fmla="*/ 2147483646 w 52"/>
                <a:gd name="T29" fmla="*/ 2147483646 h 66"/>
                <a:gd name="T30" fmla="*/ 2147483646 w 52"/>
                <a:gd name="T31" fmla="*/ 2147483646 h 66"/>
                <a:gd name="T32" fmla="*/ 2147483646 w 52"/>
                <a:gd name="T33" fmla="*/ 2147483646 h 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2" h="66">
                  <a:moveTo>
                    <a:pt x="49" y="53"/>
                  </a:moveTo>
                  <a:lnTo>
                    <a:pt x="52" y="39"/>
                  </a:lnTo>
                  <a:lnTo>
                    <a:pt x="52" y="25"/>
                  </a:lnTo>
                  <a:lnTo>
                    <a:pt x="49" y="14"/>
                  </a:lnTo>
                  <a:lnTo>
                    <a:pt x="42" y="4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4" y="4"/>
                  </a:lnTo>
                  <a:lnTo>
                    <a:pt x="4" y="14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4" y="49"/>
                  </a:lnTo>
                  <a:lnTo>
                    <a:pt x="11" y="59"/>
                  </a:lnTo>
                  <a:lnTo>
                    <a:pt x="21" y="63"/>
                  </a:lnTo>
                  <a:lnTo>
                    <a:pt x="31" y="66"/>
                  </a:lnTo>
                  <a:lnTo>
                    <a:pt x="38" y="63"/>
                  </a:lnTo>
                  <a:lnTo>
                    <a:pt x="49" y="53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2" name="Freeform 195"/>
            <p:cNvSpPr>
              <a:spLocks/>
            </p:cNvSpPr>
            <p:nvPr/>
          </p:nvSpPr>
          <p:spPr bwMode="auto">
            <a:xfrm>
              <a:off x="3997325" y="5054601"/>
              <a:ext cx="76200" cy="79375"/>
            </a:xfrm>
            <a:custGeom>
              <a:avLst/>
              <a:gdLst>
                <a:gd name="T0" fmla="*/ 0 w 59"/>
                <a:gd name="T1" fmla="*/ 2147483646 h 63"/>
                <a:gd name="T2" fmla="*/ 2147483646 w 59"/>
                <a:gd name="T3" fmla="*/ 2147483646 h 63"/>
                <a:gd name="T4" fmla="*/ 2147483646 w 59"/>
                <a:gd name="T5" fmla="*/ 2147483646 h 63"/>
                <a:gd name="T6" fmla="*/ 2147483646 w 59"/>
                <a:gd name="T7" fmla="*/ 2147483646 h 63"/>
                <a:gd name="T8" fmla="*/ 2147483646 w 59"/>
                <a:gd name="T9" fmla="*/ 2147483646 h 63"/>
                <a:gd name="T10" fmla="*/ 2147483646 w 59"/>
                <a:gd name="T11" fmla="*/ 2147483646 h 63"/>
                <a:gd name="T12" fmla="*/ 2147483646 w 59"/>
                <a:gd name="T13" fmla="*/ 2147483646 h 63"/>
                <a:gd name="T14" fmla="*/ 2147483646 w 59"/>
                <a:gd name="T15" fmla="*/ 2147483646 h 63"/>
                <a:gd name="T16" fmla="*/ 2147483646 w 59"/>
                <a:gd name="T17" fmla="*/ 2147483646 h 63"/>
                <a:gd name="T18" fmla="*/ 2147483646 w 59"/>
                <a:gd name="T19" fmla="*/ 2147483646 h 63"/>
                <a:gd name="T20" fmla="*/ 2147483646 w 59"/>
                <a:gd name="T21" fmla="*/ 2147483646 h 63"/>
                <a:gd name="T22" fmla="*/ 2147483646 w 59"/>
                <a:gd name="T23" fmla="*/ 2147483646 h 63"/>
                <a:gd name="T24" fmla="*/ 2147483646 w 59"/>
                <a:gd name="T25" fmla="*/ 0 h 63"/>
                <a:gd name="T26" fmla="*/ 2147483646 w 59"/>
                <a:gd name="T27" fmla="*/ 2147483646 h 63"/>
                <a:gd name="T28" fmla="*/ 0 w 59"/>
                <a:gd name="T29" fmla="*/ 2147483646 h 6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9" h="63">
                  <a:moveTo>
                    <a:pt x="0" y="14"/>
                  </a:moveTo>
                  <a:lnTo>
                    <a:pt x="3" y="28"/>
                  </a:lnTo>
                  <a:lnTo>
                    <a:pt x="3" y="42"/>
                  </a:lnTo>
                  <a:lnTo>
                    <a:pt x="10" y="52"/>
                  </a:lnTo>
                  <a:lnTo>
                    <a:pt x="17" y="59"/>
                  </a:lnTo>
                  <a:lnTo>
                    <a:pt x="27" y="63"/>
                  </a:lnTo>
                  <a:lnTo>
                    <a:pt x="34" y="59"/>
                  </a:lnTo>
                  <a:lnTo>
                    <a:pt x="48" y="52"/>
                  </a:lnTo>
                  <a:lnTo>
                    <a:pt x="59" y="45"/>
                  </a:lnTo>
                  <a:lnTo>
                    <a:pt x="59" y="28"/>
                  </a:lnTo>
                  <a:lnTo>
                    <a:pt x="55" y="21"/>
                  </a:lnTo>
                  <a:lnTo>
                    <a:pt x="52" y="11"/>
                  </a:lnTo>
                  <a:lnTo>
                    <a:pt x="45" y="0"/>
                  </a:lnTo>
                  <a:lnTo>
                    <a:pt x="24" y="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090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3" name="Rectangle 196"/>
            <p:cNvSpPr>
              <a:spLocks noChangeArrowheads="1"/>
            </p:cNvSpPr>
            <p:nvPr/>
          </p:nvSpPr>
          <p:spPr bwMode="auto">
            <a:xfrm>
              <a:off x="5605463" y="3559176"/>
              <a:ext cx="68262" cy="66675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s-ES_tradnl" altLang="es-CO"/>
            </a:p>
          </p:txBody>
        </p:sp>
        <p:sp>
          <p:nvSpPr>
            <p:cNvPr id="194" name="Freeform 197"/>
            <p:cNvSpPr>
              <a:spLocks/>
            </p:cNvSpPr>
            <p:nvPr/>
          </p:nvSpPr>
          <p:spPr bwMode="auto">
            <a:xfrm>
              <a:off x="5724526" y="3662364"/>
              <a:ext cx="68263" cy="66675"/>
            </a:xfrm>
            <a:custGeom>
              <a:avLst/>
              <a:gdLst>
                <a:gd name="T0" fmla="*/ 0 w 52"/>
                <a:gd name="T1" fmla="*/ 2147483646 h 52"/>
                <a:gd name="T2" fmla="*/ 2147483646 w 52"/>
                <a:gd name="T3" fmla="*/ 2147483646 h 52"/>
                <a:gd name="T4" fmla="*/ 2147483646 w 52"/>
                <a:gd name="T5" fmla="*/ 2147483646 h 52"/>
                <a:gd name="T6" fmla="*/ 0 w 52"/>
                <a:gd name="T7" fmla="*/ 0 h 52"/>
                <a:gd name="T8" fmla="*/ 0 w 52"/>
                <a:gd name="T9" fmla="*/ 2147483646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52">
                  <a:moveTo>
                    <a:pt x="0" y="52"/>
                  </a:moveTo>
                  <a:lnTo>
                    <a:pt x="52" y="52"/>
                  </a:lnTo>
                  <a:lnTo>
                    <a:pt x="52" y="3"/>
                  </a:lnTo>
                  <a:lnTo>
                    <a:pt x="0" y="0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5" name="Freeform 198"/>
            <p:cNvSpPr>
              <a:spLocks/>
            </p:cNvSpPr>
            <p:nvPr/>
          </p:nvSpPr>
          <p:spPr bwMode="auto">
            <a:xfrm>
              <a:off x="5724526" y="3559176"/>
              <a:ext cx="68263" cy="66675"/>
            </a:xfrm>
            <a:custGeom>
              <a:avLst/>
              <a:gdLst>
                <a:gd name="T0" fmla="*/ 0 w 52"/>
                <a:gd name="T1" fmla="*/ 2147483646 h 52"/>
                <a:gd name="T2" fmla="*/ 2147483646 w 52"/>
                <a:gd name="T3" fmla="*/ 2147483646 h 52"/>
                <a:gd name="T4" fmla="*/ 2147483646 w 52"/>
                <a:gd name="T5" fmla="*/ 0 h 52"/>
                <a:gd name="T6" fmla="*/ 0 w 52"/>
                <a:gd name="T7" fmla="*/ 0 h 52"/>
                <a:gd name="T8" fmla="*/ 0 w 52"/>
                <a:gd name="T9" fmla="*/ 2147483646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52">
                  <a:moveTo>
                    <a:pt x="0" y="49"/>
                  </a:moveTo>
                  <a:lnTo>
                    <a:pt x="52" y="52"/>
                  </a:lnTo>
                  <a:lnTo>
                    <a:pt x="52" y="0"/>
                  </a:lnTo>
                  <a:lnTo>
                    <a:pt x="0" y="0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6" name="Freeform 199"/>
            <p:cNvSpPr>
              <a:spLocks/>
            </p:cNvSpPr>
            <p:nvPr/>
          </p:nvSpPr>
          <p:spPr bwMode="auto">
            <a:xfrm>
              <a:off x="5605463" y="3662364"/>
              <a:ext cx="68262" cy="66675"/>
            </a:xfrm>
            <a:custGeom>
              <a:avLst/>
              <a:gdLst>
                <a:gd name="T0" fmla="*/ 0 w 52"/>
                <a:gd name="T1" fmla="*/ 2147483646 h 52"/>
                <a:gd name="T2" fmla="*/ 2147483646 w 52"/>
                <a:gd name="T3" fmla="*/ 2147483646 h 52"/>
                <a:gd name="T4" fmla="*/ 2147483646 w 52"/>
                <a:gd name="T5" fmla="*/ 0 h 52"/>
                <a:gd name="T6" fmla="*/ 2147483646 w 52"/>
                <a:gd name="T7" fmla="*/ 0 h 52"/>
                <a:gd name="T8" fmla="*/ 0 w 52"/>
                <a:gd name="T9" fmla="*/ 2147483646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2" h="52">
                  <a:moveTo>
                    <a:pt x="0" y="52"/>
                  </a:moveTo>
                  <a:lnTo>
                    <a:pt x="52" y="52"/>
                  </a:lnTo>
                  <a:lnTo>
                    <a:pt x="52" y="0"/>
                  </a:lnTo>
                  <a:lnTo>
                    <a:pt x="4" y="0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7" name="Freeform 200"/>
            <p:cNvSpPr>
              <a:spLocks/>
            </p:cNvSpPr>
            <p:nvPr/>
          </p:nvSpPr>
          <p:spPr bwMode="auto">
            <a:xfrm>
              <a:off x="2595564" y="5368926"/>
              <a:ext cx="46037" cy="111125"/>
            </a:xfrm>
            <a:custGeom>
              <a:avLst/>
              <a:gdLst>
                <a:gd name="T0" fmla="*/ 2147483646 w 31"/>
                <a:gd name="T1" fmla="*/ 0 h 87"/>
                <a:gd name="T2" fmla="*/ 0 w 31"/>
                <a:gd name="T3" fmla="*/ 2147483646 h 87"/>
                <a:gd name="T4" fmla="*/ 0 w 31"/>
                <a:gd name="T5" fmla="*/ 2147483646 h 87"/>
                <a:gd name="T6" fmla="*/ 0 w 31"/>
                <a:gd name="T7" fmla="*/ 2147483646 h 87"/>
                <a:gd name="T8" fmla="*/ 2147483646 w 31"/>
                <a:gd name="T9" fmla="*/ 2147483646 h 87"/>
                <a:gd name="T10" fmla="*/ 2147483646 w 31"/>
                <a:gd name="T11" fmla="*/ 2147483646 h 87"/>
                <a:gd name="T12" fmla="*/ 2147483646 w 31"/>
                <a:gd name="T13" fmla="*/ 2147483646 h 87"/>
                <a:gd name="T14" fmla="*/ 2147483646 w 31"/>
                <a:gd name="T15" fmla="*/ 2147483646 h 87"/>
                <a:gd name="T16" fmla="*/ 2147483646 w 31"/>
                <a:gd name="T17" fmla="*/ 2147483646 h 87"/>
                <a:gd name="T18" fmla="*/ 2147483646 w 31"/>
                <a:gd name="T19" fmla="*/ 0 h 87"/>
                <a:gd name="T20" fmla="*/ 2147483646 w 31"/>
                <a:gd name="T21" fmla="*/ 0 h 8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1" h="87">
                  <a:moveTo>
                    <a:pt x="7" y="0"/>
                  </a:moveTo>
                  <a:lnTo>
                    <a:pt x="0" y="17"/>
                  </a:lnTo>
                  <a:lnTo>
                    <a:pt x="0" y="45"/>
                  </a:lnTo>
                  <a:lnTo>
                    <a:pt x="0" y="69"/>
                  </a:lnTo>
                  <a:lnTo>
                    <a:pt x="7" y="87"/>
                  </a:lnTo>
                  <a:lnTo>
                    <a:pt x="24" y="87"/>
                  </a:lnTo>
                  <a:lnTo>
                    <a:pt x="31" y="69"/>
                  </a:lnTo>
                  <a:lnTo>
                    <a:pt x="31" y="42"/>
                  </a:lnTo>
                  <a:lnTo>
                    <a:pt x="31" y="17"/>
                  </a:lnTo>
                  <a:lnTo>
                    <a:pt x="24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8" name="Freeform 201"/>
            <p:cNvSpPr>
              <a:spLocks/>
            </p:cNvSpPr>
            <p:nvPr/>
          </p:nvSpPr>
          <p:spPr bwMode="auto">
            <a:xfrm>
              <a:off x="2636839" y="5365751"/>
              <a:ext cx="46037" cy="117475"/>
            </a:xfrm>
            <a:custGeom>
              <a:avLst/>
              <a:gdLst>
                <a:gd name="T0" fmla="*/ 2147483646 w 32"/>
                <a:gd name="T1" fmla="*/ 2147483646 h 93"/>
                <a:gd name="T2" fmla="*/ 2147483646 w 32"/>
                <a:gd name="T3" fmla="*/ 2147483646 h 93"/>
                <a:gd name="T4" fmla="*/ 0 w 32"/>
                <a:gd name="T5" fmla="*/ 2147483646 h 93"/>
                <a:gd name="T6" fmla="*/ 2147483646 w 32"/>
                <a:gd name="T7" fmla="*/ 2147483646 h 93"/>
                <a:gd name="T8" fmla="*/ 2147483646 w 32"/>
                <a:gd name="T9" fmla="*/ 2147483646 h 93"/>
                <a:gd name="T10" fmla="*/ 2147483646 w 32"/>
                <a:gd name="T11" fmla="*/ 2147483646 h 93"/>
                <a:gd name="T12" fmla="*/ 2147483646 w 32"/>
                <a:gd name="T13" fmla="*/ 2147483646 h 93"/>
                <a:gd name="T14" fmla="*/ 2147483646 w 32"/>
                <a:gd name="T15" fmla="*/ 2147483646 h 93"/>
                <a:gd name="T16" fmla="*/ 2147483646 w 32"/>
                <a:gd name="T17" fmla="*/ 2147483646 h 93"/>
                <a:gd name="T18" fmla="*/ 2147483646 w 32"/>
                <a:gd name="T19" fmla="*/ 0 h 93"/>
                <a:gd name="T20" fmla="*/ 2147483646 w 32"/>
                <a:gd name="T21" fmla="*/ 2147483646 h 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" h="93">
                  <a:moveTo>
                    <a:pt x="7" y="3"/>
                  </a:moveTo>
                  <a:lnTo>
                    <a:pt x="4" y="24"/>
                  </a:lnTo>
                  <a:lnTo>
                    <a:pt x="0" y="48"/>
                  </a:lnTo>
                  <a:lnTo>
                    <a:pt x="4" y="72"/>
                  </a:lnTo>
                  <a:lnTo>
                    <a:pt x="7" y="93"/>
                  </a:lnTo>
                  <a:lnTo>
                    <a:pt x="28" y="90"/>
                  </a:lnTo>
                  <a:lnTo>
                    <a:pt x="32" y="72"/>
                  </a:lnTo>
                  <a:lnTo>
                    <a:pt x="32" y="45"/>
                  </a:lnTo>
                  <a:lnTo>
                    <a:pt x="32" y="20"/>
                  </a:lnTo>
                  <a:lnTo>
                    <a:pt x="28" y="0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99" name="Freeform 202"/>
            <p:cNvSpPr>
              <a:spLocks/>
            </p:cNvSpPr>
            <p:nvPr/>
          </p:nvSpPr>
          <p:spPr bwMode="auto">
            <a:xfrm>
              <a:off x="7138988" y="5332413"/>
              <a:ext cx="68262" cy="74612"/>
            </a:xfrm>
            <a:custGeom>
              <a:avLst/>
              <a:gdLst>
                <a:gd name="T0" fmla="*/ 2147483646 w 52"/>
                <a:gd name="T1" fmla="*/ 2147483646 h 59"/>
                <a:gd name="T2" fmla="*/ 2147483646 w 52"/>
                <a:gd name="T3" fmla="*/ 2147483646 h 59"/>
                <a:gd name="T4" fmla="*/ 2147483646 w 52"/>
                <a:gd name="T5" fmla="*/ 2147483646 h 59"/>
                <a:gd name="T6" fmla="*/ 2147483646 w 52"/>
                <a:gd name="T7" fmla="*/ 2147483646 h 59"/>
                <a:gd name="T8" fmla="*/ 2147483646 w 52"/>
                <a:gd name="T9" fmla="*/ 2147483646 h 59"/>
                <a:gd name="T10" fmla="*/ 2147483646 w 52"/>
                <a:gd name="T11" fmla="*/ 2147483646 h 59"/>
                <a:gd name="T12" fmla="*/ 2147483646 w 52"/>
                <a:gd name="T13" fmla="*/ 2147483646 h 59"/>
                <a:gd name="T14" fmla="*/ 2147483646 w 52"/>
                <a:gd name="T15" fmla="*/ 2147483646 h 59"/>
                <a:gd name="T16" fmla="*/ 2147483646 w 52"/>
                <a:gd name="T17" fmla="*/ 2147483646 h 59"/>
                <a:gd name="T18" fmla="*/ 2147483646 w 52"/>
                <a:gd name="T19" fmla="*/ 2147483646 h 59"/>
                <a:gd name="T20" fmla="*/ 2147483646 w 52"/>
                <a:gd name="T21" fmla="*/ 0 h 59"/>
                <a:gd name="T22" fmla="*/ 2147483646 w 52"/>
                <a:gd name="T23" fmla="*/ 0 h 59"/>
                <a:gd name="T24" fmla="*/ 2147483646 w 52"/>
                <a:gd name="T25" fmla="*/ 0 h 59"/>
                <a:gd name="T26" fmla="*/ 2147483646 w 52"/>
                <a:gd name="T27" fmla="*/ 2147483646 h 59"/>
                <a:gd name="T28" fmla="*/ 2147483646 w 52"/>
                <a:gd name="T29" fmla="*/ 2147483646 h 59"/>
                <a:gd name="T30" fmla="*/ 0 w 52"/>
                <a:gd name="T31" fmla="*/ 2147483646 h 59"/>
                <a:gd name="T32" fmla="*/ 2147483646 w 52"/>
                <a:gd name="T33" fmla="*/ 2147483646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2" h="59">
                  <a:moveTo>
                    <a:pt x="4" y="41"/>
                  </a:moveTo>
                  <a:lnTo>
                    <a:pt x="7" y="52"/>
                  </a:lnTo>
                  <a:lnTo>
                    <a:pt x="14" y="59"/>
                  </a:lnTo>
                  <a:lnTo>
                    <a:pt x="25" y="59"/>
                  </a:lnTo>
                  <a:lnTo>
                    <a:pt x="32" y="59"/>
                  </a:lnTo>
                  <a:lnTo>
                    <a:pt x="42" y="52"/>
                  </a:lnTo>
                  <a:lnTo>
                    <a:pt x="49" y="45"/>
                  </a:lnTo>
                  <a:lnTo>
                    <a:pt x="52" y="31"/>
                  </a:lnTo>
                  <a:lnTo>
                    <a:pt x="49" y="17"/>
                  </a:lnTo>
                  <a:lnTo>
                    <a:pt x="45" y="7"/>
                  </a:lnTo>
                  <a:lnTo>
                    <a:pt x="39" y="0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11" y="7"/>
                  </a:lnTo>
                  <a:lnTo>
                    <a:pt x="4" y="17"/>
                  </a:lnTo>
                  <a:lnTo>
                    <a:pt x="0" y="28"/>
                  </a:lnTo>
                  <a:lnTo>
                    <a:pt x="4" y="41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0" name="Freeform 203"/>
            <p:cNvSpPr>
              <a:spLocks/>
            </p:cNvSpPr>
            <p:nvPr/>
          </p:nvSpPr>
          <p:spPr bwMode="auto">
            <a:xfrm>
              <a:off x="4071939" y="5132389"/>
              <a:ext cx="115887" cy="46037"/>
            </a:xfrm>
            <a:custGeom>
              <a:avLst/>
              <a:gdLst>
                <a:gd name="T0" fmla="*/ 2147483646 w 90"/>
                <a:gd name="T1" fmla="*/ 2147483646 h 35"/>
                <a:gd name="T2" fmla="*/ 2147483646 w 90"/>
                <a:gd name="T3" fmla="*/ 2147483646 h 35"/>
                <a:gd name="T4" fmla="*/ 2147483646 w 90"/>
                <a:gd name="T5" fmla="*/ 2147483646 h 35"/>
                <a:gd name="T6" fmla="*/ 2147483646 w 90"/>
                <a:gd name="T7" fmla="*/ 0 h 35"/>
                <a:gd name="T8" fmla="*/ 2147483646 w 90"/>
                <a:gd name="T9" fmla="*/ 2147483646 h 35"/>
                <a:gd name="T10" fmla="*/ 2147483646 w 90"/>
                <a:gd name="T11" fmla="*/ 2147483646 h 35"/>
                <a:gd name="T12" fmla="*/ 2147483646 w 90"/>
                <a:gd name="T13" fmla="*/ 2147483646 h 35"/>
                <a:gd name="T14" fmla="*/ 0 w 90"/>
                <a:gd name="T15" fmla="*/ 2147483646 h 35"/>
                <a:gd name="T16" fmla="*/ 2147483646 w 90"/>
                <a:gd name="T17" fmla="*/ 2147483646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35">
                  <a:moveTo>
                    <a:pt x="4" y="35"/>
                  </a:moveTo>
                  <a:lnTo>
                    <a:pt x="87" y="35"/>
                  </a:lnTo>
                  <a:lnTo>
                    <a:pt x="90" y="4"/>
                  </a:lnTo>
                  <a:lnTo>
                    <a:pt x="52" y="0"/>
                  </a:lnTo>
                  <a:lnTo>
                    <a:pt x="18" y="7"/>
                  </a:lnTo>
                  <a:lnTo>
                    <a:pt x="21" y="18"/>
                  </a:lnTo>
                  <a:lnTo>
                    <a:pt x="24" y="28"/>
                  </a:lnTo>
                  <a:lnTo>
                    <a:pt x="0" y="21"/>
                  </a:lnTo>
                  <a:lnTo>
                    <a:pt x="4" y="35"/>
                  </a:lnTo>
                  <a:close/>
                </a:path>
              </a:pathLst>
            </a:custGeom>
            <a:solidFill>
              <a:srgbClr val="E98F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1" name="Freeform 204"/>
            <p:cNvSpPr>
              <a:spLocks/>
            </p:cNvSpPr>
            <p:nvPr/>
          </p:nvSpPr>
          <p:spPr bwMode="auto">
            <a:xfrm>
              <a:off x="6899275" y="5332414"/>
              <a:ext cx="63500" cy="77787"/>
            </a:xfrm>
            <a:custGeom>
              <a:avLst/>
              <a:gdLst>
                <a:gd name="T0" fmla="*/ 2147483646 w 49"/>
                <a:gd name="T1" fmla="*/ 2147483646 h 62"/>
                <a:gd name="T2" fmla="*/ 2147483646 w 49"/>
                <a:gd name="T3" fmla="*/ 2147483646 h 62"/>
                <a:gd name="T4" fmla="*/ 2147483646 w 49"/>
                <a:gd name="T5" fmla="*/ 2147483646 h 62"/>
                <a:gd name="T6" fmla="*/ 2147483646 w 49"/>
                <a:gd name="T7" fmla="*/ 2147483646 h 62"/>
                <a:gd name="T8" fmla="*/ 2147483646 w 49"/>
                <a:gd name="T9" fmla="*/ 0 h 62"/>
                <a:gd name="T10" fmla="*/ 2147483646 w 49"/>
                <a:gd name="T11" fmla="*/ 0 h 62"/>
                <a:gd name="T12" fmla="*/ 2147483646 w 49"/>
                <a:gd name="T13" fmla="*/ 2147483646 h 62"/>
                <a:gd name="T14" fmla="*/ 2147483646 w 49"/>
                <a:gd name="T15" fmla="*/ 2147483646 h 62"/>
                <a:gd name="T16" fmla="*/ 2147483646 w 49"/>
                <a:gd name="T17" fmla="*/ 2147483646 h 62"/>
                <a:gd name="T18" fmla="*/ 0 w 49"/>
                <a:gd name="T19" fmla="*/ 2147483646 h 62"/>
                <a:gd name="T20" fmla="*/ 2147483646 w 49"/>
                <a:gd name="T21" fmla="*/ 2147483646 h 62"/>
                <a:gd name="T22" fmla="*/ 2147483646 w 49"/>
                <a:gd name="T23" fmla="*/ 2147483646 h 62"/>
                <a:gd name="T24" fmla="*/ 2147483646 w 49"/>
                <a:gd name="T25" fmla="*/ 2147483646 h 62"/>
                <a:gd name="T26" fmla="*/ 2147483646 w 49"/>
                <a:gd name="T27" fmla="*/ 2147483646 h 62"/>
                <a:gd name="T28" fmla="*/ 2147483646 w 49"/>
                <a:gd name="T29" fmla="*/ 2147483646 h 62"/>
                <a:gd name="T30" fmla="*/ 2147483646 w 49"/>
                <a:gd name="T31" fmla="*/ 2147483646 h 62"/>
                <a:gd name="T32" fmla="*/ 2147483646 w 49"/>
                <a:gd name="T33" fmla="*/ 2147483646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9" h="62">
                  <a:moveTo>
                    <a:pt x="49" y="48"/>
                  </a:moveTo>
                  <a:lnTo>
                    <a:pt x="49" y="28"/>
                  </a:lnTo>
                  <a:lnTo>
                    <a:pt x="45" y="14"/>
                  </a:lnTo>
                  <a:lnTo>
                    <a:pt x="38" y="7"/>
                  </a:lnTo>
                  <a:lnTo>
                    <a:pt x="31" y="0"/>
                  </a:lnTo>
                  <a:lnTo>
                    <a:pt x="21" y="0"/>
                  </a:lnTo>
                  <a:lnTo>
                    <a:pt x="14" y="3"/>
                  </a:lnTo>
                  <a:lnTo>
                    <a:pt x="7" y="10"/>
                  </a:lnTo>
                  <a:lnTo>
                    <a:pt x="3" y="17"/>
                  </a:lnTo>
                  <a:lnTo>
                    <a:pt x="0" y="31"/>
                  </a:lnTo>
                  <a:lnTo>
                    <a:pt x="3" y="41"/>
                  </a:lnTo>
                  <a:lnTo>
                    <a:pt x="10" y="52"/>
                  </a:lnTo>
                  <a:lnTo>
                    <a:pt x="17" y="59"/>
                  </a:lnTo>
                  <a:lnTo>
                    <a:pt x="28" y="62"/>
                  </a:lnTo>
                  <a:lnTo>
                    <a:pt x="35" y="59"/>
                  </a:lnTo>
                  <a:lnTo>
                    <a:pt x="42" y="55"/>
                  </a:lnTo>
                  <a:lnTo>
                    <a:pt x="49" y="48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2" name="Freeform 205"/>
            <p:cNvSpPr>
              <a:spLocks/>
            </p:cNvSpPr>
            <p:nvPr/>
          </p:nvSpPr>
          <p:spPr bwMode="auto">
            <a:xfrm>
              <a:off x="3963988" y="4927601"/>
              <a:ext cx="50800" cy="117475"/>
            </a:xfrm>
            <a:custGeom>
              <a:avLst/>
              <a:gdLst>
                <a:gd name="T0" fmla="*/ 0 w 38"/>
                <a:gd name="T1" fmla="*/ 2147483646 h 93"/>
                <a:gd name="T2" fmla="*/ 0 w 38"/>
                <a:gd name="T3" fmla="*/ 2147483646 h 93"/>
                <a:gd name="T4" fmla="*/ 2147483646 w 38"/>
                <a:gd name="T5" fmla="*/ 2147483646 h 93"/>
                <a:gd name="T6" fmla="*/ 2147483646 w 38"/>
                <a:gd name="T7" fmla="*/ 2147483646 h 93"/>
                <a:gd name="T8" fmla="*/ 2147483646 w 38"/>
                <a:gd name="T9" fmla="*/ 2147483646 h 93"/>
                <a:gd name="T10" fmla="*/ 2147483646 w 38"/>
                <a:gd name="T11" fmla="*/ 2147483646 h 93"/>
                <a:gd name="T12" fmla="*/ 2147483646 w 38"/>
                <a:gd name="T13" fmla="*/ 2147483646 h 93"/>
                <a:gd name="T14" fmla="*/ 2147483646 w 38"/>
                <a:gd name="T15" fmla="*/ 2147483646 h 93"/>
                <a:gd name="T16" fmla="*/ 2147483646 w 38"/>
                <a:gd name="T17" fmla="*/ 2147483646 h 93"/>
                <a:gd name="T18" fmla="*/ 2147483646 w 38"/>
                <a:gd name="T19" fmla="*/ 2147483646 h 93"/>
                <a:gd name="T20" fmla="*/ 2147483646 w 38"/>
                <a:gd name="T21" fmla="*/ 2147483646 h 93"/>
                <a:gd name="T22" fmla="*/ 2147483646 w 38"/>
                <a:gd name="T23" fmla="*/ 2147483646 h 93"/>
                <a:gd name="T24" fmla="*/ 2147483646 w 38"/>
                <a:gd name="T25" fmla="*/ 2147483646 h 93"/>
                <a:gd name="T26" fmla="*/ 2147483646 w 38"/>
                <a:gd name="T27" fmla="*/ 0 h 93"/>
                <a:gd name="T28" fmla="*/ 0 w 38"/>
                <a:gd name="T29" fmla="*/ 0 h 93"/>
                <a:gd name="T30" fmla="*/ 0 w 38"/>
                <a:gd name="T31" fmla="*/ 2147483646 h 93"/>
                <a:gd name="T32" fmla="*/ 2147483646 w 38"/>
                <a:gd name="T33" fmla="*/ 2147483646 h 93"/>
                <a:gd name="T34" fmla="*/ 2147483646 w 38"/>
                <a:gd name="T35" fmla="*/ 2147483646 h 93"/>
                <a:gd name="T36" fmla="*/ 2147483646 w 38"/>
                <a:gd name="T37" fmla="*/ 2147483646 h 93"/>
                <a:gd name="T38" fmla="*/ 2147483646 w 38"/>
                <a:gd name="T39" fmla="*/ 2147483646 h 93"/>
                <a:gd name="T40" fmla="*/ 2147483646 w 38"/>
                <a:gd name="T41" fmla="*/ 2147483646 h 93"/>
                <a:gd name="T42" fmla="*/ 0 w 38"/>
                <a:gd name="T43" fmla="*/ 2147483646 h 9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38" h="93">
                  <a:moveTo>
                    <a:pt x="0" y="52"/>
                  </a:moveTo>
                  <a:lnTo>
                    <a:pt x="0" y="93"/>
                  </a:lnTo>
                  <a:lnTo>
                    <a:pt x="3" y="93"/>
                  </a:lnTo>
                  <a:lnTo>
                    <a:pt x="3" y="90"/>
                  </a:lnTo>
                  <a:lnTo>
                    <a:pt x="3" y="73"/>
                  </a:lnTo>
                  <a:lnTo>
                    <a:pt x="24" y="80"/>
                  </a:lnTo>
                  <a:lnTo>
                    <a:pt x="24" y="69"/>
                  </a:lnTo>
                  <a:lnTo>
                    <a:pt x="28" y="62"/>
                  </a:lnTo>
                  <a:lnTo>
                    <a:pt x="28" y="59"/>
                  </a:lnTo>
                  <a:lnTo>
                    <a:pt x="31" y="59"/>
                  </a:lnTo>
                  <a:lnTo>
                    <a:pt x="35" y="45"/>
                  </a:lnTo>
                  <a:lnTo>
                    <a:pt x="38" y="24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34"/>
                  </a:lnTo>
                  <a:lnTo>
                    <a:pt x="14" y="31"/>
                  </a:lnTo>
                  <a:lnTo>
                    <a:pt x="24" y="34"/>
                  </a:lnTo>
                  <a:lnTo>
                    <a:pt x="21" y="41"/>
                  </a:lnTo>
                  <a:lnTo>
                    <a:pt x="17" y="48"/>
                  </a:lnTo>
                  <a:lnTo>
                    <a:pt x="10" y="48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E98F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3" name="Freeform 206"/>
            <p:cNvSpPr>
              <a:spLocks/>
            </p:cNvSpPr>
            <p:nvPr/>
          </p:nvSpPr>
          <p:spPr bwMode="auto">
            <a:xfrm>
              <a:off x="5486401" y="3662364"/>
              <a:ext cx="61913" cy="66675"/>
            </a:xfrm>
            <a:custGeom>
              <a:avLst/>
              <a:gdLst>
                <a:gd name="T0" fmla="*/ 0 w 48"/>
                <a:gd name="T1" fmla="*/ 2147483646 h 52"/>
                <a:gd name="T2" fmla="*/ 2147483646 w 48"/>
                <a:gd name="T3" fmla="*/ 2147483646 h 52"/>
                <a:gd name="T4" fmla="*/ 2147483646 w 48"/>
                <a:gd name="T5" fmla="*/ 2147483646 h 52"/>
                <a:gd name="T6" fmla="*/ 2147483646 w 48"/>
                <a:gd name="T7" fmla="*/ 0 h 52"/>
                <a:gd name="T8" fmla="*/ 0 w 48"/>
                <a:gd name="T9" fmla="*/ 2147483646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" h="52">
                  <a:moveTo>
                    <a:pt x="0" y="52"/>
                  </a:moveTo>
                  <a:lnTo>
                    <a:pt x="48" y="52"/>
                  </a:lnTo>
                  <a:lnTo>
                    <a:pt x="48" y="3"/>
                  </a:lnTo>
                  <a:lnTo>
                    <a:pt x="3" y="0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4" name="Freeform 207"/>
            <p:cNvSpPr>
              <a:spLocks/>
            </p:cNvSpPr>
            <p:nvPr/>
          </p:nvSpPr>
          <p:spPr bwMode="auto">
            <a:xfrm>
              <a:off x="5486401" y="3559176"/>
              <a:ext cx="61913" cy="66675"/>
            </a:xfrm>
            <a:custGeom>
              <a:avLst/>
              <a:gdLst>
                <a:gd name="T0" fmla="*/ 0 w 48"/>
                <a:gd name="T1" fmla="*/ 2147483646 h 52"/>
                <a:gd name="T2" fmla="*/ 2147483646 w 48"/>
                <a:gd name="T3" fmla="*/ 2147483646 h 52"/>
                <a:gd name="T4" fmla="*/ 2147483646 w 48"/>
                <a:gd name="T5" fmla="*/ 0 h 52"/>
                <a:gd name="T6" fmla="*/ 2147483646 w 48"/>
                <a:gd name="T7" fmla="*/ 0 h 52"/>
                <a:gd name="T8" fmla="*/ 0 w 48"/>
                <a:gd name="T9" fmla="*/ 2147483646 h 5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" h="52">
                  <a:moveTo>
                    <a:pt x="0" y="49"/>
                  </a:moveTo>
                  <a:lnTo>
                    <a:pt x="48" y="52"/>
                  </a:lnTo>
                  <a:lnTo>
                    <a:pt x="48" y="0"/>
                  </a:lnTo>
                  <a:lnTo>
                    <a:pt x="3" y="0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5" name="Freeform 208"/>
            <p:cNvSpPr>
              <a:spLocks noEditPoints="1"/>
            </p:cNvSpPr>
            <p:nvPr/>
          </p:nvSpPr>
          <p:spPr bwMode="auto">
            <a:xfrm>
              <a:off x="4641851" y="5541964"/>
              <a:ext cx="80963" cy="79375"/>
            </a:xfrm>
            <a:custGeom>
              <a:avLst/>
              <a:gdLst>
                <a:gd name="T0" fmla="*/ 2147483646 w 63"/>
                <a:gd name="T1" fmla="*/ 2147483646 h 62"/>
                <a:gd name="T2" fmla="*/ 2147483646 w 63"/>
                <a:gd name="T3" fmla="*/ 2147483646 h 62"/>
                <a:gd name="T4" fmla="*/ 2147483646 w 63"/>
                <a:gd name="T5" fmla="*/ 2147483646 h 62"/>
                <a:gd name="T6" fmla="*/ 2147483646 w 63"/>
                <a:gd name="T7" fmla="*/ 2147483646 h 62"/>
                <a:gd name="T8" fmla="*/ 2147483646 w 63"/>
                <a:gd name="T9" fmla="*/ 2147483646 h 62"/>
                <a:gd name="T10" fmla="*/ 2147483646 w 63"/>
                <a:gd name="T11" fmla="*/ 2147483646 h 62"/>
                <a:gd name="T12" fmla="*/ 2147483646 w 63"/>
                <a:gd name="T13" fmla="*/ 2147483646 h 62"/>
                <a:gd name="T14" fmla="*/ 2147483646 w 63"/>
                <a:gd name="T15" fmla="*/ 2147483646 h 62"/>
                <a:gd name="T16" fmla="*/ 2147483646 w 63"/>
                <a:gd name="T17" fmla="*/ 2147483646 h 62"/>
                <a:gd name="T18" fmla="*/ 2147483646 w 63"/>
                <a:gd name="T19" fmla="*/ 2147483646 h 62"/>
                <a:gd name="T20" fmla="*/ 2147483646 w 63"/>
                <a:gd name="T21" fmla="*/ 2147483646 h 62"/>
                <a:gd name="T22" fmla="*/ 0 w 63"/>
                <a:gd name="T23" fmla="*/ 2147483646 h 62"/>
                <a:gd name="T24" fmla="*/ 2147483646 w 63"/>
                <a:gd name="T25" fmla="*/ 2147483646 h 62"/>
                <a:gd name="T26" fmla="*/ 2147483646 w 63"/>
                <a:gd name="T27" fmla="*/ 2147483646 h 62"/>
                <a:gd name="T28" fmla="*/ 2147483646 w 63"/>
                <a:gd name="T29" fmla="*/ 2147483646 h 62"/>
                <a:gd name="T30" fmla="*/ 2147483646 w 63"/>
                <a:gd name="T31" fmla="*/ 2147483646 h 62"/>
                <a:gd name="T32" fmla="*/ 2147483646 w 63"/>
                <a:gd name="T33" fmla="*/ 2147483646 h 62"/>
                <a:gd name="T34" fmla="*/ 2147483646 w 63"/>
                <a:gd name="T35" fmla="*/ 2147483646 h 62"/>
                <a:gd name="T36" fmla="*/ 2147483646 w 63"/>
                <a:gd name="T37" fmla="*/ 2147483646 h 62"/>
                <a:gd name="T38" fmla="*/ 2147483646 w 63"/>
                <a:gd name="T39" fmla="*/ 2147483646 h 62"/>
                <a:gd name="T40" fmla="*/ 2147483646 w 63"/>
                <a:gd name="T41" fmla="*/ 2147483646 h 62"/>
                <a:gd name="T42" fmla="*/ 2147483646 w 63"/>
                <a:gd name="T43" fmla="*/ 2147483646 h 62"/>
                <a:gd name="T44" fmla="*/ 2147483646 w 63"/>
                <a:gd name="T45" fmla="*/ 2147483646 h 62"/>
                <a:gd name="T46" fmla="*/ 2147483646 w 63"/>
                <a:gd name="T47" fmla="*/ 0 h 62"/>
                <a:gd name="T48" fmla="*/ 2147483646 w 63"/>
                <a:gd name="T49" fmla="*/ 2147483646 h 6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63" h="62">
                  <a:moveTo>
                    <a:pt x="25" y="21"/>
                  </a:moveTo>
                  <a:lnTo>
                    <a:pt x="45" y="17"/>
                  </a:lnTo>
                  <a:lnTo>
                    <a:pt x="45" y="31"/>
                  </a:lnTo>
                  <a:lnTo>
                    <a:pt x="42" y="45"/>
                  </a:lnTo>
                  <a:lnTo>
                    <a:pt x="28" y="48"/>
                  </a:lnTo>
                  <a:lnTo>
                    <a:pt x="18" y="45"/>
                  </a:lnTo>
                  <a:lnTo>
                    <a:pt x="18" y="34"/>
                  </a:lnTo>
                  <a:lnTo>
                    <a:pt x="25" y="21"/>
                  </a:lnTo>
                  <a:close/>
                  <a:moveTo>
                    <a:pt x="21" y="3"/>
                  </a:moveTo>
                  <a:lnTo>
                    <a:pt x="11" y="10"/>
                  </a:lnTo>
                  <a:lnTo>
                    <a:pt x="4" y="21"/>
                  </a:lnTo>
                  <a:lnTo>
                    <a:pt x="0" y="31"/>
                  </a:lnTo>
                  <a:lnTo>
                    <a:pt x="4" y="41"/>
                  </a:lnTo>
                  <a:lnTo>
                    <a:pt x="7" y="52"/>
                  </a:lnTo>
                  <a:lnTo>
                    <a:pt x="18" y="59"/>
                  </a:lnTo>
                  <a:lnTo>
                    <a:pt x="28" y="62"/>
                  </a:lnTo>
                  <a:lnTo>
                    <a:pt x="42" y="62"/>
                  </a:lnTo>
                  <a:lnTo>
                    <a:pt x="52" y="55"/>
                  </a:lnTo>
                  <a:lnTo>
                    <a:pt x="59" y="48"/>
                  </a:lnTo>
                  <a:lnTo>
                    <a:pt x="63" y="34"/>
                  </a:lnTo>
                  <a:lnTo>
                    <a:pt x="59" y="24"/>
                  </a:lnTo>
                  <a:lnTo>
                    <a:pt x="56" y="14"/>
                  </a:lnTo>
                  <a:lnTo>
                    <a:pt x="49" y="3"/>
                  </a:lnTo>
                  <a:lnTo>
                    <a:pt x="35" y="0"/>
                  </a:lnTo>
                  <a:lnTo>
                    <a:pt x="21" y="3"/>
                  </a:lnTo>
                  <a:close/>
                </a:path>
              </a:pathLst>
            </a:custGeom>
            <a:solidFill>
              <a:srgbClr val="F1F1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6" name="Freeform 209"/>
            <p:cNvSpPr>
              <a:spLocks/>
            </p:cNvSpPr>
            <p:nvPr/>
          </p:nvSpPr>
          <p:spPr bwMode="auto">
            <a:xfrm>
              <a:off x="5241926" y="4732338"/>
              <a:ext cx="61913" cy="76200"/>
            </a:xfrm>
            <a:custGeom>
              <a:avLst/>
              <a:gdLst>
                <a:gd name="T0" fmla="*/ 2147483646 w 48"/>
                <a:gd name="T1" fmla="*/ 0 h 59"/>
                <a:gd name="T2" fmla="*/ 2147483646 w 48"/>
                <a:gd name="T3" fmla="*/ 0 h 59"/>
                <a:gd name="T4" fmla="*/ 2147483646 w 48"/>
                <a:gd name="T5" fmla="*/ 2147483646 h 59"/>
                <a:gd name="T6" fmla="*/ 0 w 48"/>
                <a:gd name="T7" fmla="*/ 2147483646 h 59"/>
                <a:gd name="T8" fmla="*/ 0 w 48"/>
                <a:gd name="T9" fmla="*/ 2147483646 h 59"/>
                <a:gd name="T10" fmla="*/ 0 w 48"/>
                <a:gd name="T11" fmla="*/ 2147483646 h 59"/>
                <a:gd name="T12" fmla="*/ 0 w 48"/>
                <a:gd name="T13" fmla="*/ 2147483646 h 59"/>
                <a:gd name="T14" fmla="*/ 2147483646 w 48"/>
                <a:gd name="T15" fmla="*/ 2147483646 h 59"/>
                <a:gd name="T16" fmla="*/ 2147483646 w 48"/>
                <a:gd name="T17" fmla="*/ 2147483646 h 59"/>
                <a:gd name="T18" fmla="*/ 2147483646 w 48"/>
                <a:gd name="T19" fmla="*/ 2147483646 h 59"/>
                <a:gd name="T20" fmla="*/ 2147483646 w 48"/>
                <a:gd name="T21" fmla="*/ 2147483646 h 59"/>
                <a:gd name="T22" fmla="*/ 2147483646 w 48"/>
                <a:gd name="T23" fmla="*/ 2147483646 h 59"/>
                <a:gd name="T24" fmla="*/ 2147483646 w 48"/>
                <a:gd name="T25" fmla="*/ 2147483646 h 59"/>
                <a:gd name="T26" fmla="*/ 2147483646 w 48"/>
                <a:gd name="T27" fmla="*/ 2147483646 h 59"/>
                <a:gd name="T28" fmla="*/ 2147483646 w 48"/>
                <a:gd name="T29" fmla="*/ 2147483646 h 59"/>
                <a:gd name="T30" fmla="*/ 2147483646 w 48"/>
                <a:gd name="T31" fmla="*/ 2147483646 h 59"/>
                <a:gd name="T32" fmla="*/ 2147483646 w 48"/>
                <a:gd name="T33" fmla="*/ 0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8" h="59">
                  <a:moveTo>
                    <a:pt x="31" y="0"/>
                  </a:moveTo>
                  <a:lnTo>
                    <a:pt x="17" y="0"/>
                  </a:lnTo>
                  <a:lnTo>
                    <a:pt x="7" y="3"/>
                  </a:lnTo>
                  <a:lnTo>
                    <a:pt x="0" y="10"/>
                  </a:lnTo>
                  <a:lnTo>
                    <a:pt x="0" y="24"/>
                  </a:lnTo>
                  <a:lnTo>
                    <a:pt x="0" y="34"/>
                  </a:lnTo>
                  <a:lnTo>
                    <a:pt x="0" y="41"/>
                  </a:lnTo>
                  <a:lnTo>
                    <a:pt x="3" y="48"/>
                  </a:lnTo>
                  <a:lnTo>
                    <a:pt x="10" y="52"/>
                  </a:lnTo>
                  <a:lnTo>
                    <a:pt x="21" y="59"/>
                  </a:lnTo>
                  <a:lnTo>
                    <a:pt x="31" y="55"/>
                  </a:lnTo>
                  <a:lnTo>
                    <a:pt x="41" y="48"/>
                  </a:lnTo>
                  <a:lnTo>
                    <a:pt x="48" y="38"/>
                  </a:lnTo>
                  <a:lnTo>
                    <a:pt x="48" y="27"/>
                  </a:lnTo>
                  <a:lnTo>
                    <a:pt x="45" y="20"/>
                  </a:lnTo>
                  <a:lnTo>
                    <a:pt x="41" y="1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7" name="Freeform 211"/>
            <p:cNvSpPr>
              <a:spLocks/>
            </p:cNvSpPr>
            <p:nvPr/>
          </p:nvSpPr>
          <p:spPr bwMode="auto">
            <a:xfrm>
              <a:off x="5453063" y="4732338"/>
              <a:ext cx="61912" cy="76200"/>
            </a:xfrm>
            <a:custGeom>
              <a:avLst/>
              <a:gdLst>
                <a:gd name="T0" fmla="*/ 2147483646 w 48"/>
                <a:gd name="T1" fmla="*/ 2147483646 h 59"/>
                <a:gd name="T2" fmla="*/ 2147483646 w 48"/>
                <a:gd name="T3" fmla="*/ 2147483646 h 59"/>
                <a:gd name="T4" fmla="*/ 2147483646 w 48"/>
                <a:gd name="T5" fmla="*/ 2147483646 h 59"/>
                <a:gd name="T6" fmla="*/ 2147483646 w 48"/>
                <a:gd name="T7" fmla="*/ 2147483646 h 59"/>
                <a:gd name="T8" fmla="*/ 2147483646 w 48"/>
                <a:gd name="T9" fmla="*/ 2147483646 h 59"/>
                <a:gd name="T10" fmla="*/ 2147483646 w 48"/>
                <a:gd name="T11" fmla="*/ 2147483646 h 59"/>
                <a:gd name="T12" fmla="*/ 2147483646 w 48"/>
                <a:gd name="T13" fmla="*/ 2147483646 h 59"/>
                <a:gd name="T14" fmla="*/ 2147483646 w 48"/>
                <a:gd name="T15" fmla="*/ 2147483646 h 59"/>
                <a:gd name="T16" fmla="*/ 2147483646 w 48"/>
                <a:gd name="T17" fmla="*/ 0 h 59"/>
                <a:gd name="T18" fmla="*/ 2147483646 w 48"/>
                <a:gd name="T19" fmla="*/ 2147483646 h 59"/>
                <a:gd name="T20" fmla="*/ 2147483646 w 48"/>
                <a:gd name="T21" fmla="*/ 2147483646 h 59"/>
                <a:gd name="T22" fmla="*/ 0 w 48"/>
                <a:gd name="T23" fmla="*/ 2147483646 h 59"/>
                <a:gd name="T24" fmla="*/ 2147483646 w 48"/>
                <a:gd name="T25" fmla="*/ 2147483646 h 59"/>
                <a:gd name="T26" fmla="*/ 2147483646 w 48"/>
                <a:gd name="T27" fmla="*/ 2147483646 h 5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59">
                  <a:moveTo>
                    <a:pt x="10" y="55"/>
                  </a:moveTo>
                  <a:lnTo>
                    <a:pt x="38" y="59"/>
                  </a:lnTo>
                  <a:lnTo>
                    <a:pt x="41" y="48"/>
                  </a:lnTo>
                  <a:lnTo>
                    <a:pt x="45" y="38"/>
                  </a:lnTo>
                  <a:lnTo>
                    <a:pt x="48" y="27"/>
                  </a:lnTo>
                  <a:lnTo>
                    <a:pt x="48" y="17"/>
                  </a:lnTo>
                  <a:lnTo>
                    <a:pt x="45" y="10"/>
                  </a:lnTo>
                  <a:lnTo>
                    <a:pt x="38" y="3"/>
                  </a:lnTo>
                  <a:lnTo>
                    <a:pt x="28" y="0"/>
                  </a:lnTo>
                  <a:lnTo>
                    <a:pt x="10" y="3"/>
                  </a:lnTo>
                  <a:lnTo>
                    <a:pt x="3" y="17"/>
                  </a:lnTo>
                  <a:lnTo>
                    <a:pt x="0" y="27"/>
                  </a:lnTo>
                  <a:lnTo>
                    <a:pt x="3" y="41"/>
                  </a:lnTo>
                  <a:lnTo>
                    <a:pt x="10" y="55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8" name="Freeform 212"/>
            <p:cNvSpPr>
              <a:spLocks/>
            </p:cNvSpPr>
            <p:nvPr/>
          </p:nvSpPr>
          <p:spPr bwMode="auto">
            <a:xfrm>
              <a:off x="4464050" y="4946650"/>
              <a:ext cx="63500" cy="76200"/>
            </a:xfrm>
            <a:custGeom>
              <a:avLst/>
              <a:gdLst>
                <a:gd name="T0" fmla="*/ 2147483646 w 49"/>
                <a:gd name="T1" fmla="*/ 2147483646 h 59"/>
                <a:gd name="T2" fmla="*/ 2147483646 w 49"/>
                <a:gd name="T3" fmla="*/ 2147483646 h 59"/>
                <a:gd name="T4" fmla="*/ 2147483646 w 49"/>
                <a:gd name="T5" fmla="*/ 2147483646 h 59"/>
                <a:gd name="T6" fmla="*/ 0 w 49"/>
                <a:gd name="T7" fmla="*/ 2147483646 h 59"/>
                <a:gd name="T8" fmla="*/ 2147483646 w 49"/>
                <a:gd name="T9" fmla="*/ 2147483646 h 59"/>
                <a:gd name="T10" fmla="*/ 2147483646 w 49"/>
                <a:gd name="T11" fmla="*/ 2147483646 h 59"/>
                <a:gd name="T12" fmla="*/ 2147483646 w 49"/>
                <a:gd name="T13" fmla="*/ 2147483646 h 59"/>
                <a:gd name="T14" fmla="*/ 2147483646 w 49"/>
                <a:gd name="T15" fmla="*/ 2147483646 h 59"/>
                <a:gd name="T16" fmla="*/ 2147483646 w 49"/>
                <a:gd name="T17" fmla="*/ 2147483646 h 59"/>
                <a:gd name="T18" fmla="*/ 2147483646 w 49"/>
                <a:gd name="T19" fmla="*/ 2147483646 h 59"/>
                <a:gd name="T20" fmla="*/ 2147483646 w 49"/>
                <a:gd name="T21" fmla="*/ 2147483646 h 59"/>
                <a:gd name="T22" fmla="*/ 2147483646 w 49"/>
                <a:gd name="T23" fmla="*/ 2147483646 h 59"/>
                <a:gd name="T24" fmla="*/ 2147483646 w 49"/>
                <a:gd name="T25" fmla="*/ 2147483646 h 59"/>
                <a:gd name="T26" fmla="*/ 2147483646 w 49"/>
                <a:gd name="T27" fmla="*/ 2147483646 h 59"/>
                <a:gd name="T28" fmla="*/ 2147483646 w 49"/>
                <a:gd name="T29" fmla="*/ 2147483646 h 59"/>
                <a:gd name="T30" fmla="*/ 2147483646 w 49"/>
                <a:gd name="T31" fmla="*/ 0 h 59"/>
                <a:gd name="T32" fmla="*/ 2147483646 w 49"/>
                <a:gd name="T33" fmla="*/ 2147483646 h 5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9" h="59">
                  <a:moveTo>
                    <a:pt x="17" y="4"/>
                  </a:moveTo>
                  <a:lnTo>
                    <a:pt x="7" y="14"/>
                  </a:lnTo>
                  <a:lnTo>
                    <a:pt x="3" y="21"/>
                  </a:lnTo>
                  <a:lnTo>
                    <a:pt x="0" y="31"/>
                  </a:lnTo>
                  <a:lnTo>
                    <a:pt x="3" y="42"/>
                  </a:lnTo>
                  <a:lnTo>
                    <a:pt x="10" y="52"/>
                  </a:lnTo>
                  <a:lnTo>
                    <a:pt x="17" y="56"/>
                  </a:lnTo>
                  <a:lnTo>
                    <a:pt x="28" y="59"/>
                  </a:lnTo>
                  <a:lnTo>
                    <a:pt x="38" y="56"/>
                  </a:lnTo>
                  <a:lnTo>
                    <a:pt x="45" y="49"/>
                  </a:lnTo>
                  <a:lnTo>
                    <a:pt x="49" y="42"/>
                  </a:lnTo>
                  <a:lnTo>
                    <a:pt x="49" y="31"/>
                  </a:lnTo>
                  <a:lnTo>
                    <a:pt x="49" y="21"/>
                  </a:lnTo>
                  <a:lnTo>
                    <a:pt x="42" y="11"/>
                  </a:lnTo>
                  <a:lnTo>
                    <a:pt x="35" y="4"/>
                  </a:lnTo>
                  <a:lnTo>
                    <a:pt x="28" y="0"/>
                  </a:lnTo>
                  <a:lnTo>
                    <a:pt x="17" y="4"/>
                  </a:lnTo>
                  <a:close/>
                </a:path>
              </a:pathLst>
            </a:custGeom>
            <a:solidFill>
              <a:srgbClr val="F9F9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09" name="Freeform 213"/>
            <p:cNvSpPr>
              <a:spLocks/>
            </p:cNvSpPr>
            <p:nvPr/>
          </p:nvSpPr>
          <p:spPr bwMode="auto">
            <a:xfrm>
              <a:off x="3546476" y="5459414"/>
              <a:ext cx="49213" cy="98425"/>
            </a:xfrm>
            <a:custGeom>
              <a:avLst/>
              <a:gdLst>
                <a:gd name="T0" fmla="*/ 2147483646 w 38"/>
                <a:gd name="T1" fmla="*/ 2147483646 h 77"/>
                <a:gd name="T2" fmla="*/ 0 w 38"/>
                <a:gd name="T3" fmla="*/ 2147483646 h 77"/>
                <a:gd name="T4" fmla="*/ 0 w 38"/>
                <a:gd name="T5" fmla="*/ 2147483646 h 77"/>
                <a:gd name="T6" fmla="*/ 0 w 38"/>
                <a:gd name="T7" fmla="*/ 2147483646 h 77"/>
                <a:gd name="T8" fmla="*/ 2147483646 w 38"/>
                <a:gd name="T9" fmla="*/ 2147483646 h 77"/>
                <a:gd name="T10" fmla="*/ 2147483646 w 38"/>
                <a:gd name="T11" fmla="*/ 2147483646 h 77"/>
                <a:gd name="T12" fmla="*/ 2147483646 w 38"/>
                <a:gd name="T13" fmla="*/ 2147483646 h 77"/>
                <a:gd name="T14" fmla="*/ 2147483646 w 38"/>
                <a:gd name="T15" fmla="*/ 0 h 77"/>
                <a:gd name="T16" fmla="*/ 2147483646 w 38"/>
                <a:gd name="T17" fmla="*/ 2147483646 h 77"/>
                <a:gd name="T18" fmla="*/ 2147483646 w 38"/>
                <a:gd name="T19" fmla="*/ 2147483646 h 77"/>
                <a:gd name="T20" fmla="*/ 2147483646 w 38"/>
                <a:gd name="T21" fmla="*/ 2147483646 h 77"/>
                <a:gd name="T22" fmla="*/ 2147483646 w 38"/>
                <a:gd name="T23" fmla="*/ 2147483646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" h="77">
                  <a:moveTo>
                    <a:pt x="4" y="14"/>
                  </a:moveTo>
                  <a:lnTo>
                    <a:pt x="0" y="28"/>
                  </a:lnTo>
                  <a:lnTo>
                    <a:pt x="0" y="39"/>
                  </a:lnTo>
                  <a:lnTo>
                    <a:pt x="0" y="49"/>
                  </a:lnTo>
                  <a:lnTo>
                    <a:pt x="4" y="63"/>
                  </a:lnTo>
                  <a:lnTo>
                    <a:pt x="18" y="70"/>
                  </a:lnTo>
                  <a:lnTo>
                    <a:pt x="31" y="77"/>
                  </a:lnTo>
                  <a:lnTo>
                    <a:pt x="38" y="0"/>
                  </a:lnTo>
                  <a:lnTo>
                    <a:pt x="25" y="4"/>
                  </a:lnTo>
                  <a:lnTo>
                    <a:pt x="18" y="4"/>
                  </a:lnTo>
                  <a:lnTo>
                    <a:pt x="14" y="7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16A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0" name="Freeform 214"/>
            <p:cNvSpPr>
              <a:spLocks/>
            </p:cNvSpPr>
            <p:nvPr/>
          </p:nvSpPr>
          <p:spPr bwMode="auto">
            <a:xfrm>
              <a:off x="4649789" y="4946650"/>
              <a:ext cx="58737" cy="71438"/>
            </a:xfrm>
            <a:custGeom>
              <a:avLst/>
              <a:gdLst>
                <a:gd name="T0" fmla="*/ 2147483646 w 45"/>
                <a:gd name="T1" fmla="*/ 2147483646 h 56"/>
                <a:gd name="T2" fmla="*/ 2147483646 w 45"/>
                <a:gd name="T3" fmla="*/ 2147483646 h 56"/>
                <a:gd name="T4" fmla="*/ 2147483646 w 45"/>
                <a:gd name="T5" fmla="*/ 2147483646 h 56"/>
                <a:gd name="T6" fmla="*/ 2147483646 w 45"/>
                <a:gd name="T7" fmla="*/ 2147483646 h 56"/>
                <a:gd name="T8" fmla="*/ 2147483646 w 45"/>
                <a:gd name="T9" fmla="*/ 2147483646 h 56"/>
                <a:gd name="T10" fmla="*/ 2147483646 w 45"/>
                <a:gd name="T11" fmla="*/ 2147483646 h 56"/>
                <a:gd name="T12" fmla="*/ 2147483646 w 45"/>
                <a:gd name="T13" fmla="*/ 0 h 56"/>
                <a:gd name="T14" fmla="*/ 2147483646 w 45"/>
                <a:gd name="T15" fmla="*/ 0 h 56"/>
                <a:gd name="T16" fmla="*/ 2147483646 w 45"/>
                <a:gd name="T17" fmla="*/ 0 h 56"/>
                <a:gd name="T18" fmla="*/ 2147483646 w 45"/>
                <a:gd name="T19" fmla="*/ 2147483646 h 56"/>
                <a:gd name="T20" fmla="*/ 2147483646 w 45"/>
                <a:gd name="T21" fmla="*/ 2147483646 h 56"/>
                <a:gd name="T22" fmla="*/ 0 w 45"/>
                <a:gd name="T23" fmla="*/ 2147483646 h 56"/>
                <a:gd name="T24" fmla="*/ 0 w 45"/>
                <a:gd name="T25" fmla="*/ 2147483646 h 56"/>
                <a:gd name="T26" fmla="*/ 0 w 45"/>
                <a:gd name="T27" fmla="*/ 2147483646 h 56"/>
                <a:gd name="T28" fmla="*/ 2147483646 w 45"/>
                <a:gd name="T29" fmla="*/ 2147483646 h 56"/>
                <a:gd name="T30" fmla="*/ 2147483646 w 45"/>
                <a:gd name="T31" fmla="*/ 2147483646 h 56"/>
                <a:gd name="T32" fmla="*/ 2147483646 w 45"/>
                <a:gd name="T33" fmla="*/ 2147483646 h 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" h="56">
                  <a:moveTo>
                    <a:pt x="35" y="56"/>
                  </a:moveTo>
                  <a:lnTo>
                    <a:pt x="45" y="42"/>
                  </a:lnTo>
                  <a:lnTo>
                    <a:pt x="45" y="28"/>
                  </a:lnTo>
                  <a:lnTo>
                    <a:pt x="45" y="17"/>
                  </a:lnTo>
                  <a:lnTo>
                    <a:pt x="42" y="11"/>
                  </a:lnTo>
                  <a:lnTo>
                    <a:pt x="35" y="4"/>
                  </a:lnTo>
                  <a:lnTo>
                    <a:pt x="31" y="0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1" y="4"/>
                  </a:lnTo>
                  <a:lnTo>
                    <a:pt x="7" y="11"/>
                  </a:lnTo>
                  <a:lnTo>
                    <a:pt x="0" y="21"/>
                  </a:lnTo>
                  <a:lnTo>
                    <a:pt x="0" y="31"/>
                  </a:lnTo>
                  <a:lnTo>
                    <a:pt x="0" y="42"/>
                  </a:lnTo>
                  <a:lnTo>
                    <a:pt x="7" y="49"/>
                  </a:lnTo>
                  <a:lnTo>
                    <a:pt x="18" y="56"/>
                  </a:lnTo>
                  <a:lnTo>
                    <a:pt x="35" y="56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1" name="Freeform 215"/>
            <p:cNvSpPr>
              <a:spLocks/>
            </p:cNvSpPr>
            <p:nvPr/>
          </p:nvSpPr>
          <p:spPr bwMode="auto">
            <a:xfrm>
              <a:off x="4819651" y="4951414"/>
              <a:ext cx="61913" cy="71437"/>
            </a:xfrm>
            <a:custGeom>
              <a:avLst/>
              <a:gdLst>
                <a:gd name="T0" fmla="*/ 2147483646 w 48"/>
                <a:gd name="T1" fmla="*/ 2147483646 h 55"/>
                <a:gd name="T2" fmla="*/ 2147483646 w 48"/>
                <a:gd name="T3" fmla="*/ 2147483646 h 55"/>
                <a:gd name="T4" fmla="*/ 2147483646 w 48"/>
                <a:gd name="T5" fmla="*/ 2147483646 h 55"/>
                <a:gd name="T6" fmla="*/ 2147483646 w 48"/>
                <a:gd name="T7" fmla="*/ 2147483646 h 55"/>
                <a:gd name="T8" fmla="*/ 2147483646 w 48"/>
                <a:gd name="T9" fmla="*/ 2147483646 h 55"/>
                <a:gd name="T10" fmla="*/ 2147483646 w 48"/>
                <a:gd name="T11" fmla="*/ 2147483646 h 55"/>
                <a:gd name="T12" fmla="*/ 2147483646 w 48"/>
                <a:gd name="T13" fmla="*/ 2147483646 h 55"/>
                <a:gd name="T14" fmla="*/ 2147483646 w 48"/>
                <a:gd name="T15" fmla="*/ 2147483646 h 55"/>
                <a:gd name="T16" fmla="*/ 2147483646 w 48"/>
                <a:gd name="T17" fmla="*/ 0 h 55"/>
                <a:gd name="T18" fmla="*/ 2147483646 w 48"/>
                <a:gd name="T19" fmla="*/ 0 h 55"/>
                <a:gd name="T20" fmla="*/ 2147483646 w 48"/>
                <a:gd name="T21" fmla="*/ 2147483646 h 55"/>
                <a:gd name="T22" fmla="*/ 0 w 48"/>
                <a:gd name="T23" fmla="*/ 2147483646 h 55"/>
                <a:gd name="T24" fmla="*/ 2147483646 w 48"/>
                <a:gd name="T25" fmla="*/ 2147483646 h 55"/>
                <a:gd name="T26" fmla="*/ 2147483646 w 48"/>
                <a:gd name="T27" fmla="*/ 2147483646 h 5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55">
                  <a:moveTo>
                    <a:pt x="13" y="55"/>
                  </a:moveTo>
                  <a:lnTo>
                    <a:pt x="34" y="55"/>
                  </a:lnTo>
                  <a:lnTo>
                    <a:pt x="41" y="45"/>
                  </a:lnTo>
                  <a:lnTo>
                    <a:pt x="45" y="38"/>
                  </a:lnTo>
                  <a:lnTo>
                    <a:pt x="48" y="27"/>
                  </a:lnTo>
                  <a:lnTo>
                    <a:pt x="48" y="17"/>
                  </a:lnTo>
                  <a:lnTo>
                    <a:pt x="48" y="10"/>
                  </a:lnTo>
                  <a:lnTo>
                    <a:pt x="41" y="3"/>
                  </a:lnTo>
                  <a:lnTo>
                    <a:pt x="31" y="0"/>
                  </a:lnTo>
                  <a:lnTo>
                    <a:pt x="17" y="0"/>
                  </a:lnTo>
                  <a:lnTo>
                    <a:pt x="7" y="13"/>
                  </a:lnTo>
                  <a:lnTo>
                    <a:pt x="0" y="27"/>
                  </a:lnTo>
                  <a:lnTo>
                    <a:pt x="3" y="41"/>
                  </a:lnTo>
                  <a:lnTo>
                    <a:pt x="13" y="55"/>
                  </a:lnTo>
                  <a:close/>
                </a:path>
              </a:pathLst>
            </a:custGeom>
            <a:solidFill>
              <a:srgbClr val="F6F8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2" name="Freeform 216"/>
            <p:cNvSpPr>
              <a:spLocks noEditPoints="1"/>
            </p:cNvSpPr>
            <p:nvPr/>
          </p:nvSpPr>
          <p:spPr bwMode="auto">
            <a:xfrm>
              <a:off x="4646613" y="4741864"/>
              <a:ext cx="68262" cy="109537"/>
            </a:xfrm>
            <a:custGeom>
              <a:avLst/>
              <a:gdLst>
                <a:gd name="T0" fmla="*/ 2147483646 w 52"/>
                <a:gd name="T1" fmla="*/ 2147483646 h 86"/>
                <a:gd name="T2" fmla="*/ 2147483646 w 52"/>
                <a:gd name="T3" fmla="*/ 2147483646 h 86"/>
                <a:gd name="T4" fmla="*/ 2147483646 w 52"/>
                <a:gd name="T5" fmla="*/ 2147483646 h 86"/>
                <a:gd name="T6" fmla="*/ 2147483646 w 52"/>
                <a:gd name="T7" fmla="*/ 2147483646 h 86"/>
                <a:gd name="T8" fmla="*/ 2147483646 w 52"/>
                <a:gd name="T9" fmla="*/ 2147483646 h 86"/>
                <a:gd name="T10" fmla="*/ 2147483646 w 52"/>
                <a:gd name="T11" fmla="*/ 2147483646 h 86"/>
                <a:gd name="T12" fmla="*/ 2147483646 w 52"/>
                <a:gd name="T13" fmla="*/ 2147483646 h 86"/>
                <a:gd name="T14" fmla="*/ 2147483646 w 52"/>
                <a:gd name="T15" fmla="*/ 2147483646 h 86"/>
                <a:gd name="T16" fmla="*/ 2147483646 w 52"/>
                <a:gd name="T17" fmla="*/ 2147483646 h 86"/>
                <a:gd name="T18" fmla="*/ 2147483646 w 52"/>
                <a:gd name="T19" fmla="*/ 2147483646 h 86"/>
                <a:gd name="T20" fmla="*/ 2147483646 w 52"/>
                <a:gd name="T21" fmla="*/ 2147483646 h 86"/>
                <a:gd name="T22" fmla="*/ 2147483646 w 52"/>
                <a:gd name="T23" fmla="*/ 2147483646 h 86"/>
                <a:gd name="T24" fmla="*/ 2147483646 w 52"/>
                <a:gd name="T25" fmla="*/ 2147483646 h 86"/>
                <a:gd name="T26" fmla="*/ 2147483646 w 52"/>
                <a:gd name="T27" fmla="*/ 2147483646 h 86"/>
                <a:gd name="T28" fmla="*/ 2147483646 w 52"/>
                <a:gd name="T29" fmla="*/ 2147483646 h 86"/>
                <a:gd name="T30" fmla="*/ 2147483646 w 52"/>
                <a:gd name="T31" fmla="*/ 2147483646 h 86"/>
                <a:gd name="T32" fmla="*/ 2147483646 w 52"/>
                <a:gd name="T33" fmla="*/ 2147483646 h 86"/>
                <a:gd name="T34" fmla="*/ 2147483646 w 52"/>
                <a:gd name="T35" fmla="*/ 2147483646 h 86"/>
                <a:gd name="T36" fmla="*/ 2147483646 w 52"/>
                <a:gd name="T37" fmla="*/ 2147483646 h 86"/>
                <a:gd name="T38" fmla="*/ 2147483646 w 52"/>
                <a:gd name="T39" fmla="*/ 2147483646 h 86"/>
                <a:gd name="T40" fmla="*/ 2147483646 w 52"/>
                <a:gd name="T41" fmla="*/ 2147483646 h 86"/>
                <a:gd name="T42" fmla="*/ 2147483646 w 52"/>
                <a:gd name="T43" fmla="*/ 2147483646 h 86"/>
                <a:gd name="T44" fmla="*/ 2147483646 w 52"/>
                <a:gd name="T45" fmla="*/ 2147483646 h 86"/>
                <a:gd name="T46" fmla="*/ 2147483646 w 52"/>
                <a:gd name="T47" fmla="*/ 0 h 86"/>
                <a:gd name="T48" fmla="*/ 2147483646 w 52"/>
                <a:gd name="T49" fmla="*/ 2147483646 h 86"/>
                <a:gd name="T50" fmla="*/ 2147483646 w 52"/>
                <a:gd name="T51" fmla="*/ 2147483646 h 86"/>
                <a:gd name="T52" fmla="*/ 2147483646 w 52"/>
                <a:gd name="T53" fmla="*/ 2147483646 h 86"/>
                <a:gd name="T54" fmla="*/ 0 w 52"/>
                <a:gd name="T55" fmla="*/ 2147483646 h 86"/>
                <a:gd name="T56" fmla="*/ 0 w 52"/>
                <a:gd name="T57" fmla="*/ 2147483646 h 86"/>
                <a:gd name="T58" fmla="*/ 2147483646 w 52"/>
                <a:gd name="T59" fmla="*/ 2147483646 h 86"/>
                <a:gd name="T60" fmla="*/ 2147483646 w 52"/>
                <a:gd name="T61" fmla="*/ 2147483646 h 86"/>
                <a:gd name="T62" fmla="*/ 2147483646 w 52"/>
                <a:gd name="T63" fmla="*/ 2147483646 h 86"/>
                <a:gd name="T64" fmla="*/ 2147483646 w 52"/>
                <a:gd name="T65" fmla="*/ 2147483646 h 86"/>
                <a:gd name="T66" fmla="*/ 2147483646 w 52"/>
                <a:gd name="T67" fmla="*/ 2147483646 h 86"/>
                <a:gd name="T68" fmla="*/ 2147483646 w 52"/>
                <a:gd name="T69" fmla="*/ 2147483646 h 86"/>
                <a:gd name="T70" fmla="*/ 2147483646 w 52"/>
                <a:gd name="T71" fmla="*/ 2147483646 h 8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86">
                  <a:moveTo>
                    <a:pt x="28" y="59"/>
                  </a:moveTo>
                  <a:lnTo>
                    <a:pt x="17" y="45"/>
                  </a:lnTo>
                  <a:lnTo>
                    <a:pt x="10" y="31"/>
                  </a:lnTo>
                  <a:lnTo>
                    <a:pt x="10" y="24"/>
                  </a:lnTo>
                  <a:lnTo>
                    <a:pt x="14" y="17"/>
                  </a:lnTo>
                  <a:lnTo>
                    <a:pt x="17" y="10"/>
                  </a:lnTo>
                  <a:lnTo>
                    <a:pt x="28" y="10"/>
                  </a:lnTo>
                  <a:lnTo>
                    <a:pt x="38" y="10"/>
                  </a:lnTo>
                  <a:lnTo>
                    <a:pt x="41" y="17"/>
                  </a:lnTo>
                  <a:lnTo>
                    <a:pt x="45" y="24"/>
                  </a:lnTo>
                  <a:lnTo>
                    <a:pt x="45" y="31"/>
                  </a:lnTo>
                  <a:lnTo>
                    <a:pt x="38" y="48"/>
                  </a:lnTo>
                  <a:lnTo>
                    <a:pt x="28" y="59"/>
                  </a:lnTo>
                  <a:close/>
                  <a:moveTo>
                    <a:pt x="24" y="86"/>
                  </a:moveTo>
                  <a:lnTo>
                    <a:pt x="34" y="86"/>
                  </a:lnTo>
                  <a:lnTo>
                    <a:pt x="38" y="83"/>
                  </a:lnTo>
                  <a:lnTo>
                    <a:pt x="41" y="69"/>
                  </a:lnTo>
                  <a:lnTo>
                    <a:pt x="48" y="41"/>
                  </a:lnTo>
                  <a:lnTo>
                    <a:pt x="52" y="34"/>
                  </a:lnTo>
                  <a:lnTo>
                    <a:pt x="52" y="24"/>
                  </a:lnTo>
                  <a:lnTo>
                    <a:pt x="52" y="17"/>
                  </a:lnTo>
                  <a:lnTo>
                    <a:pt x="48" y="13"/>
                  </a:lnTo>
                  <a:lnTo>
                    <a:pt x="41" y="3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7" y="10"/>
                  </a:lnTo>
                  <a:lnTo>
                    <a:pt x="3" y="13"/>
                  </a:lnTo>
                  <a:lnTo>
                    <a:pt x="0" y="20"/>
                  </a:lnTo>
                  <a:lnTo>
                    <a:pt x="0" y="27"/>
                  </a:lnTo>
                  <a:lnTo>
                    <a:pt x="3" y="34"/>
                  </a:lnTo>
                  <a:lnTo>
                    <a:pt x="7" y="45"/>
                  </a:lnTo>
                  <a:lnTo>
                    <a:pt x="14" y="59"/>
                  </a:lnTo>
                  <a:lnTo>
                    <a:pt x="14" y="72"/>
                  </a:lnTo>
                  <a:lnTo>
                    <a:pt x="14" y="76"/>
                  </a:lnTo>
                  <a:lnTo>
                    <a:pt x="17" y="79"/>
                  </a:lnTo>
                  <a:lnTo>
                    <a:pt x="24" y="86"/>
                  </a:lnTo>
                  <a:close/>
                </a:path>
              </a:pathLst>
            </a:custGeom>
            <a:solidFill>
              <a:srgbClr val="C3C6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3" name="Freeform 217"/>
            <p:cNvSpPr>
              <a:spLocks/>
            </p:cNvSpPr>
            <p:nvPr/>
          </p:nvSpPr>
          <p:spPr bwMode="auto">
            <a:xfrm>
              <a:off x="2824163" y="5141914"/>
              <a:ext cx="57150" cy="66675"/>
            </a:xfrm>
            <a:custGeom>
              <a:avLst/>
              <a:gdLst>
                <a:gd name="T0" fmla="*/ 2147483646 w 45"/>
                <a:gd name="T1" fmla="*/ 2147483646 h 52"/>
                <a:gd name="T2" fmla="*/ 2147483646 w 45"/>
                <a:gd name="T3" fmla="*/ 2147483646 h 52"/>
                <a:gd name="T4" fmla="*/ 2147483646 w 45"/>
                <a:gd name="T5" fmla="*/ 2147483646 h 52"/>
                <a:gd name="T6" fmla="*/ 2147483646 w 45"/>
                <a:gd name="T7" fmla="*/ 2147483646 h 52"/>
                <a:gd name="T8" fmla="*/ 2147483646 w 45"/>
                <a:gd name="T9" fmla="*/ 2147483646 h 52"/>
                <a:gd name="T10" fmla="*/ 2147483646 w 45"/>
                <a:gd name="T11" fmla="*/ 2147483646 h 52"/>
                <a:gd name="T12" fmla="*/ 2147483646 w 45"/>
                <a:gd name="T13" fmla="*/ 2147483646 h 52"/>
                <a:gd name="T14" fmla="*/ 2147483646 w 45"/>
                <a:gd name="T15" fmla="*/ 2147483646 h 52"/>
                <a:gd name="T16" fmla="*/ 2147483646 w 45"/>
                <a:gd name="T17" fmla="*/ 2147483646 h 52"/>
                <a:gd name="T18" fmla="*/ 2147483646 w 45"/>
                <a:gd name="T19" fmla="*/ 0 h 52"/>
                <a:gd name="T20" fmla="*/ 2147483646 w 45"/>
                <a:gd name="T21" fmla="*/ 0 h 52"/>
                <a:gd name="T22" fmla="*/ 2147483646 w 45"/>
                <a:gd name="T23" fmla="*/ 0 h 52"/>
                <a:gd name="T24" fmla="*/ 2147483646 w 45"/>
                <a:gd name="T25" fmla="*/ 2147483646 h 52"/>
                <a:gd name="T26" fmla="*/ 2147483646 w 45"/>
                <a:gd name="T27" fmla="*/ 2147483646 h 52"/>
                <a:gd name="T28" fmla="*/ 0 w 45"/>
                <a:gd name="T29" fmla="*/ 2147483646 h 52"/>
                <a:gd name="T30" fmla="*/ 2147483646 w 45"/>
                <a:gd name="T31" fmla="*/ 2147483646 h 52"/>
                <a:gd name="T32" fmla="*/ 2147483646 w 45"/>
                <a:gd name="T33" fmla="*/ 214748364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" h="52">
                  <a:moveTo>
                    <a:pt x="7" y="49"/>
                  </a:moveTo>
                  <a:lnTo>
                    <a:pt x="21" y="52"/>
                  </a:lnTo>
                  <a:lnTo>
                    <a:pt x="31" y="49"/>
                  </a:lnTo>
                  <a:lnTo>
                    <a:pt x="38" y="45"/>
                  </a:lnTo>
                  <a:lnTo>
                    <a:pt x="41" y="38"/>
                  </a:lnTo>
                  <a:lnTo>
                    <a:pt x="45" y="28"/>
                  </a:lnTo>
                  <a:lnTo>
                    <a:pt x="45" y="21"/>
                  </a:lnTo>
                  <a:lnTo>
                    <a:pt x="41" y="11"/>
                  </a:lnTo>
                  <a:lnTo>
                    <a:pt x="38" y="4"/>
                  </a:lnTo>
                  <a:lnTo>
                    <a:pt x="31" y="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24"/>
                  </a:lnTo>
                  <a:lnTo>
                    <a:pt x="3" y="35"/>
                  </a:lnTo>
                  <a:lnTo>
                    <a:pt x="7" y="49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4" name="Freeform 218"/>
            <p:cNvSpPr>
              <a:spLocks/>
            </p:cNvSpPr>
            <p:nvPr/>
          </p:nvSpPr>
          <p:spPr bwMode="auto">
            <a:xfrm>
              <a:off x="2608264" y="5141914"/>
              <a:ext cx="58737" cy="66675"/>
            </a:xfrm>
            <a:custGeom>
              <a:avLst/>
              <a:gdLst>
                <a:gd name="T0" fmla="*/ 2147483646 w 45"/>
                <a:gd name="T1" fmla="*/ 0 h 52"/>
                <a:gd name="T2" fmla="*/ 2147483646 w 45"/>
                <a:gd name="T3" fmla="*/ 0 h 52"/>
                <a:gd name="T4" fmla="*/ 2147483646 w 45"/>
                <a:gd name="T5" fmla="*/ 2147483646 h 52"/>
                <a:gd name="T6" fmla="*/ 2147483646 w 45"/>
                <a:gd name="T7" fmla="*/ 2147483646 h 52"/>
                <a:gd name="T8" fmla="*/ 0 w 45"/>
                <a:gd name="T9" fmla="*/ 2147483646 h 52"/>
                <a:gd name="T10" fmla="*/ 0 w 45"/>
                <a:gd name="T11" fmla="*/ 2147483646 h 52"/>
                <a:gd name="T12" fmla="*/ 0 w 45"/>
                <a:gd name="T13" fmla="*/ 2147483646 h 52"/>
                <a:gd name="T14" fmla="*/ 2147483646 w 45"/>
                <a:gd name="T15" fmla="*/ 2147483646 h 52"/>
                <a:gd name="T16" fmla="*/ 2147483646 w 45"/>
                <a:gd name="T17" fmla="*/ 2147483646 h 52"/>
                <a:gd name="T18" fmla="*/ 2147483646 w 45"/>
                <a:gd name="T19" fmla="*/ 2147483646 h 52"/>
                <a:gd name="T20" fmla="*/ 2147483646 w 45"/>
                <a:gd name="T21" fmla="*/ 2147483646 h 52"/>
                <a:gd name="T22" fmla="*/ 2147483646 w 45"/>
                <a:gd name="T23" fmla="*/ 2147483646 h 52"/>
                <a:gd name="T24" fmla="*/ 2147483646 w 45"/>
                <a:gd name="T25" fmla="*/ 2147483646 h 52"/>
                <a:gd name="T26" fmla="*/ 2147483646 w 45"/>
                <a:gd name="T27" fmla="*/ 2147483646 h 52"/>
                <a:gd name="T28" fmla="*/ 2147483646 w 45"/>
                <a:gd name="T29" fmla="*/ 2147483646 h 52"/>
                <a:gd name="T30" fmla="*/ 2147483646 w 45"/>
                <a:gd name="T31" fmla="*/ 2147483646 h 52"/>
                <a:gd name="T32" fmla="*/ 2147483646 w 45"/>
                <a:gd name="T33" fmla="*/ 0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" h="52">
                  <a:moveTo>
                    <a:pt x="31" y="0"/>
                  </a:moveTo>
                  <a:lnTo>
                    <a:pt x="17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8"/>
                  </a:lnTo>
                  <a:lnTo>
                    <a:pt x="7" y="45"/>
                  </a:lnTo>
                  <a:lnTo>
                    <a:pt x="11" y="49"/>
                  </a:lnTo>
                  <a:lnTo>
                    <a:pt x="21" y="52"/>
                  </a:lnTo>
                  <a:lnTo>
                    <a:pt x="31" y="52"/>
                  </a:lnTo>
                  <a:lnTo>
                    <a:pt x="38" y="45"/>
                  </a:lnTo>
                  <a:lnTo>
                    <a:pt x="42" y="35"/>
                  </a:lnTo>
                  <a:lnTo>
                    <a:pt x="45" y="24"/>
                  </a:lnTo>
                  <a:lnTo>
                    <a:pt x="42" y="14"/>
                  </a:lnTo>
                  <a:lnTo>
                    <a:pt x="38" y="7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5" name="Freeform 219"/>
            <p:cNvSpPr>
              <a:spLocks/>
            </p:cNvSpPr>
            <p:nvPr/>
          </p:nvSpPr>
          <p:spPr bwMode="auto">
            <a:xfrm>
              <a:off x="2409825" y="5141914"/>
              <a:ext cx="58738" cy="66675"/>
            </a:xfrm>
            <a:custGeom>
              <a:avLst/>
              <a:gdLst>
                <a:gd name="T0" fmla="*/ 2147483646 w 46"/>
                <a:gd name="T1" fmla="*/ 2147483646 h 52"/>
                <a:gd name="T2" fmla="*/ 2147483646 w 46"/>
                <a:gd name="T3" fmla="*/ 2147483646 h 52"/>
                <a:gd name="T4" fmla="*/ 0 w 46"/>
                <a:gd name="T5" fmla="*/ 2147483646 h 52"/>
                <a:gd name="T6" fmla="*/ 0 w 46"/>
                <a:gd name="T7" fmla="*/ 2147483646 h 52"/>
                <a:gd name="T8" fmla="*/ 2147483646 w 46"/>
                <a:gd name="T9" fmla="*/ 2147483646 h 52"/>
                <a:gd name="T10" fmla="*/ 2147483646 w 46"/>
                <a:gd name="T11" fmla="*/ 2147483646 h 52"/>
                <a:gd name="T12" fmla="*/ 2147483646 w 46"/>
                <a:gd name="T13" fmla="*/ 2147483646 h 52"/>
                <a:gd name="T14" fmla="*/ 2147483646 w 46"/>
                <a:gd name="T15" fmla="*/ 2147483646 h 52"/>
                <a:gd name="T16" fmla="*/ 2147483646 w 46"/>
                <a:gd name="T17" fmla="*/ 2147483646 h 52"/>
                <a:gd name="T18" fmla="*/ 2147483646 w 46"/>
                <a:gd name="T19" fmla="*/ 2147483646 h 52"/>
                <a:gd name="T20" fmla="*/ 2147483646 w 46"/>
                <a:gd name="T21" fmla="*/ 2147483646 h 52"/>
                <a:gd name="T22" fmla="*/ 2147483646 w 46"/>
                <a:gd name="T23" fmla="*/ 2147483646 h 52"/>
                <a:gd name="T24" fmla="*/ 2147483646 w 46"/>
                <a:gd name="T25" fmla="*/ 2147483646 h 52"/>
                <a:gd name="T26" fmla="*/ 2147483646 w 46"/>
                <a:gd name="T27" fmla="*/ 2147483646 h 52"/>
                <a:gd name="T28" fmla="*/ 2147483646 w 46"/>
                <a:gd name="T29" fmla="*/ 2147483646 h 52"/>
                <a:gd name="T30" fmla="*/ 2147483646 w 46"/>
                <a:gd name="T31" fmla="*/ 0 h 52"/>
                <a:gd name="T32" fmla="*/ 2147483646 w 46"/>
                <a:gd name="T33" fmla="*/ 214748364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" h="52">
                  <a:moveTo>
                    <a:pt x="7" y="4"/>
                  </a:moveTo>
                  <a:lnTo>
                    <a:pt x="4" y="14"/>
                  </a:lnTo>
                  <a:lnTo>
                    <a:pt x="0" y="24"/>
                  </a:lnTo>
                  <a:lnTo>
                    <a:pt x="0" y="35"/>
                  </a:lnTo>
                  <a:lnTo>
                    <a:pt x="4" y="42"/>
                  </a:lnTo>
                  <a:lnTo>
                    <a:pt x="11" y="49"/>
                  </a:lnTo>
                  <a:lnTo>
                    <a:pt x="18" y="52"/>
                  </a:lnTo>
                  <a:lnTo>
                    <a:pt x="28" y="52"/>
                  </a:lnTo>
                  <a:lnTo>
                    <a:pt x="39" y="45"/>
                  </a:lnTo>
                  <a:lnTo>
                    <a:pt x="42" y="35"/>
                  </a:lnTo>
                  <a:lnTo>
                    <a:pt x="46" y="24"/>
                  </a:lnTo>
                  <a:lnTo>
                    <a:pt x="46" y="18"/>
                  </a:lnTo>
                  <a:lnTo>
                    <a:pt x="42" y="11"/>
                  </a:lnTo>
                  <a:lnTo>
                    <a:pt x="35" y="7"/>
                  </a:lnTo>
                  <a:lnTo>
                    <a:pt x="28" y="4"/>
                  </a:lnTo>
                  <a:lnTo>
                    <a:pt x="21" y="0"/>
                  </a:lnTo>
                  <a:lnTo>
                    <a:pt x="7" y="4"/>
                  </a:lnTo>
                  <a:close/>
                </a:path>
              </a:pathLst>
            </a:custGeom>
            <a:solidFill>
              <a:srgbClr val="5C56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6" name="Freeform 220"/>
            <p:cNvSpPr>
              <a:spLocks/>
            </p:cNvSpPr>
            <p:nvPr/>
          </p:nvSpPr>
          <p:spPr bwMode="auto">
            <a:xfrm>
              <a:off x="5219701" y="5580064"/>
              <a:ext cx="92075" cy="46037"/>
            </a:xfrm>
            <a:custGeom>
              <a:avLst/>
              <a:gdLst>
                <a:gd name="T0" fmla="*/ 0 w 70"/>
                <a:gd name="T1" fmla="*/ 2147483646 h 35"/>
                <a:gd name="T2" fmla="*/ 2147483646 w 70"/>
                <a:gd name="T3" fmla="*/ 2147483646 h 35"/>
                <a:gd name="T4" fmla="*/ 2147483646 w 70"/>
                <a:gd name="T5" fmla="*/ 2147483646 h 35"/>
                <a:gd name="T6" fmla="*/ 2147483646 w 70"/>
                <a:gd name="T7" fmla="*/ 2147483646 h 35"/>
                <a:gd name="T8" fmla="*/ 2147483646 w 70"/>
                <a:gd name="T9" fmla="*/ 0 h 35"/>
                <a:gd name="T10" fmla="*/ 2147483646 w 70"/>
                <a:gd name="T11" fmla="*/ 0 h 35"/>
                <a:gd name="T12" fmla="*/ 2147483646 w 70"/>
                <a:gd name="T13" fmla="*/ 2147483646 h 35"/>
                <a:gd name="T14" fmla="*/ 2147483646 w 70"/>
                <a:gd name="T15" fmla="*/ 2147483646 h 35"/>
                <a:gd name="T16" fmla="*/ 2147483646 w 70"/>
                <a:gd name="T17" fmla="*/ 2147483646 h 35"/>
                <a:gd name="T18" fmla="*/ 0 w 70"/>
                <a:gd name="T19" fmla="*/ 2147483646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0" h="35">
                  <a:moveTo>
                    <a:pt x="0" y="31"/>
                  </a:moveTo>
                  <a:lnTo>
                    <a:pt x="70" y="35"/>
                  </a:lnTo>
                  <a:lnTo>
                    <a:pt x="66" y="17"/>
                  </a:lnTo>
                  <a:lnTo>
                    <a:pt x="59" y="7"/>
                  </a:lnTo>
                  <a:lnTo>
                    <a:pt x="46" y="0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11" y="7"/>
                  </a:lnTo>
                  <a:lnTo>
                    <a:pt x="4" y="17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1EA5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7" name="Freeform 221"/>
            <p:cNvSpPr>
              <a:spLocks/>
            </p:cNvSpPr>
            <p:nvPr/>
          </p:nvSpPr>
          <p:spPr bwMode="auto">
            <a:xfrm>
              <a:off x="5786438" y="4856163"/>
              <a:ext cx="63500" cy="57150"/>
            </a:xfrm>
            <a:custGeom>
              <a:avLst/>
              <a:gdLst>
                <a:gd name="T0" fmla="*/ 2147483646 w 49"/>
                <a:gd name="T1" fmla="*/ 2147483646 h 45"/>
                <a:gd name="T2" fmla="*/ 2147483646 w 49"/>
                <a:gd name="T3" fmla="*/ 2147483646 h 45"/>
                <a:gd name="T4" fmla="*/ 2147483646 w 49"/>
                <a:gd name="T5" fmla="*/ 2147483646 h 45"/>
                <a:gd name="T6" fmla="*/ 2147483646 w 49"/>
                <a:gd name="T7" fmla="*/ 2147483646 h 45"/>
                <a:gd name="T8" fmla="*/ 2147483646 w 49"/>
                <a:gd name="T9" fmla="*/ 2147483646 h 45"/>
                <a:gd name="T10" fmla="*/ 2147483646 w 49"/>
                <a:gd name="T11" fmla="*/ 0 h 45"/>
                <a:gd name="T12" fmla="*/ 2147483646 w 49"/>
                <a:gd name="T13" fmla="*/ 0 h 45"/>
                <a:gd name="T14" fmla="*/ 2147483646 w 49"/>
                <a:gd name="T15" fmla="*/ 2147483646 h 45"/>
                <a:gd name="T16" fmla="*/ 2147483646 w 49"/>
                <a:gd name="T17" fmla="*/ 2147483646 h 45"/>
                <a:gd name="T18" fmla="*/ 0 w 49"/>
                <a:gd name="T19" fmla="*/ 2147483646 h 45"/>
                <a:gd name="T20" fmla="*/ 2147483646 w 49"/>
                <a:gd name="T21" fmla="*/ 2147483646 h 45"/>
                <a:gd name="T22" fmla="*/ 2147483646 w 49"/>
                <a:gd name="T23" fmla="*/ 2147483646 h 45"/>
                <a:gd name="T24" fmla="*/ 2147483646 w 49"/>
                <a:gd name="T25" fmla="*/ 2147483646 h 45"/>
                <a:gd name="T26" fmla="*/ 2147483646 w 49"/>
                <a:gd name="T27" fmla="*/ 2147483646 h 45"/>
                <a:gd name="T28" fmla="*/ 2147483646 w 49"/>
                <a:gd name="T29" fmla="*/ 2147483646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" h="45">
                  <a:moveTo>
                    <a:pt x="38" y="45"/>
                  </a:moveTo>
                  <a:lnTo>
                    <a:pt x="45" y="28"/>
                  </a:lnTo>
                  <a:lnTo>
                    <a:pt x="49" y="10"/>
                  </a:lnTo>
                  <a:lnTo>
                    <a:pt x="45" y="7"/>
                  </a:lnTo>
                  <a:lnTo>
                    <a:pt x="38" y="3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7" y="10"/>
                  </a:lnTo>
                  <a:lnTo>
                    <a:pt x="3" y="17"/>
                  </a:lnTo>
                  <a:lnTo>
                    <a:pt x="0" y="28"/>
                  </a:lnTo>
                  <a:lnTo>
                    <a:pt x="3" y="34"/>
                  </a:lnTo>
                  <a:lnTo>
                    <a:pt x="7" y="41"/>
                  </a:lnTo>
                  <a:lnTo>
                    <a:pt x="14" y="45"/>
                  </a:lnTo>
                  <a:lnTo>
                    <a:pt x="24" y="45"/>
                  </a:lnTo>
                  <a:lnTo>
                    <a:pt x="38" y="45"/>
                  </a:lnTo>
                  <a:close/>
                </a:path>
              </a:pathLst>
            </a:custGeom>
            <a:solidFill>
              <a:srgbClr val="F39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8" name="Freeform 222"/>
            <p:cNvSpPr>
              <a:spLocks/>
            </p:cNvSpPr>
            <p:nvPr/>
          </p:nvSpPr>
          <p:spPr bwMode="auto">
            <a:xfrm>
              <a:off x="6051550" y="4851400"/>
              <a:ext cx="58738" cy="63500"/>
            </a:xfrm>
            <a:custGeom>
              <a:avLst/>
              <a:gdLst>
                <a:gd name="T0" fmla="*/ 0 w 45"/>
                <a:gd name="T1" fmla="*/ 2147483646 h 49"/>
                <a:gd name="T2" fmla="*/ 0 w 45"/>
                <a:gd name="T3" fmla="*/ 2147483646 h 49"/>
                <a:gd name="T4" fmla="*/ 0 w 45"/>
                <a:gd name="T5" fmla="*/ 2147483646 h 49"/>
                <a:gd name="T6" fmla="*/ 2147483646 w 45"/>
                <a:gd name="T7" fmla="*/ 2147483646 h 49"/>
                <a:gd name="T8" fmla="*/ 2147483646 w 45"/>
                <a:gd name="T9" fmla="*/ 2147483646 h 49"/>
                <a:gd name="T10" fmla="*/ 2147483646 w 45"/>
                <a:gd name="T11" fmla="*/ 2147483646 h 49"/>
                <a:gd name="T12" fmla="*/ 2147483646 w 45"/>
                <a:gd name="T13" fmla="*/ 2147483646 h 49"/>
                <a:gd name="T14" fmla="*/ 2147483646 w 45"/>
                <a:gd name="T15" fmla="*/ 2147483646 h 49"/>
                <a:gd name="T16" fmla="*/ 2147483646 w 45"/>
                <a:gd name="T17" fmla="*/ 2147483646 h 49"/>
                <a:gd name="T18" fmla="*/ 2147483646 w 45"/>
                <a:gd name="T19" fmla="*/ 2147483646 h 49"/>
                <a:gd name="T20" fmla="*/ 2147483646 w 45"/>
                <a:gd name="T21" fmla="*/ 2147483646 h 49"/>
                <a:gd name="T22" fmla="*/ 2147483646 w 45"/>
                <a:gd name="T23" fmla="*/ 2147483646 h 49"/>
                <a:gd name="T24" fmla="*/ 2147483646 w 45"/>
                <a:gd name="T25" fmla="*/ 0 h 49"/>
                <a:gd name="T26" fmla="*/ 2147483646 w 45"/>
                <a:gd name="T27" fmla="*/ 2147483646 h 49"/>
                <a:gd name="T28" fmla="*/ 0 w 45"/>
                <a:gd name="T29" fmla="*/ 2147483646 h 4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5" h="49">
                  <a:moveTo>
                    <a:pt x="0" y="14"/>
                  </a:moveTo>
                  <a:lnTo>
                    <a:pt x="0" y="28"/>
                  </a:lnTo>
                  <a:lnTo>
                    <a:pt x="0" y="35"/>
                  </a:lnTo>
                  <a:lnTo>
                    <a:pt x="4" y="42"/>
                  </a:lnTo>
                  <a:lnTo>
                    <a:pt x="11" y="49"/>
                  </a:lnTo>
                  <a:lnTo>
                    <a:pt x="21" y="49"/>
                  </a:lnTo>
                  <a:lnTo>
                    <a:pt x="28" y="49"/>
                  </a:lnTo>
                  <a:lnTo>
                    <a:pt x="35" y="49"/>
                  </a:lnTo>
                  <a:lnTo>
                    <a:pt x="38" y="45"/>
                  </a:lnTo>
                  <a:lnTo>
                    <a:pt x="45" y="35"/>
                  </a:lnTo>
                  <a:lnTo>
                    <a:pt x="45" y="14"/>
                  </a:lnTo>
                  <a:lnTo>
                    <a:pt x="35" y="4"/>
                  </a:lnTo>
                  <a:lnTo>
                    <a:pt x="25" y="0"/>
                  </a:lnTo>
                  <a:lnTo>
                    <a:pt x="14" y="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39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19" name="Freeform 223"/>
            <p:cNvSpPr>
              <a:spLocks/>
            </p:cNvSpPr>
            <p:nvPr/>
          </p:nvSpPr>
          <p:spPr bwMode="auto">
            <a:xfrm>
              <a:off x="2319339" y="4489450"/>
              <a:ext cx="90487" cy="46038"/>
            </a:xfrm>
            <a:custGeom>
              <a:avLst/>
              <a:gdLst>
                <a:gd name="T0" fmla="*/ 0 w 70"/>
                <a:gd name="T1" fmla="*/ 2147483646 h 28"/>
                <a:gd name="T2" fmla="*/ 2147483646 w 70"/>
                <a:gd name="T3" fmla="*/ 2147483646 h 28"/>
                <a:gd name="T4" fmla="*/ 2147483646 w 70"/>
                <a:gd name="T5" fmla="*/ 2147483646 h 28"/>
                <a:gd name="T6" fmla="*/ 2147483646 w 70"/>
                <a:gd name="T7" fmla="*/ 2147483646 h 28"/>
                <a:gd name="T8" fmla="*/ 0 w 70"/>
                <a:gd name="T9" fmla="*/ 0 h 28"/>
                <a:gd name="T10" fmla="*/ 0 w 70"/>
                <a:gd name="T11" fmla="*/ 2147483646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0" h="28">
                  <a:moveTo>
                    <a:pt x="0" y="28"/>
                  </a:moveTo>
                  <a:lnTo>
                    <a:pt x="70" y="28"/>
                  </a:lnTo>
                  <a:lnTo>
                    <a:pt x="66" y="3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E98F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0" name="Freeform 224"/>
            <p:cNvSpPr>
              <a:spLocks/>
            </p:cNvSpPr>
            <p:nvPr/>
          </p:nvSpPr>
          <p:spPr bwMode="auto">
            <a:xfrm>
              <a:off x="6523039" y="5675314"/>
              <a:ext cx="98425" cy="47625"/>
            </a:xfrm>
            <a:custGeom>
              <a:avLst/>
              <a:gdLst>
                <a:gd name="T0" fmla="*/ 0 w 76"/>
                <a:gd name="T1" fmla="*/ 2147483646 h 38"/>
                <a:gd name="T2" fmla="*/ 2147483646 w 76"/>
                <a:gd name="T3" fmla="*/ 2147483646 h 38"/>
                <a:gd name="T4" fmla="*/ 2147483646 w 76"/>
                <a:gd name="T5" fmla="*/ 0 h 38"/>
                <a:gd name="T6" fmla="*/ 2147483646 w 76"/>
                <a:gd name="T7" fmla="*/ 2147483646 h 38"/>
                <a:gd name="T8" fmla="*/ 2147483646 w 76"/>
                <a:gd name="T9" fmla="*/ 2147483646 h 38"/>
                <a:gd name="T10" fmla="*/ 2147483646 w 76"/>
                <a:gd name="T11" fmla="*/ 2147483646 h 38"/>
                <a:gd name="T12" fmla="*/ 2147483646 w 76"/>
                <a:gd name="T13" fmla="*/ 0 h 38"/>
                <a:gd name="T14" fmla="*/ 2147483646 w 76"/>
                <a:gd name="T15" fmla="*/ 2147483646 h 38"/>
                <a:gd name="T16" fmla="*/ 0 w 76"/>
                <a:gd name="T17" fmla="*/ 2147483646 h 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" h="38">
                  <a:moveTo>
                    <a:pt x="0" y="38"/>
                  </a:moveTo>
                  <a:lnTo>
                    <a:pt x="76" y="38"/>
                  </a:lnTo>
                  <a:lnTo>
                    <a:pt x="49" y="0"/>
                  </a:lnTo>
                  <a:lnTo>
                    <a:pt x="42" y="7"/>
                  </a:lnTo>
                  <a:lnTo>
                    <a:pt x="38" y="10"/>
                  </a:lnTo>
                  <a:lnTo>
                    <a:pt x="28" y="0"/>
                  </a:lnTo>
                  <a:lnTo>
                    <a:pt x="14" y="17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3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1" name="Freeform 225"/>
            <p:cNvSpPr>
              <a:spLocks/>
            </p:cNvSpPr>
            <p:nvPr/>
          </p:nvSpPr>
          <p:spPr bwMode="auto">
            <a:xfrm>
              <a:off x="4108450" y="5080001"/>
              <a:ext cx="76200" cy="47625"/>
            </a:xfrm>
            <a:custGeom>
              <a:avLst/>
              <a:gdLst>
                <a:gd name="T0" fmla="*/ 2147483646 w 59"/>
                <a:gd name="T1" fmla="*/ 2147483646 h 38"/>
                <a:gd name="T2" fmla="*/ 2147483646 w 59"/>
                <a:gd name="T3" fmla="*/ 2147483646 h 38"/>
                <a:gd name="T4" fmla="*/ 2147483646 w 59"/>
                <a:gd name="T5" fmla="*/ 0 h 38"/>
                <a:gd name="T6" fmla="*/ 2147483646 w 59"/>
                <a:gd name="T7" fmla="*/ 2147483646 h 38"/>
                <a:gd name="T8" fmla="*/ 2147483646 w 59"/>
                <a:gd name="T9" fmla="*/ 2147483646 h 38"/>
                <a:gd name="T10" fmla="*/ 2147483646 w 59"/>
                <a:gd name="T11" fmla="*/ 2147483646 h 38"/>
                <a:gd name="T12" fmla="*/ 2147483646 w 59"/>
                <a:gd name="T13" fmla="*/ 2147483646 h 38"/>
                <a:gd name="T14" fmla="*/ 2147483646 w 59"/>
                <a:gd name="T15" fmla="*/ 2147483646 h 38"/>
                <a:gd name="T16" fmla="*/ 2147483646 w 59"/>
                <a:gd name="T17" fmla="*/ 2147483646 h 38"/>
                <a:gd name="T18" fmla="*/ 2147483646 w 59"/>
                <a:gd name="T19" fmla="*/ 2147483646 h 38"/>
                <a:gd name="T20" fmla="*/ 0 w 59"/>
                <a:gd name="T21" fmla="*/ 2147483646 h 38"/>
                <a:gd name="T22" fmla="*/ 2147483646 w 59"/>
                <a:gd name="T23" fmla="*/ 2147483646 h 38"/>
                <a:gd name="T24" fmla="*/ 2147483646 w 59"/>
                <a:gd name="T25" fmla="*/ 2147483646 h 38"/>
                <a:gd name="T26" fmla="*/ 2147483646 w 59"/>
                <a:gd name="T27" fmla="*/ 2147483646 h 38"/>
                <a:gd name="T28" fmla="*/ 2147483646 w 59"/>
                <a:gd name="T29" fmla="*/ 2147483646 h 3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59" h="38">
                  <a:moveTo>
                    <a:pt x="59" y="35"/>
                  </a:moveTo>
                  <a:lnTo>
                    <a:pt x="59" y="7"/>
                  </a:lnTo>
                  <a:lnTo>
                    <a:pt x="32" y="0"/>
                  </a:lnTo>
                  <a:lnTo>
                    <a:pt x="4" y="4"/>
                  </a:lnTo>
                  <a:lnTo>
                    <a:pt x="7" y="11"/>
                  </a:lnTo>
                  <a:lnTo>
                    <a:pt x="7" y="14"/>
                  </a:lnTo>
                  <a:lnTo>
                    <a:pt x="11" y="17"/>
                  </a:lnTo>
                  <a:lnTo>
                    <a:pt x="21" y="21"/>
                  </a:lnTo>
                  <a:lnTo>
                    <a:pt x="14" y="24"/>
                  </a:lnTo>
                  <a:lnTo>
                    <a:pt x="4" y="28"/>
                  </a:lnTo>
                  <a:lnTo>
                    <a:pt x="0" y="35"/>
                  </a:lnTo>
                  <a:lnTo>
                    <a:pt x="7" y="38"/>
                  </a:lnTo>
                  <a:lnTo>
                    <a:pt x="28" y="38"/>
                  </a:lnTo>
                  <a:lnTo>
                    <a:pt x="42" y="38"/>
                  </a:lnTo>
                  <a:lnTo>
                    <a:pt x="59" y="35"/>
                  </a:lnTo>
                  <a:close/>
                </a:path>
              </a:pathLst>
            </a:custGeom>
            <a:solidFill>
              <a:srgbClr val="E98F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2" name="Freeform 226"/>
            <p:cNvSpPr>
              <a:spLocks/>
            </p:cNvSpPr>
            <p:nvPr/>
          </p:nvSpPr>
          <p:spPr bwMode="auto">
            <a:xfrm>
              <a:off x="2574925" y="4157663"/>
              <a:ext cx="58738" cy="57150"/>
            </a:xfrm>
            <a:custGeom>
              <a:avLst/>
              <a:gdLst>
                <a:gd name="T0" fmla="*/ 2147483646 w 45"/>
                <a:gd name="T1" fmla="*/ 0 h 45"/>
                <a:gd name="T2" fmla="*/ 2147483646 w 45"/>
                <a:gd name="T3" fmla="*/ 0 h 45"/>
                <a:gd name="T4" fmla="*/ 2147483646 w 45"/>
                <a:gd name="T5" fmla="*/ 2147483646 h 45"/>
                <a:gd name="T6" fmla="*/ 2147483646 w 45"/>
                <a:gd name="T7" fmla="*/ 2147483646 h 45"/>
                <a:gd name="T8" fmla="*/ 0 w 45"/>
                <a:gd name="T9" fmla="*/ 2147483646 h 45"/>
                <a:gd name="T10" fmla="*/ 0 w 45"/>
                <a:gd name="T11" fmla="*/ 2147483646 h 45"/>
                <a:gd name="T12" fmla="*/ 2147483646 w 45"/>
                <a:gd name="T13" fmla="*/ 2147483646 h 45"/>
                <a:gd name="T14" fmla="*/ 2147483646 w 45"/>
                <a:gd name="T15" fmla="*/ 2147483646 h 45"/>
                <a:gd name="T16" fmla="*/ 2147483646 w 45"/>
                <a:gd name="T17" fmla="*/ 2147483646 h 45"/>
                <a:gd name="T18" fmla="*/ 2147483646 w 45"/>
                <a:gd name="T19" fmla="*/ 2147483646 h 45"/>
                <a:gd name="T20" fmla="*/ 2147483646 w 45"/>
                <a:gd name="T21" fmla="*/ 2147483646 h 45"/>
                <a:gd name="T22" fmla="*/ 2147483646 w 45"/>
                <a:gd name="T23" fmla="*/ 2147483646 h 45"/>
                <a:gd name="T24" fmla="*/ 2147483646 w 45"/>
                <a:gd name="T25" fmla="*/ 2147483646 h 45"/>
                <a:gd name="T26" fmla="*/ 2147483646 w 45"/>
                <a:gd name="T27" fmla="*/ 2147483646 h 45"/>
                <a:gd name="T28" fmla="*/ 2147483646 w 45"/>
                <a:gd name="T29" fmla="*/ 2147483646 h 45"/>
                <a:gd name="T30" fmla="*/ 2147483646 w 45"/>
                <a:gd name="T31" fmla="*/ 2147483646 h 45"/>
                <a:gd name="T32" fmla="*/ 2147483646 w 45"/>
                <a:gd name="T33" fmla="*/ 0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" h="45">
                  <a:moveTo>
                    <a:pt x="35" y="0"/>
                  </a:moveTo>
                  <a:lnTo>
                    <a:pt x="21" y="0"/>
                  </a:lnTo>
                  <a:lnTo>
                    <a:pt x="11" y="4"/>
                  </a:lnTo>
                  <a:lnTo>
                    <a:pt x="4" y="11"/>
                  </a:lnTo>
                  <a:lnTo>
                    <a:pt x="0" y="18"/>
                  </a:lnTo>
                  <a:lnTo>
                    <a:pt x="0" y="25"/>
                  </a:lnTo>
                  <a:lnTo>
                    <a:pt x="4" y="32"/>
                  </a:lnTo>
                  <a:lnTo>
                    <a:pt x="7" y="38"/>
                  </a:lnTo>
                  <a:lnTo>
                    <a:pt x="14" y="42"/>
                  </a:lnTo>
                  <a:lnTo>
                    <a:pt x="21" y="45"/>
                  </a:lnTo>
                  <a:lnTo>
                    <a:pt x="32" y="45"/>
                  </a:lnTo>
                  <a:lnTo>
                    <a:pt x="39" y="42"/>
                  </a:lnTo>
                  <a:lnTo>
                    <a:pt x="42" y="35"/>
                  </a:lnTo>
                  <a:lnTo>
                    <a:pt x="45" y="28"/>
                  </a:lnTo>
                  <a:lnTo>
                    <a:pt x="45" y="21"/>
                  </a:lnTo>
                  <a:lnTo>
                    <a:pt x="42" y="1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98F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3" name="Freeform 227"/>
            <p:cNvSpPr>
              <a:spLocks/>
            </p:cNvSpPr>
            <p:nvPr/>
          </p:nvSpPr>
          <p:spPr bwMode="auto">
            <a:xfrm>
              <a:off x="4017964" y="4927601"/>
              <a:ext cx="46037" cy="87313"/>
            </a:xfrm>
            <a:custGeom>
              <a:avLst/>
              <a:gdLst>
                <a:gd name="T0" fmla="*/ 0 w 31"/>
                <a:gd name="T1" fmla="*/ 2147483646 h 69"/>
                <a:gd name="T2" fmla="*/ 2147483646 w 31"/>
                <a:gd name="T3" fmla="*/ 2147483646 h 69"/>
                <a:gd name="T4" fmla="*/ 2147483646 w 31"/>
                <a:gd name="T5" fmla="*/ 2147483646 h 69"/>
                <a:gd name="T6" fmla="*/ 0 w 31"/>
                <a:gd name="T7" fmla="*/ 2147483646 h 69"/>
                <a:gd name="T8" fmla="*/ 2147483646 w 31"/>
                <a:gd name="T9" fmla="*/ 2147483646 h 69"/>
                <a:gd name="T10" fmla="*/ 2147483646 w 31"/>
                <a:gd name="T11" fmla="*/ 2147483646 h 69"/>
                <a:gd name="T12" fmla="*/ 2147483646 w 31"/>
                <a:gd name="T13" fmla="*/ 2147483646 h 69"/>
                <a:gd name="T14" fmla="*/ 2147483646 w 31"/>
                <a:gd name="T15" fmla="*/ 0 h 69"/>
                <a:gd name="T16" fmla="*/ 0 w 31"/>
                <a:gd name="T17" fmla="*/ 0 h 69"/>
                <a:gd name="T18" fmla="*/ 0 w 31"/>
                <a:gd name="T19" fmla="*/ 2147483646 h 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1" h="69">
                  <a:moveTo>
                    <a:pt x="0" y="17"/>
                  </a:moveTo>
                  <a:lnTo>
                    <a:pt x="14" y="24"/>
                  </a:lnTo>
                  <a:lnTo>
                    <a:pt x="24" y="34"/>
                  </a:lnTo>
                  <a:lnTo>
                    <a:pt x="0" y="41"/>
                  </a:lnTo>
                  <a:lnTo>
                    <a:pt x="10" y="52"/>
                  </a:lnTo>
                  <a:lnTo>
                    <a:pt x="17" y="62"/>
                  </a:lnTo>
                  <a:lnTo>
                    <a:pt x="31" y="69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E98F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4" name="Freeform 228"/>
            <p:cNvSpPr>
              <a:spLocks/>
            </p:cNvSpPr>
            <p:nvPr/>
          </p:nvSpPr>
          <p:spPr bwMode="auto">
            <a:xfrm>
              <a:off x="5219701" y="5632450"/>
              <a:ext cx="87313" cy="46038"/>
            </a:xfrm>
            <a:custGeom>
              <a:avLst/>
              <a:gdLst>
                <a:gd name="T0" fmla="*/ 2147483646 w 66"/>
                <a:gd name="T1" fmla="*/ 0 h 28"/>
                <a:gd name="T2" fmla="*/ 0 w 66"/>
                <a:gd name="T3" fmla="*/ 0 h 28"/>
                <a:gd name="T4" fmla="*/ 2147483646 w 66"/>
                <a:gd name="T5" fmla="*/ 2147483646 h 28"/>
                <a:gd name="T6" fmla="*/ 2147483646 w 66"/>
                <a:gd name="T7" fmla="*/ 2147483646 h 28"/>
                <a:gd name="T8" fmla="*/ 2147483646 w 66"/>
                <a:gd name="T9" fmla="*/ 2147483646 h 28"/>
                <a:gd name="T10" fmla="*/ 2147483646 w 66"/>
                <a:gd name="T11" fmla="*/ 2147483646 h 28"/>
                <a:gd name="T12" fmla="*/ 2147483646 w 66"/>
                <a:gd name="T13" fmla="*/ 2147483646 h 28"/>
                <a:gd name="T14" fmla="*/ 2147483646 w 66"/>
                <a:gd name="T15" fmla="*/ 2147483646 h 28"/>
                <a:gd name="T16" fmla="*/ 2147483646 w 66"/>
                <a:gd name="T17" fmla="*/ 2147483646 h 28"/>
                <a:gd name="T18" fmla="*/ 2147483646 w 66"/>
                <a:gd name="T19" fmla="*/ 0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6" h="28">
                  <a:moveTo>
                    <a:pt x="66" y="0"/>
                  </a:moveTo>
                  <a:lnTo>
                    <a:pt x="0" y="0"/>
                  </a:lnTo>
                  <a:lnTo>
                    <a:pt x="7" y="14"/>
                  </a:lnTo>
                  <a:lnTo>
                    <a:pt x="14" y="21"/>
                  </a:lnTo>
                  <a:lnTo>
                    <a:pt x="25" y="28"/>
                  </a:lnTo>
                  <a:lnTo>
                    <a:pt x="39" y="28"/>
                  </a:lnTo>
                  <a:lnTo>
                    <a:pt x="49" y="24"/>
                  </a:lnTo>
                  <a:lnTo>
                    <a:pt x="59" y="21"/>
                  </a:lnTo>
                  <a:lnTo>
                    <a:pt x="63" y="11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1EA5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5" name="Freeform 229"/>
            <p:cNvSpPr>
              <a:spLocks/>
            </p:cNvSpPr>
            <p:nvPr/>
          </p:nvSpPr>
          <p:spPr bwMode="auto">
            <a:xfrm>
              <a:off x="3695701" y="3360738"/>
              <a:ext cx="53975" cy="49212"/>
            </a:xfrm>
            <a:custGeom>
              <a:avLst/>
              <a:gdLst>
                <a:gd name="T0" fmla="*/ 2147483646 w 42"/>
                <a:gd name="T1" fmla="*/ 2147483646 h 38"/>
                <a:gd name="T2" fmla="*/ 2147483646 w 42"/>
                <a:gd name="T3" fmla="*/ 2147483646 h 38"/>
                <a:gd name="T4" fmla="*/ 2147483646 w 42"/>
                <a:gd name="T5" fmla="*/ 2147483646 h 38"/>
                <a:gd name="T6" fmla="*/ 2147483646 w 42"/>
                <a:gd name="T7" fmla="*/ 2147483646 h 38"/>
                <a:gd name="T8" fmla="*/ 2147483646 w 42"/>
                <a:gd name="T9" fmla="*/ 2147483646 h 38"/>
                <a:gd name="T10" fmla="*/ 2147483646 w 42"/>
                <a:gd name="T11" fmla="*/ 2147483646 h 38"/>
                <a:gd name="T12" fmla="*/ 2147483646 w 42"/>
                <a:gd name="T13" fmla="*/ 2147483646 h 38"/>
                <a:gd name="T14" fmla="*/ 2147483646 w 42"/>
                <a:gd name="T15" fmla="*/ 2147483646 h 38"/>
                <a:gd name="T16" fmla="*/ 2147483646 w 42"/>
                <a:gd name="T17" fmla="*/ 2147483646 h 38"/>
                <a:gd name="T18" fmla="*/ 2147483646 w 42"/>
                <a:gd name="T19" fmla="*/ 2147483646 h 38"/>
                <a:gd name="T20" fmla="*/ 2147483646 w 42"/>
                <a:gd name="T21" fmla="*/ 2147483646 h 38"/>
                <a:gd name="T22" fmla="*/ 2147483646 w 42"/>
                <a:gd name="T23" fmla="*/ 0 h 38"/>
                <a:gd name="T24" fmla="*/ 2147483646 w 42"/>
                <a:gd name="T25" fmla="*/ 0 h 38"/>
                <a:gd name="T26" fmla="*/ 2147483646 w 42"/>
                <a:gd name="T27" fmla="*/ 2147483646 h 38"/>
                <a:gd name="T28" fmla="*/ 2147483646 w 42"/>
                <a:gd name="T29" fmla="*/ 2147483646 h 38"/>
                <a:gd name="T30" fmla="*/ 0 w 42"/>
                <a:gd name="T31" fmla="*/ 2147483646 h 38"/>
                <a:gd name="T32" fmla="*/ 2147483646 w 42"/>
                <a:gd name="T33" fmla="*/ 2147483646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2" h="38">
                  <a:moveTo>
                    <a:pt x="4" y="27"/>
                  </a:moveTo>
                  <a:lnTo>
                    <a:pt x="7" y="34"/>
                  </a:lnTo>
                  <a:lnTo>
                    <a:pt x="11" y="38"/>
                  </a:lnTo>
                  <a:lnTo>
                    <a:pt x="18" y="38"/>
                  </a:lnTo>
                  <a:lnTo>
                    <a:pt x="25" y="38"/>
                  </a:lnTo>
                  <a:lnTo>
                    <a:pt x="31" y="38"/>
                  </a:lnTo>
                  <a:lnTo>
                    <a:pt x="38" y="31"/>
                  </a:lnTo>
                  <a:lnTo>
                    <a:pt x="42" y="24"/>
                  </a:lnTo>
                  <a:lnTo>
                    <a:pt x="42" y="13"/>
                  </a:lnTo>
                  <a:lnTo>
                    <a:pt x="38" y="7"/>
                  </a:lnTo>
                  <a:lnTo>
                    <a:pt x="31" y="3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1" y="3"/>
                  </a:lnTo>
                  <a:lnTo>
                    <a:pt x="4" y="10"/>
                  </a:lnTo>
                  <a:lnTo>
                    <a:pt x="0" y="17"/>
                  </a:lnTo>
                  <a:lnTo>
                    <a:pt x="4" y="27"/>
                  </a:lnTo>
                  <a:close/>
                </a:path>
              </a:pathLst>
            </a:custGeom>
            <a:solidFill>
              <a:srgbClr val="5E5A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6" name="Freeform 230"/>
            <p:cNvSpPr>
              <a:spLocks/>
            </p:cNvSpPr>
            <p:nvPr/>
          </p:nvSpPr>
          <p:spPr bwMode="auto">
            <a:xfrm>
              <a:off x="4657725" y="4752975"/>
              <a:ext cx="46038" cy="63500"/>
            </a:xfrm>
            <a:custGeom>
              <a:avLst/>
              <a:gdLst>
                <a:gd name="T0" fmla="*/ 2147483646 w 35"/>
                <a:gd name="T1" fmla="*/ 2147483646 h 49"/>
                <a:gd name="T2" fmla="*/ 2147483646 w 35"/>
                <a:gd name="T3" fmla="*/ 2147483646 h 49"/>
                <a:gd name="T4" fmla="*/ 2147483646 w 35"/>
                <a:gd name="T5" fmla="*/ 2147483646 h 49"/>
                <a:gd name="T6" fmla="*/ 2147483646 w 35"/>
                <a:gd name="T7" fmla="*/ 2147483646 h 49"/>
                <a:gd name="T8" fmla="*/ 2147483646 w 35"/>
                <a:gd name="T9" fmla="*/ 2147483646 h 49"/>
                <a:gd name="T10" fmla="*/ 2147483646 w 35"/>
                <a:gd name="T11" fmla="*/ 0 h 49"/>
                <a:gd name="T12" fmla="*/ 2147483646 w 35"/>
                <a:gd name="T13" fmla="*/ 0 h 49"/>
                <a:gd name="T14" fmla="*/ 2147483646 w 35"/>
                <a:gd name="T15" fmla="*/ 0 h 49"/>
                <a:gd name="T16" fmla="*/ 2147483646 w 35"/>
                <a:gd name="T17" fmla="*/ 2147483646 h 49"/>
                <a:gd name="T18" fmla="*/ 0 w 35"/>
                <a:gd name="T19" fmla="*/ 2147483646 h 49"/>
                <a:gd name="T20" fmla="*/ 0 w 35"/>
                <a:gd name="T21" fmla="*/ 2147483646 h 49"/>
                <a:gd name="T22" fmla="*/ 2147483646 w 35"/>
                <a:gd name="T23" fmla="*/ 2147483646 h 49"/>
                <a:gd name="T24" fmla="*/ 2147483646 w 35"/>
                <a:gd name="T25" fmla="*/ 2147483646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" h="49">
                  <a:moveTo>
                    <a:pt x="18" y="49"/>
                  </a:moveTo>
                  <a:lnTo>
                    <a:pt x="28" y="38"/>
                  </a:lnTo>
                  <a:lnTo>
                    <a:pt x="35" y="21"/>
                  </a:lnTo>
                  <a:lnTo>
                    <a:pt x="35" y="14"/>
                  </a:lnTo>
                  <a:lnTo>
                    <a:pt x="31" y="7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7" y="35"/>
                  </a:lnTo>
                  <a:lnTo>
                    <a:pt x="18" y="49"/>
                  </a:lnTo>
                  <a:close/>
                </a:path>
              </a:pathLst>
            </a:custGeom>
            <a:solidFill>
              <a:srgbClr val="7572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7" name="Freeform 231"/>
            <p:cNvSpPr>
              <a:spLocks/>
            </p:cNvSpPr>
            <p:nvPr/>
          </p:nvSpPr>
          <p:spPr bwMode="auto">
            <a:xfrm>
              <a:off x="3595689" y="5472113"/>
              <a:ext cx="46037" cy="74612"/>
            </a:xfrm>
            <a:custGeom>
              <a:avLst/>
              <a:gdLst>
                <a:gd name="T0" fmla="*/ 0 w 28"/>
                <a:gd name="T1" fmla="*/ 2147483646 h 59"/>
                <a:gd name="T2" fmla="*/ 0 w 28"/>
                <a:gd name="T3" fmla="*/ 2147483646 h 59"/>
                <a:gd name="T4" fmla="*/ 2147483646 w 28"/>
                <a:gd name="T5" fmla="*/ 2147483646 h 59"/>
                <a:gd name="T6" fmla="*/ 2147483646 w 28"/>
                <a:gd name="T7" fmla="*/ 2147483646 h 59"/>
                <a:gd name="T8" fmla="*/ 2147483646 w 28"/>
                <a:gd name="T9" fmla="*/ 2147483646 h 59"/>
                <a:gd name="T10" fmla="*/ 2147483646 w 28"/>
                <a:gd name="T11" fmla="*/ 2147483646 h 59"/>
                <a:gd name="T12" fmla="*/ 2147483646 w 28"/>
                <a:gd name="T13" fmla="*/ 2147483646 h 59"/>
                <a:gd name="T14" fmla="*/ 2147483646 w 28"/>
                <a:gd name="T15" fmla="*/ 2147483646 h 59"/>
                <a:gd name="T16" fmla="*/ 2147483646 w 28"/>
                <a:gd name="T17" fmla="*/ 2147483646 h 59"/>
                <a:gd name="T18" fmla="*/ 2147483646 w 28"/>
                <a:gd name="T19" fmla="*/ 0 h 59"/>
                <a:gd name="T20" fmla="*/ 2147483646 w 28"/>
                <a:gd name="T21" fmla="*/ 2147483646 h 59"/>
                <a:gd name="T22" fmla="*/ 0 w 28"/>
                <a:gd name="T23" fmla="*/ 2147483646 h 59"/>
                <a:gd name="T24" fmla="*/ 0 w 28"/>
                <a:gd name="T25" fmla="*/ 2147483646 h 59"/>
                <a:gd name="T26" fmla="*/ 0 w 28"/>
                <a:gd name="T27" fmla="*/ 2147483646 h 5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8" h="59">
                  <a:moveTo>
                    <a:pt x="0" y="45"/>
                  </a:moveTo>
                  <a:lnTo>
                    <a:pt x="0" y="59"/>
                  </a:lnTo>
                  <a:lnTo>
                    <a:pt x="10" y="55"/>
                  </a:lnTo>
                  <a:lnTo>
                    <a:pt x="17" y="52"/>
                  </a:lnTo>
                  <a:lnTo>
                    <a:pt x="24" y="45"/>
                  </a:lnTo>
                  <a:lnTo>
                    <a:pt x="28" y="34"/>
                  </a:lnTo>
                  <a:lnTo>
                    <a:pt x="28" y="24"/>
                  </a:lnTo>
                  <a:lnTo>
                    <a:pt x="24" y="17"/>
                  </a:lnTo>
                  <a:lnTo>
                    <a:pt x="21" y="7"/>
                  </a:lnTo>
                  <a:lnTo>
                    <a:pt x="10" y="0"/>
                  </a:lnTo>
                  <a:lnTo>
                    <a:pt x="3" y="7"/>
                  </a:lnTo>
                  <a:lnTo>
                    <a:pt x="0" y="17"/>
                  </a:lnTo>
                  <a:lnTo>
                    <a:pt x="0" y="31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1EA7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8" name="Freeform 232"/>
            <p:cNvSpPr>
              <a:spLocks/>
            </p:cNvSpPr>
            <p:nvPr/>
          </p:nvSpPr>
          <p:spPr bwMode="auto">
            <a:xfrm>
              <a:off x="4910138" y="5629275"/>
              <a:ext cx="55562" cy="46038"/>
            </a:xfrm>
            <a:custGeom>
              <a:avLst/>
              <a:gdLst>
                <a:gd name="T0" fmla="*/ 0 w 42"/>
                <a:gd name="T1" fmla="*/ 2147483646 h 34"/>
                <a:gd name="T2" fmla="*/ 0 w 42"/>
                <a:gd name="T3" fmla="*/ 2147483646 h 34"/>
                <a:gd name="T4" fmla="*/ 0 w 42"/>
                <a:gd name="T5" fmla="*/ 2147483646 h 34"/>
                <a:gd name="T6" fmla="*/ 2147483646 w 42"/>
                <a:gd name="T7" fmla="*/ 2147483646 h 34"/>
                <a:gd name="T8" fmla="*/ 2147483646 w 42"/>
                <a:gd name="T9" fmla="*/ 2147483646 h 34"/>
                <a:gd name="T10" fmla="*/ 2147483646 w 42"/>
                <a:gd name="T11" fmla="*/ 2147483646 h 34"/>
                <a:gd name="T12" fmla="*/ 2147483646 w 42"/>
                <a:gd name="T13" fmla="*/ 2147483646 h 34"/>
                <a:gd name="T14" fmla="*/ 2147483646 w 42"/>
                <a:gd name="T15" fmla="*/ 2147483646 h 34"/>
                <a:gd name="T16" fmla="*/ 2147483646 w 42"/>
                <a:gd name="T17" fmla="*/ 0 h 34"/>
                <a:gd name="T18" fmla="*/ 0 w 42"/>
                <a:gd name="T19" fmla="*/ 2147483646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34">
                  <a:moveTo>
                    <a:pt x="0" y="7"/>
                  </a:moveTo>
                  <a:lnTo>
                    <a:pt x="0" y="14"/>
                  </a:lnTo>
                  <a:lnTo>
                    <a:pt x="0" y="20"/>
                  </a:lnTo>
                  <a:lnTo>
                    <a:pt x="10" y="27"/>
                  </a:lnTo>
                  <a:lnTo>
                    <a:pt x="31" y="34"/>
                  </a:lnTo>
                  <a:lnTo>
                    <a:pt x="35" y="31"/>
                  </a:lnTo>
                  <a:lnTo>
                    <a:pt x="38" y="20"/>
                  </a:lnTo>
                  <a:lnTo>
                    <a:pt x="42" y="10"/>
                  </a:lnTo>
                  <a:lnTo>
                    <a:pt x="4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1C9C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29" name="Freeform 233"/>
            <p:cNvSpPr>
              <a:spLocks/>
            </p:cNvSpPr>
            <p:nvPr/>
          </p:nvSpPr>
          <p:spPr bwMode="auto">
            <a:xfrm>
              <a:off x="4914900" y="5580064"/>
              <a:ext cx="58738" cy="46037"/>
            </a:xfrm>
            <a:custGeom>
              <a:avLst/>
              <a:gdLst>
                <a:gd name="T0" fmla="*/ 2147483646 w 46"/>
                <a:gd name="T1" fmla="*/ 0 h 35"/>
                <a:gd name="T2" fmla="*/ 2147483646 w 46"/>
                <a:gd name="T3" fmla="*/ 0 h 35"/>
                <a:gd name="T4" fmla="*/ 2147483646 w 46"/>
                <a:gd name="T5" fmla="*/ 2147483646 h 35"/>
                <a:gd name="T6" fmla="*/ 2147483646 w 46"/>
                <a:gd name="T7" fmla="*/ 2147483646 h 35"/>
                <a:gd name="T8" fmla="*/ 2147483646 w 46"/>
                <a:gd name="T9" fmla="*/ 2147483646 h 35"/>
                <a:gd name="T10" fmla="*/ 2147483646 w 46"/>
                <a:gd name="T11" fmla="*/ 2147483646 h 35"/>
                <a:gd name="T12" fmla="*/ 2147483646 w 46"/>
                <a:gd name="T13" fmla="*/ 2147483646 h 35"/>
                <a:gd name="T14" fmla="*/ 0 w 46"/>
                <a:gd name="T15" fmla="*/ 2147483646 h 35"/>
                <a:gd name="T16" fmla="*/ 2147483646 w 46"/>
                <a:gd name="T17" fmla="*/ 2147483646 h 35"/>
                <a:gd name="T18" fmla="*/ 2147483646 w 46"/>
                <a:gd name="T19" fmla="*/ 2147483646 h 35"/>
                <a:gd name="T20" fmla="*/ 2147483646 w 46"/>
                <a:gd name="T21" fmla="*/ 2147483646 h 35"/>
                <a:gd name="T22" fmla="*/ 2147483646 w 46"/>
                <a:gd name="T23" fmla="*/ 2147483646 h 35"/>
                <a:gd name="T24" fmla="*/ 2147483646 w 46"/>
                <a:gd name="T25" fmla="*/ 0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35">
                  <a:moveTo>
                    <a:pt x="46" y="0"/>
                  </a:moveTo>
                  <a:lnTo>
                    <a:pt x="32" y="0"/>
                  </a:lnTo>
                  <a:lnTo>
                    <a:pt x="28" y="7"/>
                  </a:lnTo>
                  <a:lnTo>
                    <a:pt x="21" y="10"/>
                  </a:lnTo>
                  <a:lnTo>
                    <a:pt x="14" y="14"/>
                  </a:lnTo>
                  <a:lnTo>
                    <a:pt x="4" y="17"/>
                  </a:lnTo>
                  <a:lnTo>
                    <a:pt x="4" y="24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4" y="31"/>
                  </a:lnTo>
                  <a:lnTo>
                    <a:pt x="28" y="35"/>
                  </a:lnTo>
                  <a:lnTo>
                    <a:pt x="42" y="35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1EA5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30" name="Freeform 234"/>
            <p:cNvSpPr>
              <a:spLocks/>
            </p:cNvSpPr>
            <p:nvPr/>
          </p:nvSpPr>
          <p:spPr bwMode="auto">
            <a:xfrm>
              <a:off x="2981325" y="4227514"/>
              <a:ext cx="46038" cy="46037"/>
            </a:xfrm>
            <a:custGeom>
              <a:avLst/>
              <a:gdLst>
                <a:gd name="T0" fmla="*/ 0 w 31"/>
                <a:gd name="T1" fmla="*/ 2147483646 h 32"/>
                <a:gd name="T2" fmla="*/ 2147483646 w 31"/>
                <a:gd name="T3" fmla="*/ 2147483646 h 32"/>
                <a:gd name="T4" fmla="*/ 2147483646 w 31"/>
                <a:gd name="T5" fmla="*/ 0 h 32"/>
                <a:gd name="T6" fmla="*/ 0 w 31"/>
                <a:gd name="T7" fmla="*/ 0 h 32"/>
                <a:gd name="T8" fmla="*/ 0 w 31"/>
                <a:gd name="T9" fmla="*/ 2147483646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" h="32">
                  <a:moveTo>
                    <a:pt x="0" y="32"/>
                  </a:moveTo>
                  <a:lnTo>
                    <a:pt x="31" y="28"/>
                  </a:lnTo>
                  <a:lnTo>
                    <a:pt x="31" y="0"/>
                  </a:lnTo>
                  <a:lnTo>
                    <a:pt x="0" y="0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BCBB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31" name="Freeform 235"/>
            <p:cNvSpPr>
              <a:spLocks/>
            </p:cNvSpPr>
            <p:nvPr/>
          </p:nvSpPr>
          <p:spPr bwMode="auto">
            <a:xfrm>
              <a:off x="2574925" y="4500564"/>
              <a:ext cx="63500" cy="46037"/>
            </a:xfrm>
            <a:custGeom>
              <a:avLst/>
              <a:gdLst>
                <a:gd name="T0" fmla="*/ 0 w 49"/>
                <a:gd name="T1" fmla="*/ 2147483646 h 21"/>
                <a:gd name="T2" fmla="*/ 2147483646 w 49"/>
                <a:gd name="T3" fmla="*/ 2147483646 h 21"/>
                <a:gd name="T4" fmla="*/ 2147483646 w 49"/>
                <a:gd name="T5" fmla="*/ 0 h 21"/>
                <a:gd name="T6" fmla="*/ 2147483646 w 49"/>
                <a:gd name="T7" fmla="*/ 2147483646 h 21"/>
                <a:gd name="T8" fmla="*/ 0 w 49"/>
                <a:gd name="T9" fmla="*/ 2147483646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9" h="21">
                  <a:moveTo>
                    <a:pt x="0" y="21"/>
                  </a:moveTo>
                  <a:lnTo>
                    <a:pt x="49" y="21"/>
                  </a:lnTo>
                  <a:lnTo>
                    <a:pt x="49" y="0"/>
                  </a:lnTo>
                  <a:lnTo>
                    <a:pt x="4" y="4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E792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32" name="Freeform 244"/>
            <p:cNvSpPr>
              <a:spLocks/>
            </p:cNvSpPr>
            <p:nvPr/>
          </p:nvSpPr>
          <p:spPr bwMode="auto">
            <a:xfrm>
              <a:off x="4662489" y="5562600"/>
              <a:ext cx="46037" cy="46038"/>
            </a:xfrm>
            <a:custGeom>
              <a:avLst/>
              <a:gdLst>
                <a:gd name="T0" fmla="*/ 2147483646 w 27"/>
                <a:gd name="T1" fmla="*/ 2147483646 h 31"/>
                <a:gd name="T2" fmla="*/ 2147483646 w 27"/>
                <a:gd name="T3" fmla="*/ 2147483646 h 31"/>
                <a:gd name="T4" fmla="*/ 2147483646 w 27"/>
                <a:gd name="T5" fmla="*/ 0 h 31"/>
                <a:gd name="T6" fmla="*/ 2147483646 w 27"/>
                <a:gd name="T7" fmla="*/ 2147483646 h 31"/>
                <a:gd name="T8" fmla="*/ 0 w 27"/>
                <a:gd name="T9" fmla="*/ 2147483646 h 31"/>
                <a:gd name="T10" fmla="*/ 0 w 27"/>
                <a:gd name="T11" fmla="*/ 2147483646 h 31"/>
                <a:gd name="T12" fmla="*/ 2147483646 w 27"/>
                <a:gd name="T13" fmla="*/ 2147483646 h 31"/>
                <a:gd name="T14" fmla="*/ 2147483646 w 27"/>
                <a:gd name="T15" fmla="*/ 2147483646 h 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" h="31">
                  <a:moveTo>
                    <a:pt x="24" y="28"/>
                  </a:moveTo>
                  <a:lnTo>
                    <a:pt x="27" y="14"/>
                  </a:lnTo>
                  <a:lnTo>
                    <a:pt x="27" y="0"/>
                  </a:lnTo>
                  <a:lnTo>
                    <a:pt x="7" y="4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0" y="31"/>
                  </a:lnTo>
                  <a:lnTo>
                    <a:pt x="24" y="28"/>
                  </a:lnTo>
                  <a:close/>
                </a:path>
              </a:pathLst>
            </a:custGeom>
            <a:solidFill>
              <a:srgbClr val="898B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grpSp>
          <p:nvGrpSpPr>
            <p:cNvPr id="233" name="Grupo 232"/>
            <p:cNvGrpSpPr>
              <a:grpSpLocks/>
            </p:cNvGrpSpPr>
            <p:nvPr/>
          </p:nvGrpSpPr>
          <p:grpSpPr bwMode="auto">
            <a:xfrm>
              <a:off x="3724275" y="2566988"/>
              <a:ext cx="342900" cy="336550"/>
              <a:chOff x="2921000" y="1239838"/>
              <a:chExt cx="417513" cy="419100"/>
            </a:xfrm>
          </p:grpSpPr>
          <p:sp>
            <p:nvSpPr>
              <p:cNvPr id="234" name="Freeform 63"/>
              <p:cNvSpPr>
                <a:spLocks/>
              </p:cNvSpPr>
              <p:nvPr/>
            </p:nvSpPr>
            <p:spPr bwMode="auto">
              <a:xfrm>
                <a:off x="3019425" y="1339850"/>
                <a:ext cx="236537" cy="236538"/>
              </a:xfrm>
              <a:custGeom>
                <a:avLst/>
                <a:gdLst>
                  <a:gd name="T0" fmla="*/ 0 w 149"/>
                  <a:gd name="T1" fmla="*/ 2147483646 h 149"/>
                  <a:gd name="T2" fmla="*/ 2147483646 w 149"/>
                  <a:gd name="T3" fmla="*/ 2147483646 h 149"/>
                  <a:gd name="T4" fmla="*/ 2147483646 w 149"/>
                  <a:gd name="T5" fmla="*/ 2147483646 h 149"/>
                  <a:gd name="T6" fmla="*/ 2147483646 w 149"/>
                  <a:gd name="T7" fmla="*/ 2147483646 h 149"/>
                  <a:gd name="T8" fmla="*/ 2147483646 w 149"/>
                  <a:gd name="T9" fmla="*/ 2147483646 h 149"/>
                  <a:gd name="T10" fmla="*/ 2147483646 w 149"/>
                  <a:gd name="T11" fmla="*/ 2147483646 h 149"/>
                  <a:gd name="T12" fmla="*/ 2147483646 w 149"/>
                  <a:gd name="T13" fmla="*/ 2147483646 h 149"/>
                  <a:gd name="T14" fmla="*/ 2147483646 w 149"/>
                  <a:gd name="T15" fmla="*/ 2147483646 h 149"/>
                  <a:gd name="T16" fmla="*/ 2147483646 w 149"/>
                  <a:gd name="T17" fmla="*/ 2147483646 h 149"/>
                  <a:gd name="T18" fmla="*/ 2147483646 w 149"/>
                  <a:gd name="T19" fmla="*/ 2147483646 h 149"/>
                  <a:gd name="T20" fmla="*/ 2147483646 w 149"/>
                  <a:gd name="T21" fmla="*/ 2147483646 h 149"/>
                  <a:gd name="T22" fmla="*/ 2147483646 w 149"/>
                  <a:gd name="T23" fmla="*/ 2147483646 h 149"/>
                  <a:gd name="T24" fmla="*/ 2147483646 w 149"/>
                  <a:gd name="T25" fmla="*/ 2147483646 h 149"/>
                  <a:gd name="T26" fmla="*/ 2147483646 w 149"/>
                  <a:gd name="T27" fmla="*/ 2147483646 h 149"/>
                  <a:gd name="T28" fmla="*/ 2147483646 w 149"/>
                  <a:gd name="T29" fmla="*/ 2147483646 h 149"/>
                  <a:gd name="T30" fmla="*/ 2147483646 w 149"/>
                  <a:gd name="T31" fmla="*/ 2147483646 h 149"/>
                  <a:gd name="T32" fmla="*/ 2147483646 w 149"/>
                  <a:gd name="T33" fmla="*/ 2147483646 h 149"/>
                  <a:gd name="T34" fmla="*/ 2147483646 w 149"/>
                  <a:gd name="T35" fmla="*/ 2147483646 h 149"/>
                  <a:gd name="T36" fmla="*/ 2147483646 w 149"/>
                  <a:gd name="T37" fmla="*/ 2147483646 h 149"/>
                  <a:gd name="T38" fmla="*/ 2147483646 w 149"/>
                  <a:gd name="T39" fmla="*/ 2147483646 h 149"/>
                  <a:gd name="T40" fmla="*/ 2147483646 w 149"/>
                  <a:gd name="T41" fmla="*/ 2147483646 h 149"/>
                  <a:gd name="T42" fmla="*/ 2147483646 w 149"/>
                  <a:gd name="T43" fmla="*/ 2147483646 h 149"/>
                  <a:gd name="T44" fmla="*/ 2147483646 w 149"/>
                  <a:gd name="T45" fmla="*/ 0 h 149"/>
                  <a:gd name="T46" fmla="*/ 2147483646 w 149"/>
                  <a:gd name="T47" fmla="*/ 0 h 149"/>
                  <a:gd name="T48" fmla="*/ 2147483646 w 149"/>
                  <a:gd name="T49" fmla="*/ 0 h 149"/>
                  <a:gd name="T50" fmla="*/ 2147483646 w 149"/>
                  <a:gd name="T51" fmla="*/ 2147483646 h 149"/>
                  <a:gd name="T52" fmla="*/ 2147483646 w 149"/>
                  <a:gd name="T53" fmla="*/ 2147483646 h 149"/>
                  <a:gd name="T54" fmla="*/ 2147483646 w 149"/>
                  <a:gd name="T55" fmla="*/ 2147483646 h 149"/>
                  <a:gd name="T56" fmla="*/ 2147483646 w 149"/>
                  <a:gd name="T57" fmla="*/ 2147483646 h 149"/>
                  <a:gd name="T58" fmla="*/ 2147483646 w 149"/>
                  <a:gd name="T59" fmla="*/ 2147483646 h 149"/>
                  <a:gd name="T60" fmla="*/ 2147483646 w 149"/>
                  <a:gd name="T61" fmla="*/ 2147483646 h 149"/>
                  <a:gd name="T62" fmla="*/ 0 w 149"/>
                  <a:gd name="T63" fmla="*/ 2147483646 h 149"/>
                  <a:gd name="T64" fmla="*/ 0 w 149"/>
                  <a:gd name="T65" fmla="*/ 2147483646 h 14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49" h="149">
                    <a:moveTo>
                      <a:pt x="0" y="83"/>
                    </a:moveTo>
                    <a:lnTo>
                      <a:pt x="4" y="100"/>
                    </a:lnTo>
                    <a:lnTo>
                      <a:pt x="10" y="114"/>
                    </a:lnTo>
                    <a:lnTo>
                      <a:pt x="21" y="125"/>
                    </a:lnTo>
                    <a:lnTo>
                      <a:pt x="31" y="135"/>
                    </a:lnTo>
                    <a:lnTo>
                      <a:pt x="45" y="142"/>
                    </a:lnTo>
                    <a:lnTo>
                      <a:pt x="56" y="146"/>
                    </a:lnTo>
                    <a:lnTo>
                      <a:pt x="69" y="149"/>
                    </a:lnTo>
                    <a:lnTo>
                      <a:pt x="83" y="149"/>
                    </a:lnTo>
                    <a:lnTo>
                      <a:pt x="97" y="146"/>
                    </a:lnTo>
                    <a:lnTo>
                      <a:pt x="111" y="142"/>
                    </a:lnTo>
                    <a:lnTo>
                      <a:pt x="122" y="135"/>
                    </a:lnTo>
                    <a:lnTo>
                      <a:pt x="132" y="125"/>
                    </a:lnTo>
                    <a:lnTo>
                      <a:pt x="142" y="114"/>
                    </a:lnTo>
                    <a:lnTo>
                      <a:pt x="146" y="100"/>
                    </a:lnTo>
                    <a:lnTo>
                      <a:pt x="149" y="83"/>
                    </a:lnTo>
                    <a:lnTo>
                      <a:pt x="149" y="66"/>
                    </a:lnTo>
                    <a:lnTo>
                      <a:pt x="146" y="48"/>
                    </a:lnTo>
                    <a:lnTo>
                      <a:pt x="142" y="35"/>
                    </a:lnTo>
                    <a:lnTo>
                      <a:pt x="132" y="21"/>
                    </a:lnTo>
                    <a:lnTo>
                      <a:pt x="122" y="10"/>
                    </a:lnTo>
                    <a:lnTo>
                      <a:pt x="111" y="7"/>
                    </a:lnTo>
                    <a:lnTo>
                      <a:pt x="97" y="0"/>
                    </a:lnTo>
                    <a:lnTo>
                      <a:pt x="83" y="0"/>
                    </a:lnTo>
                    <a:lnTo>
                      <a:pt x="66" y="0"/>
                    </a:lnTo>
                    <a:lnTo>
                      <a:pt x="52" y="3"/>
                    </a:lnTo>
                    <a:lnTo>
                      <a:pt x="38" y="7"/>
                    </a:lnTo>
                    <a:lnTo>
                      <a:pt x="28" y="17"/>
                    </a:lnTo>
                    <a:lnTo>
                      <a:pt x="17" y="24"/>
                    </a:lnTo>
                    <a:lnTo>
                      <a:pt x="10" y="38"/>
                    </a:lnTo>
                    <a:lnTo>
                      <a:pt x="4" y="52"/>
                    </a:lnTo>
                    <a:lnTo>
                      <a:pt x="0" y="66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5" name="Freeform 236"/>
              <p:cNvSpPr>
                <a:spLocks/>
              </p:cNvSpPr>
              <p:nvPr/>
            </p:nvSpPr>
            <p:spPr bwMode="auto">
              <a:xfrm>
                <a:off x="2936875" y="1516063"/>
                <a:ext cx="88900" cy="49213"/>
              </a:xfrm>
              <a:custGeom>
                <a:avLst/>
                <a:gdLst>
                  <a:gd name="T0" fmla="*/ 2147483646 w 56"/>
                  <a:gd name="T1" fmla="*/ 2147483646 h 31"/>
                  <a:gd name="T2" fmla="*/ 2147483646 w 56"/>
                  <a:gd name="T3" fmla="*/ 2147483646 h 31"/>
                  <a:gd name="T4" fmla="*/ 2147483646 w 56"/>
                  <a:gd name="T5" fmla="*/ 2147483646 h 31"/>
                  <a:gd name="T6" fmla="*/ 2147483646 w 56"/>
                  <a:gd name="T7" fmla="*/ 2147483646 h 31"/>
                  <a:gd name="T8" fmla="*/ 2147483646 w 56"/>
                  <a:gd name="T9" fmla="*/ 0 h 31"/>
                  <a:gd name="T10" fmla="*/ 2147483646 w 56"/>
                  <a:gd name="T11" fmla="*/ 0 h 31"/>
                  <a:gd name="T12" fmla="*/ 2147483646 w 56"/>
                  <a:gd name="T13" fmla="*/ 2147483646 h 31"/>
                  <a:gd name="T14" fmla="*/ 2147483646 w 56"/>
                  <a:gd name="T15" fmla="*/ 2147483646 h 31"/>
                  <a:gd name="T16" fmla="*/ 0 w 56"/>
                  <a:gd name="T17" fmla="*/ 2147483646 h 31"/>
                  <a:gd name="T18" fmla="*/ 2147483646 w 56"/>
                  <a:gd name="T19" fmla="*/ 2147483646 h 3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6" h="31">
                    <a:moveTo>
                      <a:pt x="7" y="31"/>
                    </a:moveTo>
                    <a:lnTo>
                      <a:pt x="17" y="28"/>
                    </a:lnTo>
                    <a:lnTo>
                      <a:pt x="31" y="21"/>
                    </a:lnTo>
                    <a:lnTo>
                      <a:pt x="45" y="14"/>
                    </a:lnTo>
                    <a:lnTo>
                      <a:pt x="56" y="0"/>
                    </a:lnTo>
                    <a:lnTo>
                      <a:pt x="42" y="0"/>
                    </a:lnTo>
                    <a:lnTo>
                      <a:pt x="28" y="3"/>
                    </a:lnTo>
                    <a:lnTo>
                      <a:pt x="14" y="10"/>
                    </a:lnTo>
                    <a:lnTo>
                      <a:pt x="0" y="17"/>
                    </a:lnTo>
                    <a:lnTo>
                      <a:pt x="7" y="31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6" name="Freeform 237"/>
              <p:cNvSpPr>
                <a:spLocks/>
              </p:cNvSpPr>
              <p:nvPr/>
            </p:nvSpPr>
            <p:spPr bwMode="auto">
              <a:xfrm>
                <a:off x="3251200" y="1527175"/>
                <a:ext cx="76200" cy="60325"/>
              </a:xfrm>
              <a:custGeom>
                <a:avLst/>
                <a:gdLst>
                  <a:gd name="T0" fmla="*/ 2147483646 w 48"/>
                  <a:gd name="T1" fmla="*/ 2147483646 h 38"/>
                  <a:gd name="T2" fmla="*/ 2147483646 w 48"/>
                  <a:gd name="T3" fmla="*/ 2147483646 h 38"/>
                  <a:gd name="T4" fmla="*/ 2147483646 w 48"/>
                  <a:gd name="T5" fmla="*/ 2147483646 h 38"/>
                  <a:gd name="T6" fmla="*/ 2147483646 w 48"/>
                  <a:gd name="T7" fmla="*/ 2147483646 h 38"/>
                  <a:gd name="T8" fmla="*/ 2147483646 w 48"/>
                  <a:gd name="T9" fmla="*/ 0 h 38"/>
                  <a:gd name="T10" fmla="*/ 0 w 48"/>
                  <a:gd name="T11" fmla="*/ 2147483646 h 38"/>
                  <a:gd name="T12" fmla="*/ 0 w 48"/>
                  <a:gd name="T13" fmla="*/ 2147483646 h 38"/>
                  <a:gd name="T14" fmla="*/ 2147483646 w 48"/>
                  <a:gd name="T15" fmla="*/ 2147483646 h 38"/>
                  <a:gd name="T16" fmla="*/ 2147483646 w 48"/>
                  <a:gd name="T17" fmla="*/ 2147483646 h 38"/>
                  <a:gd name="T18" fmla="*/ 2147483646 w 48"/>
                  <a:gd name="T19" fmla="*/ 2147483646 h 38"/>
                  <a:gd name="T20" fmla="*/ 2147483646 w 48"/>
                  <a:gd name="T21" fmla="*/ 2147483646 h 38"/>
                  <a:gd name="T22" fmla="*/ 2147483646 w 48"/>
                  <a:gd name="T23" fmla="*/ 2147483646 h 38"/>
                  <a:gd name="T24" fmla="*/ 2147483646 w 48"/>
                  <a:gd name="T25" fmla="*/ 2147483646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38">
                    <a:moveTo>
                      <a:pt x="48" y="28"/>
                    </a:moveTo>
                    <a:lnTo>
                      <a:pt x="42" y="17"/>
                    </a:lnTo>
                    <a:lnTo>
                      <a:pt x="24" y="7"/>
                    </a:lnTo>
                    <a:lnTo>
                      <a:pt x="14" y="3"/>
                    </a:lnTo>
                    <a:lnTo>
                      <a:pt x="7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7" y="14"/>
                    </a:lnTo>
                    <a:lnTo>
                      <a:pt x="24" y="28"/>
                    </a:lnTo>
                    <a:lnTo>
                      <a:pt x="31" y="34"/>
                    </a:lnTo>
                    <a:lnTo>
                      <a:pt x="42" y="38"/>
                    </a:lnTo>
                    <a:lnTo>
                      <a:pt x="45" y="34"/>
                    </a:lnTo>
                    <a:lnTo>
                      <a:pt x="48" y="28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7" name="Freeform 238"/>
              <p:cNvSpPr>
                <a:spLocks/>
              </p:cNvSpPr>
              <p:nvPr/>
            </p:nvSpPr>
            <p:spPr bwMode="auto">
              <a:xfrm>
                <a:off x="3262313" y="1355725"/>
                <a:ext cx="76200" cy="44450"/>
              </a:xfrm>
              <a:custGeom>
                <a:avLst/>
                <a:gdLst>
                  <a:gd name="T0" fmla="*/ 0 w 48"/>
                  <a:gd name="T1" fmla="*/ 2147483646 h 28"/>
                  <a:gd name="T2" fmla="*/ 0 w 48"/>
                  <a:gd name="T3" fmla="*/ 2147483646 h 28"/>
                  <a:gd name="T4" fmla="*/ 2147483646 w 48"/>
                  <a:gd name="T5" fmla="*/ 2147483646 h 28"/>
                  <a:gd name="T6" fmla="*/ 2147483646 w 48"/>
                  <a:gd name="T7" fmla="*/ 2147483646 h 28"/>
                  <a:gd name="T8" fmla="*/ 2147483646 w 48"/>
                  <a:gd name="T9" fmla="*/ 2147483646 h 28"/>
                  <a:gd name="T10" fmla="*/ 2147483646 w 48"/>
                  <a:gd name="T11" fmla="*/ 2147483646 h 28"/>
                  <a:gd name="T12" fmla="*/ 2147483646 w 48"/>
                  <a:gd name="T13" fmla="*/ 0 h 28"/>
                  <a:gd name="T14" fmla="*/ 2147483646 w 48"/>
                  <a:gd name="T15" fmla="*/ 0 h 28"/>
                  <a:gd name="T16" fmla="*/ 2147483646 w 48"/>
                  <a:gd name="T17" fmla="*/ 0 h 28"/>
                  <a:gd name="T18" fmla="*/ 2147483646 w 48"/>
                  <a:gd name="T19" fmla="*/ 0 h 28"/>
                  <a:gd name="T20" fmla="*/ 2147483646 w 48"/>
                  <a:gd name="T21" fmla="*/ 2147483646 h 28"/>
                  <a:gd name="T22" fmla="*/ 2147483646 w 48"/>
                  <a:gd name="T23" fmla="*/ 2147483646 h 28"/>
                  <a:gd name="T24" fmla="*/ 0 w 48"/>
                  <a:gd name="T25" fmla="*/ 2147483646 h 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28">
                    <a:moveTo>
                      <a:pt x="0" y="25"/>
                    </a:moveTo>
                    <a:lnTo>
                      <a:pt x="0" y="28"/>
                    </a:lnTo>
                    <a:lnTo>
                      <a:pt x="14" y="28"/>
                    </a:lnTo>
                    <a:lnTo>
                      <a:pt x="24" y="25"/>
                    </a:lnTo>
                    <a:lnTo>
                      <a:pt x="38" y="18"/>
                    </a:lnTo>
                    <a:lnTo>
                      <a:pt x="45" y="11"/>
                    </a:lnTo>
                    <a:lnTo>
                      <a:pt x="48" y="0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1" y="7"/>
                    </a:lnTo>
                    <a:lnTo>
                      <a:pt x="7" y="18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8" name="Freeform 239"/>
              <p:cNvSpPr>
                <a:spLocks/>
              </p:cNvSpPr>
              <p:nvPr/>
            </p:nvSpPr>
            <p:spPr bwMode="auto">
              <a:xfrm>
                <a:off x="3213100" y="1268413"/>
                <a:ext cx="53975" cy="82550"/>
              </a:xfrm>
              <a:custGeom>
                <a:avLst/>
                <a:gdLst>
                  <a:gd name="T0" fmla="*/ 0 w 34"/>
                  <a:gd name="T1" fmla="*/ 2147483646 h 52"/>
                  <a:gd name="T2" fmla="*/ 2147483646 w 34"/>
                  <a:gd name="T3" fmla="*/ 2147483646 h 52"/>
                  <a:gd name="T4" fmla="*/ 2147483646 w 34"/>
                  <a:gd name="T5" fmla="*/ 2147483646 h 52"/>
                  <a:gd name="T6" fmla="*/ 2147483646 w 34"/>
                  <a:gd name="T7" fmla="*/ 2147483646 h 52"/>
                  <a:gd name="T8" fmla="*/ 2147483646 w 34"/>
                  <a:gd name="T9" fmla="*/ 2147483646 h 52"/>
                  <a:gd name="T10" fmla="*/ 2147483646 w 34"/>
                  <a:gd name="T11" fmla="*/ 2147483646 h 52"/>
                  <a:gd name="T12" fmla="*/ 2147483646 w 34"/>
                  <a:gd name="T13" fmla="*/ 2147483646 h 52"/>
                  <a:gd name="T14" fmla="*/ 2147483646 w 34"/>
                  <a:gd name="T15" fmla="*/ 2147483646 h 52"/>
                  <a:gd name="T16" fmla="*/ 2147483646 w 34"/>
                  <a:gd name="T17" fmla="*/ 0 h 52"/>
                  <a:gd name="T18" fmla="*/ 2147483646 w 34"/>
                  <a:gd name="T19" fmla="*/ 0 h 52"/>
                  <a:gd name="T20" fmla="*/ 2147483646 w 34"/>
                  <a:gd name="T21" fmla="*/ 2147483646 h 52"/>
                  <a:gd name="T22" fmla="*/ 2147483646 w 34"/>
                  <a:gd name="T23" fmla="*/ 2147483646 h 52"/>
                  <a:gd name="T24" fmla="*/ 2147483646 w 34"/>
                  <a:gd name="T25" fmla="*/ 2147483646 h 52"/>
                  <a:gd name="T26" fmla="*/ 2147483646 w 34"/>
                  <a:gd name="T27" fmla="*/ 2147483646 h 52"/>
                  <a:gd name="T28" fmla="*/ 0 w 34"/>
                  <a:gd name="T29" fmla="*/ 2147483646 h 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52">
                    <a:moveTo>
                      <a:pt x="0" y="52"/>
                    </a:moveTo>
                    <a:lnTo>
                      <a:pt x="10" y="48"/>
                    </a:lnTo>
                    <a:lnTo>
                      <a:pt x="13" y="41"/>
                    </a:lnTo>
                    <a:lnTo>
                      <a:pt x="20" y="34"/>
                    </a:lnTo>
                    <a:lnTo>
                      <a:pt x="24" y="27"/>
                    </a:lnTo>
                    <a:lnTo>
                      <a:pt x="31" y="21"/>
                    </a:lnTo>
                    <a:lnTo>
                      <a:pt x="34" y="14"/>
                    </a:lnTo>
                    <a:lnTo>
                      <a:pt x="34" y="10"/>
                    </a:lnTo>
                    <a:lnTo>
                      <a:pt x="31" y="0"/>
                    </a:lnTo>
                    <a:lnTo>
                      <a:pt x="24" y="0"/>
                    </a:lnTo>
                    <a:lnTo>
                      <a:pt x="20" y="3"/>
                    </a:lnTo>
                    <a:lnTo>
                      <a:pt x="17" y="7"/>
                    </a:lnTo>
                    <a:lnTo>
                      <a:pt x="10" y="21"/>
                    </a:lnTo>
                    <a:lnTo>
                      <a:pt x="3" y="34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39" name="Freeform 240"/>
              <p:cNvSpPr>
                <a:spLocks/>
              </p:cNvSpPr>
              <p:nvPr/>
            </p:nvSpPr>
            <p:spPr bwMode="auto">
              <a:xfrm>
                <a:off x="2952750" y="1328738"/>
                <a:ext cx="77787" cy="60325"/>
              </a:xfrm>
              <a:custGeom>
                <a:avLst/>
                <a:gdLst>
                  <a:gd name="T0" fmla="*/ 2147483646 w 49"/>
                  <a:gd name="T1" fmla="*/ 2147483646 h 38"/>
                  <a:gd name="T2" fmla="*/ 2147483646 w 49"/>
                  <a:gd name="T3" fmla="*/ 2147483646 h 38"/>
                  <a:gd name="T4" fmla="*/ 2147483646 w 49"/>
                  <a:gd name="T5" fmla="*/ 0 h 38"/>
                  <a:gd name="T6" fmla="*/ 2147483646 w 49"/>
                  <a:gd name="T7" fmla="*/ 0 h 38"/>
                  <a:gd name="T8" fmla="*/ 0 w 49"/>
                  <a:gd name="T9" fmla="*/ 2147483646 h 38"/>
                  <a:gd name="T10" fmla="*/ 0 w 49"/>
                  <a:gd name="T11" fmla="*/ 2147483646 h 38"/>
                  <a:gd name="T12" fmla="*/ 2147483646 w 49"/>
                  <a:gd name="T13" fmla="*/ 2147483646 h 38"/>
                  <a:gd name="T14" fmla="*/ 2147483646 w 49"/>
                  <a:gd name="T15" fmla="*/ 2147483646 h 38"/>
                  <a:gd name="T16" fmla="*/ 2147483646 w 49"/>
                  <a:gd name="T17" fmla="*/ 2147483646 h 38"/>
                  <a:gd name="T18" fmla="*/ 2147483646 w 49"/>
                  <a:gd name="T19" fmla="*/ 2147483646 h 38"/>
                  <a:gd name="T20" fmla="*/ 2147483646 w 49"/>
                  <a:gd name="T21" fmla="*/ 2147483646 h 38"/>
                  <a:gd name="T22" fmla="*/ 2147483646 w 49"/>
                  <a:gd name="T23" fmla="*/ 2147483646 h 38"/>
                  <a:gd name="T24" fmla="*/ 2147483646 w 49"/>
                  <a:gd name="T25" fmla="*/ 2147483646 h 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9" h="38">
                    <a:moveTo>
                      <a:pt x="28" y="10"/>
                    </a:moveTo>
                    <a:lnTo>
                      <a:pt x="18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1" y="28"/>
                    </a:lnTo>
                    <a:lnTo>
                      <a:pt x="35" y="35"/>
                    </a:lnTo>
                    <a:lnTo>
                      <a:pt x="49" y="38"/>
                    </a:lnTo>
                    <a:lnTo>
                      <a:pt x="46" y="28"/>
                    </a:lnTo>
                    <a:lnTo>
                      <a:pt x="42" y="21"/>
                    </a:lnTo>
                    <a:lnTo>
                      <a:pt x="35" y="17"/>
                    </a:lnTo>
                    <a:lnTo>
                      <a:pt x="28" y="10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0" name="Freeform 241"/>
              <p:cNvSpPr>
                <a:spLocks/>
              </p:cNvSpPr>
              <p:nvPr/>
            </p:nvSpPr>
            <p:spPr bwMode="auto">
              <a:xfrm>
                <a:off x="3014663" y="1565275"/>
                <a:ext cx="53975" cy="77788"/>
              </a:xfrm>
              <a:custGeom>
                <a:avLst/>
                <a:gdLst>
                  <a:gd name="T0" fmla="*/ 2147483646 w 34"/>
                  <a:gd name="T1" fmla="*/ 0 h 49"/>
                  <a:gd name="T2" fmla="*/ 2147483646 w 34"/>
                  <a:gd name="T3" fmla="*/ 2147483646 h 49"/>
                  <a:gd name="T4" fmla="*/ 2147483646 w 34"/>
                  <a:gd name="T5" fmla="*/ 2147483646 h 49"/>
                  <a:gd name="T6" fmla="*/ 2147483646 w 34"/>
                  <a:gd name="T7" fmla="*/ 2147483646 h 49"/>
                  <a:gd name="T8" fmla="*/ 2147483646 w 34"/>
                  <a:gd name="T9" fmla="*/ 2147483646 h 49"/>
                  <a:gd name="T10" fmla="*/ 2147483646 w 34"/>
                  <a:gd name="T11" fmla="*/ 2147483646 h 49"/>
                  <a:gd name="T12" fmla="*/ 2147483646 w 34"/>
                  <a:gd name="T13" fmla="*/ 2147483646 h 49"/>
                  <a:gd name="T14" fmla="*/ 0 w 34"/>
                  <a:gd name="T15" fmla="*/ 2147483646 h 49"/>
                  <a:gd name="T16" fmla="*/ 2147483646 w 34"/>
                  <a:gd name="T17" fmla="*/ 2147483646 h 49"/>
                  <a:gd name="T18" fmla="*/ 2147483646 w 34"/>
                  <a:gd name="T19" fmla="*/ 2147483646 h 49"/>
                  <a:gd name="T20" fmla="*/ 2147483646 w 34"/>
                  <a:gd name="T21" fmla="*/ 2147483646 h 49"/>
                  <a:gd name="T22" fmla="*/ 2147483646 w 34"/>
                  <a:gd name="T23" fmla="*/ 2147483646 h 49"/>
                  <a:gd name="T24" fmla="*/ 2147483646 w 34"/>
                  <a:gd name="T25" fmla="*/ 2147483646 h 49"/>
                  <a:gd name="T26" fmla="*/ 2147483646 w 34"/>
                  <a:gd name="T27" fmla="*/ 2147483646 h 49"/>
                  <a:gd name="T28" fmla="*/ 2147483646 w 34"/>
                  <a:gd name="T29" fmla="*/ 0 h 4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4" h="49">
                    <a:moveTo>
                      <a:pt x="34" y="0"/>
                    </a:moveTo>
                    <a:lnTo>
                      <a:pt x="27" y="4"/>
                    </a:lnTo>
                    <a:lnTo>
                      <a:pt x="20" y="7"/>
                    </a:lnTo>
                    <a:lnTo>
                      <a:pt x="17" y="14"/>
                    </a:lnTo>
                    <a:lnTo>
                      <a:pt x="10" y="21"/>
                    </a:lnTo>
                    <a:lnTo>
                      <a:pt x="7" y="28"/>
                    </a:lnTo>
                    <a:lnTo>
                      <a:pt x="3" y="35"/>
                    </a:lnTo>
                    <a:lnTo>
                      <a:pt x="0" y="42"/>
                    </a:lnTo>
                    <a:lnTo>
                      <a:pt x="3" y="49"/>
                    </a:lnTo>
                    <a:lnTo>
                      <a:pt x="7" y="49"/>
                    </a:lnTo>
                    <a:lnTo>
                      <a:pt x="13" y="49"/>
                    </a:lnTo>
                    <a:lnTo>
                      <a:pt x="17" y="42"/>
                    </a:lnTo>
                    <a:lnTo>
                      <a:pt x="24" y="35"/>
                    </a:lnTo>
                    <a:lnTo>
                      <a:pt x="31" y="17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1" name="Freeform 242"/>
              <p:cNvSpPr>
                <a:spLocks/>
              </p:cNvSpPr>
              <p:nvPr/>
            </p:nvSpPr>
            <p:spPr bwMode="auto">
              <a:xfrm>
                <a:off x="3201988" y="1576388"/>
                <a:ext cx="42862" cy="82550"/>
              </a:xfrm>
              <a:custGeom>
                <a:avLst/>
                <a:gdLst>
                  <a:gd name="T0" fmla="*/ 2147483646 w 27"/>
                  <a:gd name="T1" fmla="*/ 2147483646 h 52"/>
                  <a:gd name="T2" fmla="*/ 2147483646 w 27"/>
                  <a:gd name="T3" fmla="*/ 2147483646 h 52"/>
                  <a:gd name="T4" fmla="*/ 2147483646 w 27"/>
                  <a:gd name="T5" fmla="*/ 2147483646 h 52"/>
                  <a:gd name="T6" fmla="*/ 2147483646 w 27"/>
                  <a:gd name="T7" fmla="*/ 2147483646 h 52"/>
                  <a:gd name="T8" fmla="*/ 2147483646 w 27"/>
                  <a:gd name="T9" fmla="*/ 2147483646 h 52"/>
                  <a:gd name="T10" fmla="*/ 2147483646 w 27"/>
                  <a:gd name="T11" fmla="*/ 2147483646 h 52"/>
                  <a:gd name="T12" fmla="*/ 0 w 27"/>
                  <a:gd name="T13" fmla="*/ 0 h 52"/>
                  <a:gd name="T14" fmla="*/ 0 w 27"/>
                  <a:gd name="T15" fmla="*/ 2147483646 h 52"/>
                  <a:gd name="T16" fmla="*/ 2147483646 w 27"/>
                  <a:gd name="T17" fmla="*/ 2147483646 h 52"/>
                  <a:gd name="T18" fmla="*/ 2147483646 w 27"/>
                  <a:gd name="T19" fmla="*/ 2147483646 h 52"/>
                  <a:gd name="T20" fmla="*/ 2147483646 w 27"/>
                  <a:gd name="T21" fmla="*/ 2147483646 h 52"/>
                  <a:gd name="T22" fmla="*/ 2147483646 w 27"/>
                  <a:gd name="T23" fmla="*/ 2147483646 h 52"/>
                  <a:gd name="T24" fmla="*/ 2147483646 w 27"/>
                  <a:gd name="T25" fmla="*/ 2147483646 h 5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" h="52">
                    <a:moveTo>
                      <a:pt x="24" y="52"/>
                    </a:moveTo>
                    <a:lnTo>
                      <a:pt x="27" y="45"/>
                    </a:lnTo>
                    <a:lnTo>
                      <a:pt x="27" y="35"/>
                    </a:lnTo>
                    <a:lnTo>
                      <a:pt x="24" y="28"/>
                    </a:lnTo>
                    <a:lnTo>
                      <a:pt x="20" y="21"/>
                    </a:lnTo>
                    <a:lnTo>
                      <a:pt x="10" y="7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0" y="45"/>
                    </a:lnTo>
                    <a:lnTo>
                      <a:pt x="17" y="49"/>
                    </a:lnTo>
                    <a:lnTo>
                      <a:pt x="24" y="52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2" name="Freeform 243"/>
              <p:cNvSpPr>
                <a:spLocks/>
              </p:cNvSpPr>
              <p:nvPr/>
            </p:nvSpPr>
            <p:spPr bwMode="auto">
              <a:xfrm>
                <a:off x="3030538" y="1257300"/>
                <a:ext cx="55562" cy="82550"/>
              </a:xfrm>
              <a:custGeom>
                <a:avLst/>
                <a:gdLst>
                  <a:gd name="T0" fmla="*/ 2147483646 w 35"/>
                  <a:gd name="T1" fmla="*/ 2147483646 h 52"/>
                  <a:gd name="T2" fmla="*/ 2147483646 w 35"/>
                  <a:gd name="T3" fmla="*/ 2147483646 h 52"/>
                  <a:gd name="T4" fmla="*/ 2147483646 w 35"/>
                  <a:gd name="T5" fmla="*/ 0 h 52"/>
                  <a:gd name="T6" fmla="*/ 0 w 35"/>
                  <a:gd name="T7" fmla="*/ 2147483646 h 52"/>
                  <a:gd name="T8" fmla="*/ 2147483646 w 35"/>
                  <a:gd name="T9" fmla="*/ 2147483646 h 52"/>
                  <a:gd name="T10" fmla="*/ 2147483646 w 35"/>
                  <a:gd name="T11" fmla="*/ 2147483646 h 52"/>
                  <a:gd name="T12" fmla="*/ 2147483646 w 35"/>
                  <a:gd name="T13" fmla="*/ 2147483646 h 52"/>
                  <a:gd name="T14" fmla="*/ 2147483646 w 35"/>
                  <a:gd name="T15" fmla="*/ 2147483646 h 52"/>
                  <a:gd name="T16" fmla="*/ 2147483646 w 35"/>
                  <a:gd name="T17" fmla="*/ 2147483646 h 52"/>
                  <a:gd name="T18" fmla="*/ 2147483646 w 35"/>
                  <a:gd name="T19" fmla="*/ 2147483646 h 52"/>
                  <a:gd name="T20" fmla="*/ 2147483646 w 35"/>
                  <a:gd name="T21" fmla="*/ 2147483646 h 52"/>
                  <a:gd name="T22" fmla="*/ 2147483646 w 35"/>
                  <a:gd name="T23" fmla="*/ 2147483646 h 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5" h="52">
                    <a:moveTo>
                      <a:pt x="28" y="24"/>
                    </a:moveTo>
                    <a:lnTo>
                      <a:pt x="21" y="10"/>
                    </a:lnTo>
                    <a:lnTo>
                      <a:pt x="14" y="0"/>
                    </a:lnTo>
                    <a:lnTo>
                      <a:pt x="0" y="7"/>
                    </a:lnTo>
                    <a:lnTo>
                      <a:pt x="14" y="31"/>
                    </a:lnTo>
                    <a:lnTo>
                      <a:pt x="31" y="52"/>
                    </a:lnTo>
                    <a:lnTo>
                      <a:pt x="31" y="48"/>
                    </a:lnTo>
                    <a:lnTo>
                      <a:pt x="35" y="48"/>
                    </a:lnTo>
                    <a:lnTo>
                      <a:pt x="35" y="45"/>
                    </a:lnTo>
                    <a:lnTo>
                      <a:pt x="31" y="34"/>
                    </a:lnTo>
                    <a:lnTo>
                      <a:pt x="31" y="31"/>
                    </a:lnTo>
                    <a:lnTo>
                      <a:pt x="28" y="24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3" name="Freeform 245"/>
              <p:cNvSpPr>
                <a:spLocks/>
              </p:cNvSpPr>
              <p:nvPr/>
            </p:nvSpPr>
            <p:spPr bwMode="auto">
              <a:xfrm>
                <a:off x="3140075" y="1239838"/>
                <a:ext cx="28575" cy="82550"/>
              </a:xfrm>
              <a:custGeom>
                <a:avLst/>
                <a:gdLst>
                  <a:gd name="T0" fmla="*/ 2147483646 w 18"/>
                  <a:gd name="T1" fmla="*/ 2147483646 h 52"/>
                  <a:gd name="T2" fmla="*/ 2147483646 w 18"/>
                  <a:gd name="T3" fmla="*/ 2147483646 h 52"/>
                  <a:gd name="T4" fmla="*/ 2147483646 w 18"/>
                  <a:gd name="T5" fmla="*/ 2147483646 h 52"/>
                  <a:gd name="T6" fmla="*/ 2147483646 w 18"/>
                  <a:gd name="T7" fmla="*/ 2147483646 h 52"/>
                  <a:gd name="T8" fmla="*/ 2147483646 w 18"/>
                  <a:gd name="T9" fmla="*/ 2147483646 h 52"/>
                  <a:gd name="T10" fmla="*/ 2147483646 w 18"/>
                  <a:gd name="T11" fmla="*/ 0 h 52"/>
                  <a:gd name="T12" fmla="*/ 2147483646 w 18"/>
                  <a:gd name="T13" fmla="*/ 0 h 52"/>
                  <a:gd name="T14" fmla="*/ 0 w 18"/>
                  <a:gd name="T15" fmla="*/ 0 h 52"/>
                  <a:gd name="T16" fmla="*/ 0 w 18"/>
                  <a:gd name="T17" fmla="*/ 2147483646 h 52"/>
                  <a:gd name="T18" fmla="*/ 0 w 18"/>
                  <a:gd name="T19" fmla="*/ 2147483646 h 52"/>
                  <a:gd name="T20" fmla="*/ 0 w 18"/>
                  <a:gd name="T21" fmla="*/ 2147483646 h 52"/>
                  <a:gd name="T22" fmla="*/ 2147483646 w 18"/>
                  <a:gd name="T23" fmla="*/ 2147483646 h 5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8" h="52">
                    <a:moveTo>
                      <a:pt x="4" y="52"/>
                    </a:moveTo>
                    <a:lnTo>
                      <a:pt x="11" y="45"/>
                    </a:lnTo>
                    <a:lnTo>
                      <a:pt x="14" y="35"/>
                    </a:lnTo>
                    <a:lnTo>
                      <a:pt x="18" y="21"/>
                    </a:lnTo>
                    <a:lnTo>
                      <a:pt x="18" y="11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4" y="52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244" name="Freeform 246"/>
              <p:cNvSpPr>
                <a:spLocks/>
              </p:cNvSpPr>
              <p:nvPr/>
            </p:nvSpPr>
            <p:spPr bwMode="auto">
              <a:xfrm>
                <a:off x="2921000" y="1433513"/>
                <a:ext cx="87312" cy="26988"/>
              </a:xfrm>
              <a:custGeom>
                <a:avLst/>
                <a:gdLst>
                  <a:gd name="T0" fmla="*/ 2147483646 w 55"/>
                  <a:gd name="T1" fmla="*/ 0 h 17"/>
                  <a:gd name="T2" fmla="*/ 2147483646 w 55"/>
                  <a:gd name="T3" fmla="*/ 0 h 17"/>
                  <a:gd name="T4" fmla="*/ 2147483646 w 55"/>
                  <a:gd name="T5" fmla="*/ 0 h 17"/>
                  <a:gd name="T6" fmla="*/ 2147483646 w 55"/>
                  <a:gd name="T7" fmla="*/ 2147483646 h 17"/>
                  <a:gd name="T8" fmla="*/ 0 w 55"/>
                  <a:gd name="T9" fmla="*/ 2147483646 h 17"/>
                  <a:gd name="T10" fmla="*/ 2147483646 w 55"/>
                  <a:gd name="T11" fmla="*/ 2147483646 h 17"/>
                  <a:gd name="T12" fmla="*/ 0 w 55"/>
                  <a:gd name="T13" fmla="*/ 2147483646 h 17"/>
                  <a:gd name="T14" fmla="*/ 0 w 55"/>
                  <a:gd name="T15" fmla="*/ 2147483646 h 17"/>
                  <a:gd name="T16" fmla="*/ 2147483646 w 55"/>
                  <a:gd name="T17" fmla="*/ 2147483646 h 17"/>
                  <a:gd name="T18" fmla="*/ 2147483646 w 55"/>
                  <a:gd name="T19" fmla="*/ 2147483646 h 17"/>
                  <a:gd name="T20" fmla="*/ 2147483646 w 55"/>
                  <a:gd name="T21" fmla="*/ 2147483646 h 17"/>
                  <a:gd name="T22" fmla="*/ 2147483646 w 55"/>
                  <a:gd name="T23" fmla="*/ 2147483646 h 17"/>
                  <a:gd name="T24" fmla="*/ 2147483646 w 55"/>
                  <a:gd name="T25" fmla="*/ 2147483646 h 17"/>
                  <a:gd name="T26" fmla="*/ 2147483646 w 55"/>
                  <a:gd name="T27" fmla="*/ 0 h 17"/>
                  <a:gd name="T28" fmla="*/ 2147483646 w 55"/>
                  <a:gd name="T29" fmla="*/ 0 h 1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5" h="17">
                    <a:moveTo>
                      <a:pt x="27" y="0"/>
                    </a:moveTo>
                    <a:lnTo>
                      <a:pt x="10" y="0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0" y="14"/>
                    </a:lnTo>
                    <a:lnTo>
                      <a:pt x="10" y="17"/>
                    </a:lnTo>
                    <a:lnTo>
                      <a:pt x="27" y="17"/>
                    </a:lnTo>
                    <a:lnTo>
                      <a:pt x="55" y="10"/>
                    </a:lnTo>
                    <a:lnTo>
                      <a:pt x="48" y="3"/>
                    </a:lnTo>
                    <a:lnTo>
                      <a:pt x="45" y="3"/>
                    </a:lnTo>
                    <a:lnTo>
                      <a:pt x="38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A8C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sp>
          <p:nvSpPr>
            <p:cNvPr id="245" name="Freeform 247"/>
            <p:cNvSpPr>
              <a:spLocks/>
            </p:cNvSpPr>
            <p:nvPr/>
          </p:nvSpPr>
          <p:spPr bwMode="auto">
            <a:xfrm>
              <a:off x="4489450" y="5822950"/>
              <a:ext cx="46038" cy="46038"/>
            </a:xfrm>
            <a:custGeom>
              <a:avLst/>
              <a:gdLst>
                <a:gd name="T0" fmla="*/ 0 w 31"/>
                <a:gd name="T1" fmla="*/ 2147483646 h 31"/>
                <a:gd name="T2" fmla="*/ 2147483646 w 31"/>
                <a:gd name="T3" fmla="*/ 2147483646 h 31"/>
                <a:gd name="T4" fmla="*/ 2147483646 w 31"/>
                <a:gd name="T5" fmla="*/ 2147483646 h 31"/>
                <a:gd name="T6" fmla="*/ 2147483646 w 31"/>
                <a:gd name="T7" fmla="*/ 2147483646 h 31"/>
                <a:gd name="T8" fmla="*/ 2147483646 w 31"/>
                <a:gd name="T9" fmla="*/ 2147483646 h 31"/>
                <a:gd name="T10" fmla="*/ 2147483646 w 31"/>
                <a:gd name="T11" fmla="*/ 2147483646 h 31"/>
                <a:gd name="T12" fmla="*/ 2147483646 w 31"/>
                <a:gd name="T13" fmla="*/ 2147483646 h 31"/>
                <a:gd name="T14" fmla="*/ 0 w 31"/>
                <a:gd name="T15" fmla="*/ 0 h 31"/>
                <a:gd name="T16" fmla="*/ 0 w 31"/>
                <a:gd name="T17" fmla="*/ 2147483646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" h="31">
                  <a:moveTo>
                    <a:pt x="0" y="17"/>
                  </a:moveTo>
                  <a:lnTo>
                    <a:pt x="24" y="31"/>
                  </a:lnTo>
                  <a:lnTo>
                    <a:pt x="28" y="24"/>
                  </a:lnTo>
                  <a:lnTo>
                    <a:pt x="31" y="17"/>
                  </a:lnTo>
                  <a:lnTo>
                    <a:pt x="24" y="10"/>
                  </a:lnTo>
                  <a:lnTo>
                    <a:pt x="17" y="3"/>
                  </a:lnTo>
                  <a:lnTo>
                    <a:pt x="10" y="3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46" name="Freeform 248"/>
            <p:cNvSpPr>
              <a:spLocks/>
            </p:cNvSpPr>
            <p:nvPr/>
          </p:nvSpPr>
          <p:spPr bwMode="auto">
            <a:xfrm>
              <a:off x="4178300" y="5467350"/>
              <a:ext cx="46038" cy="46038"/>
            </a:xfrm>
            <a:custGeom>
              <a:avLst/>
              <a:gdLst>
                <a:gd name="T0" fmla="*/ 0 w 25"/>
                <a:gd name="T1" fmla="*/ 2147483646 h 28"/>
                <a:gd name="T2" fmla="*/ 2147483646 w 25"/>
                <a:gd name="T3" fmla="*/ 2147483646 h 28"/>
                <a:gd name="T4" fmla="*/ 2147483646 w 25"/>
                <a:gd name="T5" fmla="*/ 2147483646 h 28"/>
                <a:gd name="T6" fmla="*/ 2147483646 w 25"/>
                <a:gd name="T7" fmla="*/ 2147483646 h 28"/>
                <a:gd name="T8" fmla="*/ 2147483646 w 25"/>
                <a:gd name="T9" fmla="*/ 2147483646 h 28"/>
                <a:gd name="T10" fmla="*/ 2147483646 w 25"/>
                <a:gd name="T11" fmla="*/ 0 h 28"/>
                <a:gd name="T12" fmla="*/ 0 w 25"/>
                <a:gd name="T13" fmla="*/ 0 h 28"/>
                <a:gd name="T14" fmla="*/ 0 w 25"/>
                <a:gd name="T15" fmla="*/ 214748364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" h="28">
                  <a:moveTo>
                    <a:pt x="0" y="14"/>
                  </a:moveTo>
                  <a:lnTo>
                    <a:pt x="7" y="25"/>
                  </a:lnTo>
                  <a:lnTo>
                    <a:pt x="25" y="28"/>
                  </a:lnTo>
                  <a:lnTo>
                    <a:pt x="21" y="14"/>
                  </a:lnTo>
                  <a:lnTo>
                    <a:pt x="18" y="7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47" name="Freeform 249"/>
            <p:cNvSpPr>
              <a:spLocks/>
            </p:cNvSpPr>
            <p:nvPr/>
          </p:nvSpPr>
          <p:spPr bwMode="auto">
            <a:xfrm>
              <a:off x="4141789" y="5427664"/>
              <a:ext cx="46037" cy="46037"/>
            </a:xfrm>
            <a:custGeom>
              <a:avLst/>
              <a:gdLst>
                <a:gd name="T0" fmla="*/ 0 w 28"/>
                <a:gd name="T1" fmla="*/ 2147483646 h 27"/>
                <a:gd name="T2" fmla="*/ 2147483646 w 28"/>
                <a:gd name="T3" fmla="*/ 2147483646 h 27"/>
                <a:gd name="T4" fmla="*/ 2147483646 w 28"/>
                <a:gd name="T5" fmla="*/ 2147483646 h 27"/>
                <a:gd name="T6" fmla="*/ 2147483646 w 28"/>
                <a:gd name="T7" fmla="*/ 2147483646 h 27"/>
                <a:gd name="T8" fmla="*/ 2147483646 w 28"/>
                <a:gd name="T9" fmla="*/ 2147483646 h 27"/>
                <a:gd name="T10" fmla="*/ 2147483646 w 28"/>
                <a:gd name="T11" fmla="*/ 0 h 27"/>
                <a:gd name="T12" fmla="*/ 0 w 28"/>
                <a:gd name="T13" fmla="*/ 2147483646 h 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" h="27">
                  <a:moveTo>
                    <a:pt x="0" y="14"/>
                  </a:moveTo>
                  <a:lnTo>
                    <a:pt x="11" y="24"/>
                  </a:lnTo>
                  <a:lnTo>
                    <a:pt x="25" y="27"/>
                  </a:lnTo>
                  <a:lnTo>
                    <a:pt x="28" y="14"/>
                  </a:lnTo>
                  <a:lnTo>
                    <a:pt x="18" y="3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9090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48" name="Freeform 250"/>
            <p:cNvSpPr>
              <a:spLocks/>
            </p:cNvSpPr>
            <p:nvPr/>
          </p:nvSpPr>
          <p:spPr bwMode="auto">
            <a:xfrm>
              <a:off x="4244975" y="5546725"/>
              <a:ext cx="46038" cy="4603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2147483646 w 24"/>
                <a:gd name="T9" fmla="*/ 2147483646 h 28"/>
                <a:gd name="T10" fmla="*/ 0 w 24"/>
                <a:gd name="T11" fmla="*/ 0 h 28"/>
                <a:gd name="T12" fmla="*/ 0 w 24"/>
                <a:gd name="T13" fmla="*/ 2147483646 h 28"/>
                <a:gd name="T14" fmla="*/ 0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" h="28">
                  <a:moveTo>
                    <a:pt x="7" y="28"/>
                  </a:moveTo>
                  <a:lnTo>
                    <a:pt x="24" y="28"/>
                  </a:lnTo>
                  <a:lnTo>
                    <a:pt x="24" y="18"/>
                  </a:lnTo>
                  <a:lnTo>
                    <a:pt x="17" y="7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3" y="21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rgbClr val="A09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49" name="Freeform 251"/>
            <p:cNvSpPr>
              <a:spLocks/>
            </p:cNvSpPr>
            <p:nvPr/>
          </p:nvSpPr>
          <p:spPr bwMode="auto">
            <a:xfrm>
              <a:off x="4278314" y="5588000"/>
              <a:ext cx="46037" cy="46038"/>
            </a:xfrm>
            <a:custGeom>
              <a:avLst/>
              <a:gdLst>
                <a:gd name="T0" fmla="*/ 0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2147483646 w 24"/>
                <a:gd name="T9" fmla="*/ 2147483646 h 28"/>
                <a:gd name="T10" fmla="*/ 2147483646 w 24"/>
                <a:gd name="T11" fmla="*/ 2147483646 h 28"/>
                <a:gd name="T12" fmla="*/ 0 w 24"/>
                <a:gd name="T13" fmla="*/ 0 h 28"/>
                <a:gd name="T14" fmla="*/ 0 w 24"/>
                <a:gd name="T15" fmla="*/ 214748364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28">
                  <a:moveTo>
                    <a:pt x="0" y="17"/>
                  </a:moveTo>
                  <a:lnTo>
                    <a:pt x="14" y="28"/>
                  </a:lnTo>
                  <a:lnTo>
                    <a:pt x="24" y="28"/>
                  </a:lnTo>
                  <a:lnTo>
                    <a:pt x="24" y="17"/>
                  </a:lnTo>
                  <a:lnTo>
                    <a:pt x="17" y="7"/>
                  </a:lnTo>
                  <a:lnTo>
                    <a:pt x="10" y="3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A09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0" name="Freeform 252"/>
            <p:cNvSpPr>
              <a:spLocks/>
            </p:cNvSpPr>
            <p:nvPr/>
          </p:nvSpPr>
          <p:spPr bwMode="auto">
            <a:xfrm>
              <a:off x="6088064" y="5368925"/>
              <a:ext cx="46037" cy="46038"/>
            </a:xfrm>
            <a:custGeom>
              <a:avLst/>
              <a:gdLst>
                <a:gd name="T0" fmla="*/ 2147483646 w 21"/>
                <a:gd name="T1" fmla="*/ 2147483646 h 31"/>
                <a:gd name="T2" fmla="*/ 2147483646 w 21"/>
                <a:gd name="T3" fmla="*/ 2147483646 h 31"/>
                <a:gd name="T4" fmla="*/ 2147483646 w 21"/>
                <a:gd name="T5" fmla="*/ 2147483646 h 31"/>
                <a:gd name="T6" fmla="*/ 2147483646 w 21"/>
                <a:gd name="T7" fmla="*/ 2147483646 h 31"/>
                <a:gd name="T8" fmla="*/ 2147483646 w 21"/>
                <a:gd name="T9" fmla="*/ 2147483646 h 31"/>
                <a:gd name="T10" fmla="*/ 2147483646 w 21"/>
                <a:gd name="T11" fmla="*/ 2147483646 h 31"/>
                <a:gd name="T12" fmla="*/ 2147483646 w 21"/>
                <a:gd name="T13" fmla="*/ 2147483646 h 31"/>
                <a:gd name="T14" fmla="*/ 2147483646 w 21"/>
                <a:gd name="T15" fmla="*/ 2147483646 h 31"/>
                <a:gd name="T16" fmla="*/ 2147483646 w 21"/>
                <a:gd name="T17" fmla="*/ 0 h 31"/>
                <a:gd name="T18" fmla="*/ 2147483646 w 21"/>
                <a:gd name="T19" fmla="*/ 0 h 31"/>
                <a:gd name="T20" fmla="*/ 2147483646 w 21"/>
                <a:gd name="T21" fmla="*/ 2147483646 h 31"/>
                <a:gd name="T22" fmla="*/ 2147483646 w 21"/>
                <a:gd name="T23" fmla="*/ 2147483646 h 31"/>
                <a:gd name="T24" fmla="*/ 0 w 21"/>
                <a:gd name="T25" fmla="*/ 2147483646 h 31"/>
                <a:gd name="T26" fmla="*/ 0 w 21"/>
                <a:gd name="T27" fmla="*/ 2147483646 h 31"/>
                <a:gd name="T28" fmla="*/ 2147483646 w 21"/>
                <a:gd name="T29" fmla="*/ 2147483646 h 3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" h="31">
                  <a:moveTo>
                    <a:pt x="4" y="31"/>
                  </a:moveTo>
                  <a:lnTo>
                    <a:pt x="11" y="31"/>
                  </a:lnTo>
                  <a:lnTo>
                    <a:pt x="14" y="31"/>
                  </a:lnTo>
                  <a:lnTo>
                    <a:pt x="18" y="28"/>
                  </a:lnTo>
                  <a:lnTo>
                    <a:pt x="18" y="21"/>
                  </a:lnTo>
                  <a:lnTo>
                    <a:pt x="21" y="14"/>
                  </a:lnTo>
                  <a:lnTo>
                    <a:pt x="21" y="7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4" y="31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1" name="Freeform 253"/>
            <p:cNvSpPr>
              <a:spLocks/>
            </p:cNvSpPr>
            <p:nvPr/>
          </p:nvSpPr>
          <p:spPr bwMode="auto">
            <a:xfrm>
              <a:off x="3910014" y="5137150"/>
              <a:ext cx="46037" cy="46038"/>
            </a:xfrm>
            <a:custGeom>
              <a:avLst/>
              <a:gdLst>
                <a:gd name="T0" fmla="*/ 2147483646 w 24"/>
                <a:gd name="T1" fmla="*/ 2147483646 h 27"/>
                <a:gd name="T2" fmla="*/ 2147483646 w 24"/>
                <a:gd name="T3" fmla="*/ 2147483646 h 27"/>
                <a:gd name="T4" fmla="*/ 2147483646 w 24"/>
                <a:gd name="T5" fmla="*/ 2147483646 h 27"/>
                <a:gd name="T6" fmla="*/ 2147483646 w 24"/>
                <a:gd name="T7" fmla="*/ 0 h 27"/>
                <a:gd name="T8" fmla="*/ 0 w 24"/>
                <a:gd name="T9" fmla="*/ 0 h 27"/>
                <a:gd name="T10" fmla="*/ 0 w 24"/>
                <a:gd name="T11" fmla="*/ 2147483646 h 27"/>
                <a:gd name="T12" fmla="*/ 2147483646 w 24"/>
                <a:gd name="T13" fmla="*/ 2147483646 h 27"/>
                <a:gd name="T14" fmla="*/ 2147483646 w 24"/>
                <a:gd name="T15" fmla="*/ 2147483646 h 27"/>
                <a:gd name="T16" fmla="*/ 2147483646 w 24"/>
                <a:gd name="T17" fmla="*/ 2147483646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7">
                  <a:moveTo>
                    <a:pt x="24" y="27"/>
                  </a:moveTo>
                  <a:lnTo>
                    <a:pt x="24" y="17"/>
                  </a:lnTo>
                  <a:lnTo>
                    <a:pt x="21" y="7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3" y="21"/>
                  </a:lnTo>
                  <a:lnTo>
                    <a:pt x="10" y="27"/>
                  </a:lnTo>
                  <a:lnTo>
                    <a:pt x="24" y="27"/>
                  </a:lnTo>
                  <a:close/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2" name="Freeform 254"/>
            <p:cNvSpPr>
              <a:spLocks/>
            </p:cNvSpPr>
            <p:nvPr/>
          </p:nvSpPr>
          <p:spPr bwMode="auto">
            <a:xfrm>
              <a:off x="4343400" y="5670550"/>
              <a:ext cx="46038" cy="46038"/>
            </a:xfrm>
            <a:custGeom>
              <a:avLst/>
              <a:gdLst>
                <a:gd name="T0" fmla="*/ 2147483646 w 28"/>
                <a:gd name="T1" fmla="*/ 2147483646 h 32"/>
                <a:gd name="T2" fmla="*/ 2147483646 w 28"/>
                <a:gd name="T3" fmla="*/ 2147483646 h 32"/>
                <a:gd name="T4" fmla="*/ 2147483646 w 28"/>
                <a:gd name="T5" fmla="*/ 2147483646 h 32"/>
                <a:gd name="T6" fmla="*/ 2147483646 w 28"/>
                <a:gd name="T7" fmla="*/ 2147483646 h 32"/>
                <a:gd name="T8" fmla="*/ 2147483646 w 28"/>
                <a:gd name="T9" fmla="*/ 2147483646 h 32"/>
                <a:gd name="T10" fmla="*/ 2147483646 w 28"/>
                <a:gd name="T11" fmla="*/ 2147483646 h 32"/>
                <a:gd name="T12" fmla="*/ 2147483646 w 28"/>
                <a:gd name="T13" fmla="*/ 2147483646 h 32"/>
                <a:gd name="T14" fmla="*/ 0 w 28"/>
                <a:gd name="T15" fmla="*/ 0 h 32"/>
                <a:gd name="T16" fmla="*/ 2147483646 w 28"/>
                <a:gd name="T17" fmla="*/ 2147483646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32">
                  <a:moveTo>
                    <a:pt x="4" y="21"/>
                  </a:moveTo>
                  <a:lnTo>
                    <a:pt x="11" y="25"/>
                  </a:lnTo>
                  <a:lnTo>
                    <a:pt x="14" y="28"/>
                  </a:lnTo>
                  <a:lnTo>
                    <a:pt x="28" y="32"/>
                  </a:lnTo>
                  <a:lnTo>
                    <a:pt x="25" y="18"/>
                  </a:lnTo>
                  <a:lnTo>
                    <a:pt x="21" y="7"/>
                  </a:lnTo>
                  <a:lnTo>
                    <a:pt x="14" y="4"/>
                  </a:lnTo>
                  <a:lnTo>
                    <a:pt x="0" y="0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3" name="Freeform 255"/>
            <p:cNvSpPr>
              <a:spLocks/>
            </p:cNvSpPr>
            <p:nvPr/>
          </p:nvSpPr>
          <p:spPr bwMode="auto">
            <a:xfrm>
              <a:off x="4108450" y="4984750"/>
              <a:ext cx="46038" cy="46038"/>
            </a:xfrm>
            <a:custGeom>
              <a:avLst/>
              <a:gdLst>
                <a:gd name="T0" fmla="*/ 2147483646 w 32"/>
                <a:gd name="T1" fmla="*/ 2147483646 h 21"/>
                <a:gd name="T2" fmla="*/ 2147483646 w 32"/>
                <a:gd name="T3" fmla="*/ 2147483646 h 21"/>
                <a:gd name="T4" fmla="*/ 2147483646 w 32"/>
                <a:gd name="T5" fmla="*/ 2147483646 h 21"/>
                <a:gd name="T6" fmla="*/ 2147483646 w 32"/>
                <a:gd name="T7" fmla="*/ 0 h 21"/>
                <a:gd name="T8" fmla="*/ 0 w 32"/>
                <a:gd name="T9" fmla="*/ 0 h 21"/>
                <a:gd name="T10" fmla="*/ 0 w 32"/>
                <a:gd name="T11" fmla="*/ 2147483646 h 21"/>
                <a:gd name="T12" fmla="*/ 2147483646 w 32"/>
                <a:gd name="T13" fmla="*/ 2147483646 h 21"/>
                <a:gd name="T14" fmla="*/ 2147483646 w 32"/>
                <a:gd name="T15" fmla="*/ 2147483646 h 21"/>
                <a:gd name="T16" fmla="*/ 2147483646 w 32"/>
                <a:gd name="T17" fmla="*/ 2147483646 h 21"/>
                <a:gd name="T18" fmla="*/ 2147483646 w 32"/>
                <a:gd name="T19" fmla="*/ 2147483646 h 21"/>
                <a:gd name="T20" fmla="*/ 2147483646 w 32"/>
                <a:gd name="T21" fmla="*/ 2147483646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" h="21">
                  <a:moveTo>
                    <a:pt x="32" y="21"/>
                  </a:moveTo>
                  <a:lnTo>
                    <a:pt x="28" y="7"/>
                  </a:lnTo>
                  <a:lnTo>
                    <a:pt x="21" y="4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1" y="21"/>
                  </a:lnTo>
                  <a:lnTo>
                    <a:pt x="32" y="21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4" name="Freeform 256"/>
            <p:cNvSpPr>
              <a:spLocks/>
            </p:cNvSpPr>
            <p:nvPr/>
          </p:nvSpPr>
          <p:spPr bwMode="auto">
            <a:xfrm>
              <a:off x="4791075" y="5840414"/>
              <a:ext cx="46038" cy="46037"/>
            </a:xfrm>
            <a:custGeom>
              <a:avLst/>
              <a:gdLst>
                <a:gd name="T0" fmla="*/ 2147483646 w 28"/>
                <a:gd name="T1" fmla="*/ 2147483646 h 20"/>
                <a:gd name="T2" fmla="*/ 2147483646 w 28"/>
                <a:gd name="T3" fmla="*/ 2147483646 h 20"/>
                <a:gd name="T4" fmla="*/ 2147483646 w 28"/>
                <a:gd name="T5" fmla="*/ 0 h 20"/>
                <a:gd name="T6" fmla="*/ 2147483646 w 28"/>
                <a:gd name="T7" fmla="*/ 0 h 20"/>
                <a:gd name="T8" fmla="*/ 2147483646 w 28"/>
                <a:gd name="T9" fmla="*/ 2147483646 h 20"/>
                <a:gd name="T10" fmla="*/ 2147483646 w 28"/>
                <a:gd name="T11" fmla="*/ 2147483646 h 20"/>
                <a:gd name="T12" fmla="*/ 0 w 28"/>
                <a:gd name="T13" fmla="*/ 2147483646 h 20"/>
                <a:gd name="T14" fmla="*/ 2147483646 w 28"/>
                <a:gd name="T15" fmla="*/ 2147483646 h 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8" h="20">
                  <a:moveTo>
                    <a:pt x="21" y="17"/>
                  </a:moveTo>
                  <a:lnTo>
                    <a:pt x="28" y="14"/>
                  </a:lnTo>
                  <a:lnTo>
                    <a:pt x="28" y="0"/>
                  </a:lnTo>
                  <a:lnTo>
                    <a:pt x="18" y="0"/>
                  </a:lnTo>
                  <a:lnTo>
                    <a:pt x="7" y="3"/>
                  </a:lnTo>
                  <a:lnTo>
                    <a:pt x="4" y="10"/>
                  </a:lnTo>
                  <a:lnTo>
                    <a:pt x="0" y="20"/>
                  </a:lnTo>
                  <a:lnTo>
                    <a:pt x="21" y="17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5" name="Freeform 257"/>
            <p:cNvSpPr>
              <a:spLocks/>
            </p:cNvSpPr>
            <p:nvPr/>
          </p:nvSpPr>
          <p:spPr bwMode="auto">
            <a:xfrm>
              <a:off x="3919539" y="4989514"/>
              <a:ext cx="46037" cy="46037"/>
            </a:xfrm>
            <a:custGeom>
              <a:avLst/>
              <a:gdLst>
                <a:gd name="T0" fmla="*/ 0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2147483646 w 24"/>
                <a:gd name="T9" fmla="*/ 0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0 w 24"/>
                <a:gd name="T17" fmla="*/ 2147483646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8">
                  <a:moveTo>
                    <a:pt x="0" y="28"/>
                  </a:moveTo>
                  <a:lnTo>
                    <a:pt x="14" y="28"/>
                  </a:lnTo>
                  <a:lnTo>
                    <a:pt x="21" y="21"/>
                  </a:lnTo>
                  <a:lnTo>
                    <a:pt x="24" y="14"/>
                  </a:lnTo>
                  <a:lnTo>
                    <a:pt x="24" y="0"/>
                  </a:lnTo>
                  <a:lnTo>
                    <a:pt x="14" y="3"/>
                  </a:lnTo>
                  <a:lnTo>
                    <a:pt x="7" y="10"/>
                  </a:lnTo>
                  <a:lnTo>
                    <a:pt x="3" y="1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6" name="Freeform 258"/>
            <p:cNvSpPr>
              <a:spLocks/>
            </p:cNvSpPr>
            <p:nvPr/>
          </p:nvSpPr>
          <p:spPr bwMode="auto">
            <a:xfrm>
              <a:off x="4010025" y="5260975"/>
              <a:ext cx="46038" cy="4603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0 h 28"/>
                <a:gd name="T8" fmla="*/ 0 w 24"/>
                <a:gd name="T9" fmla="*/ 0 h 28"/>
                <a:gd name="T10" fmla="*/ 0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8">
                  <a:moveTo>
                    <a:pt x="24" y="28"/>
                  </a:moveTo>
                  <a:lnTo>
                    <a:pt x="24" y="17"/>
                  </a:lnTo>
                  <a:lnTo>
                    <a:pt x="17" y="7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14"/>
                  </a:lnTo>
                  <a:lnTo>
                    <a:pt x="7" y="21"/>
                  </a:lnTo>
                  <a:lnTo>
                    <a:pt x="14" y="24"/>
                  </a:lnTo>
                  <a:lnTo>
                    <a:pt x="24" y="28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7" name="Freeform 259"/>
            <p:cNvSpPr>
              <a:spLocks/>
            </p:cNvSpPr>
            <p:nvPr/>
          </p:nvSpPr>
          <p:spPr bwMode="auto">
            <a:xfrm>
              <a:off x="4381500" y="5711825"/>
              <a:ext cx="46038" cy="46038"/>
            </a:xfrm>
            <a:custGeom>
              <a:avLst/>
              <a:gdLst>
                <a:gd name="T0" fmla="*/ 0 w 20"/>
                <a:gd name="T1" fmla="*/ 2147483646 h 28"/>
                <a:gd name="T2" fmla="*/ 2147483646 w 20"/>
                <a:gd name="T3" fmla="*/ 2147483646 h 28"/>
                <a:gd name="T4" fmla="*/ 2147483646 w 20"/>
                <a:gd name="T5" fmla="*/ 2147483646 h 28"/>
                <a:gd name="T6" fmla="*/ 2147483646 w 20"/>
                <a:gd name="T7" fmla="*/ 2147483646 h 28"/>
                <a:gd name="T8" fmla="*/ 2147483646 w 20"/>
                <a:gd name="T9" fmla="*/ 2147483646 h 28"/>
                <a:gd name="T10" fmla="*/ 2147483646 w 20"/>
                <a:gd name="T11" fmla="*/ 2147483646 h 28"/>
                <a:gd name="T12" fmla="*/ 0 w 20"/>
                <a:gd name="T13" fmla="*/ 0 h 28"/>
                <a:gd name="T14" fmla="*/ 0 w 20"/>
                <a:gd name="T15" fmla="*/ 2147483646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0" h="28">
                  <a:moveTo>
                    <a:pt x="0" y="14"/>
                  </a:moveTo>
                  <a:lnTo>
                    <a:pt x="7" y="28"/>
                  </a:lnTo>
                  <a:lnTo>
                    <a:pt x="20" y="28"/>
                  </a:lnTo>
                  <a:lnTo>
                    <a:pt x="20" y="17"/>
                  </a:lnTo>
                  <a:lnTo>
                    <a:pt x="17" y="7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A09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8" name="Freeform 260"/>
            <p:cNvSpPr>
              <a:spLocks/>
            </p:cNvSpPr>
            <p:nvPr/>
          </p:nvSpPr>
          <p:spPr bwMode="auto">
            <a:xfrm>
              <a:off x="4835525" y="5810250"/>
              <a:ext cx="46038" cy="46038"/>
            </a:xfrm>
            <a:custGeom>
              <a:avLst/>
              <a:gdLst>
                <a:gd name="T0" fmla="*/ 2147483646 w 28"/>
                <a:gd name="T1" fmla="*/ 2147483646 h 25"/>
                <a:gd name="T2" fmla="*/ 2147483646 w 28"/>
                <a:gd name="T3" fmla="*/ 2147483646 h 25"/>
                <a:gd name="T4" fmla="*/ 2147483646 w 28"/>
                <a:gd name="T5" fmla="*/ 2147483646 h 25"/>
                <a:gd name="T6" fmla="*/ 2147483646 w 28"/>
                <a:gd name="T7" fmla="*/ 2147483646 h 25"/>
                <a:gd name="T8" fmla="*/ 2147483646 w 28"/>
                <a:gd name="T9" fmla="*/ 2147483646 h 25"/>
                <a:gd name="T10" fmla="*/ 2147483646 w 28"/>
                <a:gd name="T11" fmla="*/ 0 h 25"/>
                <a:gd name="T12" fmla="*/ 2147483646 w 28"/>
                <a:gd name="T13" fmla="*/ 0 h 25"/>
                <a:gd name="T14" fmla="*/ 2147483646 w 28"/>
                <a:gd name="T15" fmla="*/ 2147483646 h 25"/>
                <a:gd name="T16" fmla="*/ 0 w 28"/>
                <a:gd name="T17" fmla="*/ 2147483646 h 25"/>
                <a:gd name="T18" fmla="*/ 0 w 28"/>
                <a:gd name="T19" fmla="*/ 2147483646 h 25"/>
                <a:gd name="T20" fmla="*/ 2147483646 w 28"/>
                <a:gd name="T21" fmla="*/ 2147483646 h 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" h="25">
                  <a:moveTo>
                    <a:pt x="18" y="21"/>
                  </a:moveTo>
                  <a:lnTo>
                    <a:pt x="18" y="18"/>
                  </a:lnTo>
                  <a:lnTo>
                    <a:pt x="21" y="18"/>
                  </a:lnTo>
                  <a:lnTo>
                    <a:pt x="25" y="18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7" y="7"/>
                  </a:lnTo>
                  <a:lnTo>
                    <a:pt x="0" y="14"/>
                  </a:lnTo>
                  <a:lnTo>
                    <a:pt x="0" y="25"/>
                  </a:lnTo>
                  <a:lnTo>
                    <a:pt x="18" y="21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59" name="Freeform 261"/>
            <p:cNvSpPr>
              <a:spLocks/>
            </p:cNvSpPr>
            <p:nvPr/>
          </p:nvSpPr>
          <p:spPr bwMode="auto">
            <a:xfrm>
              <a:off x="3976689" y="5219700"/>
              <a:ext cx="46037" cy="46038"/>
            </a:xfrm>
            <a:custGeom>
              <a:avLst/>
              <a:gdLst>
                <a:gd name="T0" fmla="*/ 2147483646 w 25"/>
                <a:gd name="T1" fmla="*/ 2147483646 h 28"/>
                <a:gd name="T2" fmla="*/ 2147483646 w 25"/>
                <a:gd name="T3" fmla="*/ 2147483646 h 28"/>
                <a:gd name="T4" fmla="*/ 2147483646 w 25"/>
                <a:gd name="T5" fmla="*/ 2147483646 h 28"/>
                <a:gd name="T6" fmla="*/ 2147483646 w 25"/>
                <a:gd name="T7" fmla="*/ 2147483646 h 28"/>
                <a:gd name="T8" fmla="*/ 2147483646 w 25"/>
                <a:gd name="T9" fmla="*/ 0 h 28"/>
                <a:gd name="T10" fmla="*/ 0 w 25"/>
                <a:gd name="T11" fmla="*/ 2147483646 h 28"/>
                <a:gd name="T12" fmla="*/ 2147483646 w 25"/>
                <a:gd name="T13" fmla="*/ 2147483646 h 28"/>
                <a:gd name="T14" fmla="*/ 2147483646 w 25"/>
                <a:gd name="T15" fmla="*/ 2147483646 h 28"/>
                <a:gd name="T16" fmla="*/ 2147483646 w 25"/>
                <a:gd name="T17" fmla="*/ 2147483646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" h="28">
                  <a:moveTo>
                    <a:pt x="25" y="28"/>
                  </a:moveTo>
                  <a:lnTo>
                    <a:pt x="25" y="17"/>
                  </a:lnTo>
                  <a:lnTo>
                    <a:pt x="18" y="7"/>
                  </a:lnTo>
                  <a:lnTo>
                    <a:pt x="14" y="4"/>
                  </a:lnTo>
                  <a:lnTo>
                    <a:pt x="4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11" y="24"/>
                  </a:lnTo>
                  <a:lnTo>
                    <a:pt x="25" y="28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0" name="Freeform 262"/>
            <p:cNvSpPr>
              <a:spLocks/>
            </p:cNvSpPr>
            <p:nvPr/>
          </p:nvSpPr>
          <p:spPr bwMode="auto">
            <a:xfrm>
              <a:off x="4452939" y="5789614"/>
              <a:ext cx="46037" cy="46037"/>
            </a:xfrm>
            <a:custGeom>
              <a:avLst/>
              <a:gdLst>
                <a:gd name="T0" fmla="*/ 0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2147483646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0 w 24"/>
                <a:gd name="T19" fmla="*/ 0 h 28"/>
                <a:gd name="T20" fmla="*/ 0 w 24"/>
                <a:gd name="T21" fmla="*/ 2147483646 h 2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" h="28">
                  <a:moveTo>
                    <a:pt x="0" y="21"/>
                  </a:moveTo>
                  <a:lnTo>
                    <a:pt x="3" y="21"/>
                  </a:lnTo>
                  <a:lnTo>
                    <a:pt x="3" y="17"/>
                  </a:lnTo>
                  <a:lnTo>
                    <a:pt x="7" y="21"/>
                  </a:lnTo>
                  <a:lnTo>
                    <a:pt x="7" y="28"/>
                  </a:lnTo>
                  <a:lnTo>
                    <a:pt x="24" y="28"/>
                  </a:lnTo>
                  <a:lnTo>
                    <a:pt x="20" y="17"/>
                  </a:lnTo>
                  <a:lnTo>
                    <a:pt x="17" y="10"/>
                  </a:lnTo>
                  <a:lnTo>
                    <a:pt x="10" y="3"/>
                  </a:lnTo>
                  <a:lnTo>
                    <a:pt x="0" y="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1" name="Freeform 263"/>
            <p:cNvSpPr>
              <a:spLocks/>
            </p:cNvSpPr>
            <p:nvPr/>
          </p:nvSpPr>
          <p:spPr bwMode="auto">
            <a:xfrm>
              <a:off x="5953125" y="5562600"/>
              <a:ext cx="46038" cy="46038"/>
            </a:xfrm>
            <a:custGeom>
              <a:avLst/>
              <a:gdLst>
                <a:gd name="T0" fmla="*/ 0 w 28"/>
                <a:gd name="T1" fmla="*/ 2147483646 h 21"/>
                <a:gd name="T2" fmla="*/ 2147483646 w 28"/>
                <a:gd name="T3" fmla="*/ 2147483646 h 21"/>
                <a:gd name="T4" fmla="*/ 2147483646 w 28"/>
                <a:gd name="T5" fmla="*/ 2147483646 h 21"/>
                <a:gd name="T6" fmla="*/ 2147483646 w 28"/>
                <a:gd name="T7" fmla="*/ 2147483646 h 21"/>
                <a:gd name="T8" fmla="*/ 2147483646 w 28"/>
                <a:gd name="T9" fmla="*/ 0 h 21"/>
                <a:gd name="T10" fmla="*/ 2147483646 w 28"/>
                <a:gd name="T11" fmla="*/ 0 h 21"/>
                <a:gd name="T12" fmla="*/ 2147483646 w 28"/>
                <a:gd name="T13" fmla="*/ 2147483646 h 21"/>
                <a:gd name="T14" fmla="*/ 2147483646 w 28"/>
                <a:gd name="T15" fmla="*/ 2147483646 h 21"/>
                <a:gd name="T16" fmla="*/ 0 w 28"/>
                <a:gd name="T17" fmla="*/ 2147483646 h 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21">
                  <a:moveTo>
                    <a:pt x="0" y="21"/>
                  </a:moveTo>
                  <a:lnTo>
                    <a:pt x="14" y="21"/>
                  </a:lnTo>
                  <a:lnTo>
                    <a:pt x="21" y="17"/>
                  </a:lnTo>
                  <a:lnTo>
                    <a:pt x="24" y="11"/>
                  </a:lnTo>
                  <a:lnTo>
                    <a:pt x="28" y="0"/>
                  </a:lnTo>
                  <a:lnTo>
                    <a:pt x="14" y="0"/>
                  </a:lnTo>
                  <a:lnTo>
                    <a:pt x="7" y="4"/>
                  </a:lnTo>
                  <a:lnTo>
                    <a:pt x="3" y="1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2" name="Freeform 264"/>
            <p:cNvSpPr>
              <a:spLocks/>
            </p:cNvSpPr>
            <p:nvPr/>
          </p:nvSpPr>
          <p:spPr bwMode="auto">
            <a:xfrm>
              <a:off x="5172075" y="5451475"/>
              <a:ext cx="46038" cy="46038"/>
            </a:xfrm>
            <a:custGeom>
              <a:avLst/>
              <a:gdLst>
                <a:gd name="T0" fmla="*/ 0 w 27"/>
                <a:gd name="T1" fmla="*/ 2147483646 h 21"/>
                <a:gd name="T2" fmla="*/ 2147483646 w 27"/>
                <a:gd name="T3" fmla="*/ 2147483646 h 21"/>
                <a:gd name="T4" fmla="*/ 2147483646 w 27"/>
                <a:gd name="T5" fmla="*/ 2147483646 h 21"/>
                <a:gd name="T6" fmla="*/ 2147483646 w 27"/>
                <a:gd name="T7" fmla="*/ 2147483646 h 21"/>
                <a:gd name="T8" fmla="*/ 2147483646 w 27"/>
                <a:gd name="T9" fmla="*/ 0 h 21"/>
                <a:gd name="T10" fmla="*/ 2147483646 w 27"/>
                <a:gd name="T11" fmla="*/ 0 h 21"/>
                <a:gd name="T12" fmla="*/ 2147483646 w 27"/>
                <a:gd name="T13" fmla="*/ 2147483646 h 21"/>
                <a:gd name="T14" fmla="*/ 2147483646 w 27"/>
                <a:gd name="T15" fmla="*/ 2147483646 h 21"/>
                <a:gd name="T16" fmla="*/ 0 w 27"/>
                <a:gd name="T17" fmla="*/ 2147483646 h 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" h="21">
                  <a:moveTo>
                    <a:pt x="0" y="21"/>
                  </a:moveTo>
                  <a:lnTo>
                    <a:pt x="14" y="21"/>
                  </a:lnTo>
                  <a:lnTo>
                    <a:pt x="21" y="18"/>
                  </a:lnTo>
                  <a:lnTo>
                    <a:pt x="24" y="11"/>
                  </a:lnTo>
                  <a:lnTo>
                    <a:pt x="27" y="0"/>
                  </a:lnTo>
                  <a:lnTo>
                    <a:pt x="17" y="0"/>
                  </a:lnTo>
                  <a:lnTo>
                    <a:pt x="7" y="4"/>
                  </a:lnTo>
                  <a:lnTo>
                    <a:pt x="3" y="1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3" name="Freeform 265"/>
            <p:cNvSpPr>
              <a:spLocks/>
            </p:cNvSpPr>
            <p:nvPr/>
          </p:nvSpPr>
          <p:spPr bwMode="auto">
            <a:xfrm>
              <a:off x="3943350" y="5178425"/>
              <a:ext cx="46038" cy="4603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0 h 28"/>
                <a:gd name="T10" fmla="*/ 0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8">
                  <a:moveTo>
                    <a:pt x="24" y="28"/>
                  </a:moveTo>
                  <a:lnTo>
                    <a:pt x="20" y="18"/>
                  </a:lnTo>
                  <a:lnTo>
                    <a:pt x="17" y="7"/>
                  </a:lnTo>
                  <a:lnTo>
                    <a:pt x="10" y="4"/>
                  </a:lnTo>
                  <a:lnTo>
                    <a:pt x="0" y="0"/>
                  </a:lnTo>
                  <a:lnTo>
                    <a:pt x="0" y="14"/>
                  </a:lnTo>
                  <a:lnTo>
                    <a:pt x="3" y="21"/>
                  </a:lnTo>
                  <a:lnTo>
                    <a:pt x="10" y="25"/>
                  </a:lnTo>
                  <a:lnTo>
                    <a:pt x="24" y="28"/>
                  </a:lnTo>
                  <a:close/>
                </a:path>
              </a:pathLst>
            </a:custGeom>
            <a:solidFill>
              <a:srgbClr val="9090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4" name="Freeform 266"/>
            <p:cNvSpPr>
              <a:spLocks/>
            </p:cNvSpPr>
            <p:nvPr/>
          </p:nvSpPr>
          <p:spPr bwMode="auto">
            <a:xfrm>
              <a:off x="5997575" y="5521325"/>
              <a:ext cx="46038" cy="46038"/>
            </a:xfrm>
            <a:custGeom>
              <a:avLst/>
              <a:gdLst>
                <a:gd name="T0" fmla="*/ 0 w 24"/>
                <a:gd name="T1" fmla="*/ 2147483646 h 25"/>
                <a:gd name="T2" fmla="*/ 2147483646 w 24"/>
                <a:gd name="T3" fmla="*/ 2147483646 h 25"/>
                <a:gd name="T4" fmla="*/ 2147483646 w 24"/>
                <a:gd name="T5" fmla="*/ 2147483646 h 25"/>
                <a:gd name="T6" fmla="*/ 2147483646 w 24"/>
                <a:gd name="T7" fmla="*/ 2147483646 h 25"/>
                <a:gd name="T8" fmla="*/ 2147483646 w 24"/>
                <a:gd name="T9" fmla="*/ 0 h 25"/>
                <a:gd name="T10" fmla="*/ 2147483646 w 24"/>
                <a:gd name="T11" fmla="*/ 0 h 25"/>
                <a:gd name="T12" fmla="*/ 2147483646 w 24"/>
                <a:gd name="T13" fmla="*/ 2147483646 h 25"/>
                <a:gd name="T14" fmla="*/ 2147483646 w 24"/>
                <a:gd name="T15" fmla="*/ 2147483646 h 25"/>
                <a:gd name="T16" fmla="*/ 0 w 24"/>
                <a:gd name="T17" fmla="*/ 2147483646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5">
                  <a:moveTo>
                    <a:pt x="0" y="25"/>
                  </a:moveTo>
                  <a:lnTo>
                    <a:pt x="11" y="21"/>
                  </a:lnTo>
                  <a:lnTo>
                    <a:pt x="17" y="18"/>
                  </a:lnTo>
                  <a:lnTo>
                    <a:pt x="21" y="11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7" y="7"/>
                  </a:lnTo>
                  <a:lnTo>
                    <a:pt x="4" y="14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A09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5" name="Freeform 267"/>
            <p:cNvSpPr>
              <a:spLocks/>
            </p:cNvSpPr>
            <p:nvPr/>
          </p:nvSpPr>
          <p:spPr bwMode="auto">
            <a:xfrm>
              <a:off x="5907089" y="5595939"/>
              <a:ext cx="46037" cy="46037"/>
            </a:xfrm>
            <a:custGeom>
              <a:avLst/>
              <a:gdLst>
                <a:gd name="T0" fmla="*/ 0 w 24"/>
                <a:gd name="T1" fmla="*/ 2147483646 h 21"/>
                <a:gd name="T2" fmla="*/ 2147483646 w 24"/>
                <a:gd name="T3" fmla="*/ 2147483646 h 21"/>
                <a:gd name="T4" fmla="*/ 2147483646 w 24"/>
                <a:gd name="T5" fmla="*/ 2147483646 h 21"/>
                <a:gd name="T6" fmla="*/ 2147483646 w 24"/>
                <a:gd name="T7" fmla="*/ 2147483646 h 21"/>
                <a:gd name="T8" fmla="*/ 2147483646 w 24"/>
                <a:gd name="T9" fmla="*/ 0 h 21"/>
                <a:gd name="T10" fmla="*/ 2147483646 w 24"/>
                <a:gd name="T11" fmla="*/ 0 h 21"/>
                <a:gd name="T12" fmla="*/ 2147483646 w 24"/>
                <a:gd name="T13" fmla="*/ 2147483646 h 21"/>
                <a:gd name="T14" fmla="*/ 0 w 24"/>
                <a:gd name="T15" fmla="*/ 2147483646 h 21"/>
                <a:gd name="T16" fmla="*/ 0 w 24"/>
                <a:gd name="T17" fmla="*/ 2147483646 h 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1">
                  <a:moveTo>
                    <a:pt x="0" y="21"/>
                  </a:moveTo>
                  <a:lnTo>
                    <a:pt x="10" y="21"/>
                  </a:lnTo>
                  <a:lnTo>
                    <a:pt x="17" y="17"/>
                  </a:lnTo>
                  <a:lnTo>
                    <a:pt x="24" y="10"/>
                  </a:lnTo>
                  <a:lnTo>
                    <a:pt x="24" y="0"/>
                  </a:lnTo>
                  <a:lnTo>
                    <a:pt x="14" y="0"/>
                  </a:lnTo>
                  <a:lnTo>
                    <a:pt x="7" y="3"/>
                  </a:lnTo>
                  <a:lnTo>
                    <a:pt x="0" y="10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9A99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6" name="Freeform 268"/>
            <p:cNvSpPr>
              <a:spLocks/>
            </p:cNvSpPr>
            <p:nvPr/>
          </p:nvSpPr>
          <p:spPr bwMode="auto">
            <a:xfrm>
              <a:off x="7234238" y="4471988"/>
              <a:ext cx="228600" cy="120650"/>
            </a:xfrm>
            <a:custGeom>
              <a:avLst/>
              <a:gdLst>
                <a:gd name="T0" fmla="*/ 2147483646 w 177"/>
                <a:gd name="T1" fmla="*/ 2147483646 h 94"/>
                <a:gd name="T2" fmla="*/ 2147483646 w 177"/>
                <a:gd name="T3" fmla="*/ 2147483646 h 94"/>
                <a:gd name="T4" fmla="*/ 2147483646 w 177"/>
                <a:gd name="T5" fmla="*/ 2147483646 h 94"/>
                <a:gd name="T6" fmla="*/ 2147483646 w 177"/>
                <a:gd name="T7" fmla="*/ 2147483646 h 94"/>
                <a:gd name="T8" fmla="*/ 2147483646 w 177"/>
                <a:gd name="T9" fmla="*/ 2147483646 h 94"/>
                <a:gd name="T10" fmla="*/ 0 w 177"/>
                <a:gd name="T11" fmla="*/ 2147483646 h 94"/>
                <a:gd name="T12" fmla="*/ 2147483646 w 177"/>
                <a:gd name="T13" fmla="*/ 2147483646 h 94"/>
                <a:gd name="T14" fmla="*/ 2147483646 w 177"/>
                <a:gd name="T15" fmla="*/ 2147483646 h 94"/>
                <a:gd name="T16" fmla="*/ 2147483646 w 177"/>
                <a:gd name="T17" fmla="*/ 2147483646 h 94"/>
                <a:gd name="T18" fmla="*/ 2147483646 w 177"/>
                <a:gd name="T19" fmla="*/ 2147483646 h 94"/>
                <a:gd name="T20" fmla="*/ 2147483646 w 177"/>
                <a:gd name="T21" fmla="*/ 0 h 94"/>
                <a:gd name="T22" fmla="*/ 2147483646 w 177"/>
                <a:gd name="T23" fmla="*/ 2147483646 h 94"/>
                <a:gd name="T24" fmla="*/ 2147483646 w 177"/>
                <a:gd name="T25" fmla="*/ 2147483646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77" h="94">
                  <a:moveTo>
                    <a:pt x="52" y="45"/>
                  </a:moveTo>
                  <a:lnTo>
                    <a:pt x="45" y="59"/>
                  </a:lnTo>
                  <a:lnTo>
                    <a:pt x="35" y="69"/>
                  </a:lnTo>
                  <a:lnTo>
                    <a:pt x="21" y="76"/>
                  </a:lnTo>
                  <a:lnTo>
                    <a:pt x="4" y="80"/>
                  </a:lnTo>
                  <a:lnTo>
                    <a:pt x="0" y="94"/>
                  </a:lnTo>
                  <a:lnTo>
                    <a:pt x="177" y="94"/>
                  </a:lnTo>
                  <a:lnTo>
                    <a:pt x="156" y="49"/>
                  </a:lnTo>
                  <a:lnTo>
                    <a:pt x="139" y="7"/>
                  </a:lnTo>
                  <a:lnTo>
                    <a:pt x="132" y="7"/>
                  </a:lnTo>
                  <a:lnTo>
                    <a:pt x="125" y="0"/>
                  </a:lnTo>
                  <a:lnTo>
                    <a:pt x="90" y="28"/>
                  </a:lnTo>
                  <a:lnTo>
                    <a:pt x="52" y="45"/>
                  </a:lnTo>
                  <a:close/>
                </a:path>
              </a:pathLst>
            </a:custGeom>
            <a:solidFill>
              <a:srgbClr val="B4B3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267" name="Freeform 269"/>
            <p:cNvSpPr>
              <a:spLocks/>
            </p:cNvSpPr>
            <p:nvPr/>
          </p:nvSpPr>
          <p:spPr bwMode="auto">
            <a:xfrm>
              <a:off x="7291389" y="4406900"/>
              <a:ext cx="117475" cy="127000"/>
            </a:xfrm>
            <a:custGeom>
              <a:avLst/>
              <a:gdLst>
                <a:gd name="T0" fmla="*/ 0 w 90"/>
                <a:gd name="T1" fmla="*/ 2147483646 h 100"/>
                <a:gd name="T2" fmla="*/ 2147483646 w 90"/>
                <a:gd name="T3" fmla="*/ 2147483646 h 100"/>
                <a:gd name="T4" fmla="*/ 2147483646 w 90"/>
                <a:gd name="T5" fmla="*/ 2147483646 h 100"/>
                <a:gd name="T6" fmla="*/ 2147483646 w 90"/>
                <a:gd name="T7" fmla="*/ 2147483646 h 100"/>
                <a:gd name="T8" fmla="*/ 2147483646 w 90"/>
                <a:gd name="T9" fmla="*/ 2147483646 h 100"/>
                <a:gd name="T10" fmla="*/ 2147483646 w 90"/>
                <a:gd name="T11" fmla="*/ 2147483646 h 100"/>
                <a:gd name="T12" fmla="*/ 2147483646 w 90"/>
                <a:gd name="T13" fmla="*/ 2147483646 h 100"/>
                <a:gd name="T14" fmla="*/ 2147483646 w 90"/>
                <a:gd name="T15" fmla="*/ 0 h 100"/>
                <a:gd name="T16" fmla="*/ 2147483646 w 90"/>
                <a:gd name="T17" fmla="*/ 0 h 100"/>
                <a:gd name="T18" fmla="*/ 2147483646 w 90"/>
                <a:gd name="T19" fmla="*/ 0 h 100"/>
                <a:gd name="T20" fmla="*/ 2147483646 w 90"/>
                <a:gd name="T21" fmla="*/ 2147483646 h 100"/>
                <a:gd name="T22" fmla="*/ 2147483646 w 90"/>
                <a:gd name="T23" fmla="*/ 2147483646 h 100"/>
                <a:gd name="T24" fmla="*/ 2147483646 w 90"/>
                <a:gd name="T25" fmla="*/ 2147483646 h 100"/>
                <a:gd name="T26" fmla="*/ 2147483646 w 90"/>
                <a:gd name="T27" fmla="*/ 2147483646 h 100"/>
                <a:gd name="T28" fmla="*/ 2147483646 w 90"/>
                <a:gd name="T29" fmla="*/ 2147483646 h 100"/>
                <a:gd name="T30" fmla="*/ 0 w 90"/>
                <a:gd name="T31" fmla="*/ 2147483646 h 10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100">
                  <a:moveTo>
                    <a:pt x="0" y="34"/>
                  </a:moveTo>
                  <a:lnTo>
                    <a:pt x="3" y="65"/>
                  </a:lnTo>
                  <a:lnTo>
                    <a:pt x="3" y="100"/>
                  </a:lnTo>
                  <a:lnTo>
                    <a:pt x="41" y="83"/>
                  </a:lnTo>
                  <a:lnTo>
                    <a:pt x="76" y="55"/>
                  </a:lnTo>
                  <a:lnTo>
                    <a:pt x="83" y="62"/>
                  </a:lnTo>
                  <a:lnTo>
                    <a:pt x="90" y="62"/>
                  </a:lnTo>
                  <a:lnTo>
                    <a:pt x="55" y="0"/>
                  </a:lnTo>
                  <a:lnTo>
                    <a:pt x="52" y="0"/>
                  </a:lnTo>
                  <a:lnTo>
                    <a:pt x="41" y="10"/>
                  </a:lnTo>
                  <a:lnTo>
                    <a:pt x="28" y="20"/>
                  </a:lnTo>
                  <a:lnTo>
                    <a:pt x="21" y="27"/>
                  </a:lnTo>
                  <a:lnTo>
                    <a:pt x="14" y="31"/>
                  </a:lnTo>
                  <a:lnTo>
                    <a:pt x="7" y="34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E3E2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68" name="CuadroTexto 267"/>
          <p:cNvSpPr txBox="1"/>
          <p:nvPr/>
        </p:nvSpPr>
        <p:spPr>
          <a:xfrm>
            <a:off x="916557" y="131206"/>
            <a:ext cx="8372475" cy="71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ES_tradnl" sz="4050" b="1" dirty="0">
                <a:solidFill>
                  <a:schemeClr val="bg1"/>
                </a:solidFill>
                <a:latin typeface="Arial Black" panose="020B0A040201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ICBF REGIONAL BOGOTÁ</a:t>
            </a:r>
          </a:p>
        </p:txBody>
      </p:sp>
      <p:sp>
        <p:nvSpPr>
          <p:cNvPr id="269" name="CuadroTexto 268"/>
          <p:cNvSpPr txBox="1">
            <a:spLocks noChangeArrowheads="1"/>
          </p:cNvSpPr>
          <p:nvPr/>
        </p:nvSpPr>
        <p:spPr bwMode="auto">
          <a:xfrm>
            <a:off x="5475318" y="5827229"/>
            <a:ext cx="43164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altLang="es-CO" b="1" dirty="0"/>
              <a:t>RENDICIÓN PUBLICA DE CUENTAS </a:t>
            </a:r>
            <a:r>
              <a:rPr lang="es-ES" altLang="es-CO" b="1" dirty="0" smtClean="0"/>
              <a:t>2016</a:t>
            </a:r>
            <a:endParaRPr lang="es-ES" altLang="es-CO" dirty="0"/>
          </a:p>
        </p:txBody>
      </p:sp>
      <p:pic>
        <p:nvPicPr>
          <p:cNvPr id="2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97661" y="1713397"/>
            <a:ext cx="4179887" cy="50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2" name="Marcador de texto 3"/>
          <p:cNvSpPr>
            <a:spLocks noGrp="1"/>
          </p:cNvSpPr>
          <p:nvPr>
            <p:ph type="body" sz="half" idx="2"/>
          </p:nvPr>
        </p:nvSpPr>
        <p:spPr>
          <a:xfrm>
            <a:off x="2885584" y="1351542"/>
            <a:ext cx="5520913" cy="4271015"/>
          </a:xfrm>
          <a:noFill/>
        </p:spPr>
        <p:txBody>
          <a:bodyPr/>
          <a:lstStyle/>
          <a:p>
            <a:pPr algn="ctr"/>
            <a:r>
              <a:rPr lang="es-CO" sz="2400" b="1" dirty="0" smtClean="0"/>
              <a:t>INVITA  A SU</a:t>
            </a:r>
            <a:endParaRPr lang="es-CO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RENDICION PUBLICA DE </a:t>
            </a:r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CUENTAS</a:t>
            </a:r>
            <a:endParaRPr lang="es-CO" b="1" dirty="0"/>
          </a:p>
          <a:p>
            <a:pPr algn="ctr"/>
            <a:r>
              <a:rPr lang="es-CO" sz="1800" b="1" dirty="0" smtClean="0"/>
              <a:t>SALON GOBERNADORES</a:t>
            </a:r>
          </a:p>
          <a:p>
            <a:pPr algn="ctr"/>
            <a:r>
              <a:rPr lang="es-CO" sz="1800" b="1" dirty="0" smtClean="0"/>
              <a:t>GOBERMNACION DE CUNDINAMARCA</a:t>
            </a:r>
          </a:p>
          <a:p>
            <a:pPr algn="ctr"/>
            <a:r>
              <a:rPr lang="es-CO" sz="1800" b="1" dirty="0">
                <a:cs typeface="Arial" panose="020B0604020202020204" pitchFamily="34" charset="0"/>
              </a:rPr>
              <a:t>Calle  26 # 51- </a:t>
            </a:r>
            <a:r>
              <a:rPr lang="es-CO" sz="1800" b="1" dirty="0" smtClean="0">
                <a:cs typeface="Arial" panose="020B0604020202020204" pitchFamily="34" charset="0"/>
              </a:rPr>
              <a:t>53 </a:t>
            </a:r>
          </a:p>
          <a:p>
            <a:pPr algn="ctr"/>
            <a:r>
              <a:rPr lang="es-CO" sz="1800" b="1" dirty="0" smtClean="0">
                <a:cs typeface="Arial" panose="020B0604020202020204" pitchFamily="34" charset="0"/>
              </a:rPr>
              <a:t>Bogotá D.C.</a:t>
            </a:r>
            <a:r>
              <a:rPr lang="es-CO" sz="1800" b="1" dirty="0" smtClean="0"/>
              <a:t> </a:t>
            </a:r>
            <a:endParaRPr lang="es-CO" b="1" dirty="0" smtClean="0"/>
          </a:p>
          <a:p>
            <a:pPr algn="ctr"/>
            <a:r>
              <a:rPr lang="es-CO" b="1" dirty="0" smtClean="0"/>
              <a:t>30 DE NOVIEMBRE DE 2016</a:t>
            </a:r>
          </a:p>
          <a:p>
            <a:pPr algn="ctr"/>
            <a:r>
              <a:rPr lang="es-CO" b="1" dirty="0" smtClean="0"/>
              <a:t>8:30 am – 12m</a:t>
            </a:r>
          </a:p>
          <a:p>
            <a:pPr algn="ctr"/>
            <a:r>
              <a:rPr lang="es-CO" dirty="0" smtClean="0"/>
              <a:t>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962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68" grpId="0"/>
      <p:bldP spid="269" grpId="0"/>
    </p:bld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38</Words>
  <Application>Microsoft Office PowerPoint</Application>
  <PresentationFormat>Panorámica</PresentationFormat>
  <Paragraphs>11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 Unicode MS</vt:lpstr>
      <vt:lpstr>MS PGothic</vt:lpstr>
      <vt:lpstr>Arial</vt:lpstr>
      <vt:lpstr>Arial Black</vt:lpstr>
      <vt:lpstr>Calibri</vt:lpstr>
      <vt:lpstr>Calibri Light</vt:lpstr>
      <vt:lpstr>Diseño personalizado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Flor de Maria Realpe Realpe</dc:creator>
  <cp:lastModifiedBy>Marco Giovanni Gonzalez Romero</cp:lastModifiedBy>
  <cp:revision>11</cp:revision>
  <dcterms:created xsi:type="dcterms:W3CDTF">2016-11-17T17:09:20Z</dcterms:created>
  <dcterms:modified xsi:type="dcterms:W3CDTF">2016-11-25T20:10:51Z</dcterms:modified>
</cp:coreProperties>
</file>