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1" r:id="rId3"/>
    <p:sldId id="285" r:id="rId4"/>
    <p:sldId id="284" r:id="rId5"/>
    <p:sldId id="287" r:id="rId6"/>
    <p:sldId id="277" r:id="rId7"/>
    <p:sldId id="283" r:id="rId8"/>
    <p:sldId id="262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10" r:id="rId17"/>
    <p:sldId id="311" r:id="rId18"/>
    <p:sldId id="309" r:id="rId19"/>
    <p:sldId id="259" r:id="rId20"/>
    <p:sldId id="289" r:id="rId21"/>
    <p:sldId id="292" r:id="rId22"/>
    <p:sldId id="295" r:id="rId23"/>
    <p:sldId id="294" r:id="rId2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44CA8"/>
    <a:srgbClr val="FFFFFF"/>
    <a:srgbClr val="4FB1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40B9B8-3864-46AD-82E9-8D15CEB1ED37}" type="doc">
      <dgm:prSet loTypeId="urn:microsoft.com/office/officeart/2005/8/layout/default" loCatId="list" qsTypeId="urn:microsoft.com/office/officeart/2005/8/quickstyle/3d7" qsCatId="3D" csTypeId="urn:microsoft.com/office/officeart/2005/8/colors/accent6_4" csCatId="accent6" phldr="1"/>
      <dgm:spPr/>
      <dgm:t>
        <a:bodyPr/>
        <a:lstStyle/>
        <a:p>
          <a:endParaRPr lang="es-CO"/>
        </a:p>
      </dgm:t>
    </dgm:pt>
    <dgm:pt modelId="{00ACD92E-3A84-4CBA-A80E-0F4C8B447D38}">
      <dgm:prSet phldrT="[Texto]"/>
      <dgm:spPr/>
      <dgm:t>
        <a:bodyPr/>
        <a:lstStyle/>
        <a:p>
          <a:r>
            <a:rPr lang="es-CO" b="1" smtClean="0"/>
            <a:t>Encuentro presencial  de interlocución, un dialogo abierto y una comunicación de doble vía con los ciudadanos asistentes</a:t>
          </a:r>
          <a:endParaRPr lang="es-CO" b="1" dirty="0"/>
        </a:p>
      </dgm:t>
    </dgm:pt>
    <dgm:pt modelId="{ECDC93B9-F2AB-4DDF-BAB8-986E4E837C81}" type="parTrans" cxnId="{58C59164-26EF-49D0-9404-9126EB413686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60025C99-1607-418B-A47C-8D2DBDF365BD}" type="sibTrans" cxnId="{58C59164-26EF-49D0-9404-9126EB413686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DF06E544-0BA2-4108-826E-E2FB70BFEC12}">
      <dgm:prSet phldrT="[Texto]"/>
      <dgm:spPr/>
      <dgm:t>
        <a:bodyPr/>
        <a:lstStyle/>
        <a:p>
          <a:r>
            <a:rPr lang="es-CO" b="1" dirty="0" smtClean="0"/>
            <a:t>Se viabilizara la detección de anomalías, subsanar los errores en la prestación de los servicios</a:t>
          </a:r>
          <a:endParaRPr lang="es-CO" b="1" dirty="0"/>
        </a:p>
      </dgm:t>
    </dgm:pt>
    <dgm:pt modelId="{AD833D01-30F0-4D08-B342-2AAA2BD177A6}" type="parTrans" cxnId="{DA8796A8-33B6-4AB5-BDD1-F98BAF91A791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06706402-9396-48F5-BE7D-293B29AE4F46}" type="sibTrans" cxnId="{DA8796A8-33B6-4AB5-BDD1-F98BAF91A791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CDE4E4AE-857F-4E95-B797-FF6731AA1AAF}">
      <dgm:prSet phldrT="[Texto]"/>
      <dgm:spPr/>
      <dgm:t>
        <a:bodyPr/>
        <a:lstStyle/>
        <a:p>
          <a:r>
            <a:rPr lang="es-CO" b="1" smtClean="0"/>
            <a:t>Proponer  correctivos y propiciar escenarios de prevención, cualificación y mejoramiento de los servicios entre todos (familias, ICBF, autoridades municipales, SNBF)</a:t>
          </a:r>
          <a:endParaRPr lang="es-CO" b="1" dirty="0"/>
        </a:p>
      </dgm:t>
    </dgm:pt>
    <dgm:pt modelId="{4E843462-6B7E-4587-AC29-2E1351F49491}" type="parTrans" cxnId="{02900230-C86E-48B2-9674-360521DF0949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4CE03ED7-5D33-46A3-8BF8-F72B7CAB9905}" type="sibTrans" cxnId="{02900230-C86E-48B2-9674-360521DF0949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C47DCAD5-F073-4E87-9220-F6922CC7208B}">
      <dgm:prSet phldrT="[Texto]"/>
      <dgm:spPr/>
      <dgm:t>
        <a:bodyPr/>
        <a:lstStyle/>
        <a:p>
          <a:r>
            <a:rPr lang="es-CO" b="1" dirty="0" smtClean="0"/>
            <a:t>Comunicación directa con los Agentes del SNBF, coordinación de acciones</a:t>
          </a:r>
          <a:endParaRPr lang="es-CO" b="1" dirty="0"/>
        </a:p>
      </dgm:t>
    </dgm:pt>
    <dgm:pt modelId="{C2BE08B7-156F-4DC1-A033-5021DBB43E84}" type="parTrans" cxnId="{C985EC8D-482B-4929-8177-67B861419121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891C5C8F-07A0-493F-A290-7B5C3FF97D45}" type="sibTrans" cxnId="{C985EC8D-482B-4929-8177-67B861419121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7FCC697C-49F0-4D2F-A7C6-C0035C5FAE40}">
      <dgm:prSet phldrT="[Texto]"/>
      <dgm:spPr/>
      <dgm:t>
        <a:bodyPr/>
        <a:lstStyle/>
        <a:p>
          <a:r>
            <a:rPr lang="es-CO" b="1" smtClean="0"/>
            <a:t>Trataremos temas relacionados con la gestión, avances, logros y dificultades frente a los  programas o servicios de la Primera Infancia</a:t>
          </a:r>
          <a:endParaRPr lang="es-CO" b="1" dirty="0"/>
        </a:p>
      </dgm:t>
    </dgm:pt>
    <dgm:pt modelId="{5D34E5F3-F5E5-4045-A5E1-6F3A69B686EA}" type="sibTrans" cxnId="{019EAAE8-9C5A-49B1-8B68-93BD68C74B80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3D02EF9A-7B0D-4EE3-B59E-6551E5A79E13}" type="parTrans" cxnId="{019EAAE8-9C5A-49B1-8B68-93BD68C74B80}">
      <dgm:prSet/>
      <dgm:spPr/>
      <dgm:t>
        <a:bodyPr/>
        <a:lstStyle/>
        <a:p>
          <a:endParaRPr lang="es-CO" b="1">
            <a:solidFill>
              <a:schemeClr val="bg1"/>
            </a:solidFill>
          </a:endParaRPr>
        </a:p>
      </dgm:t>
    </dgm:pt>
    <dgm:pt modelId="{4160B680-DDBC-4749-BED7-0D9078446448}" type="pres">
      <dgm:prSet presAssocID="{2940B9B8-3864-46AD-82E9-8D15CEB1ED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D7771F51-45B3-49D2-BE54-391AF7AADEB0}" type="pres">
      <dgm:prSet presAssocID="{00ACD92E-3A84-4CBA-A80E-0F4C8B447D3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101F78B-3D92-46C5-B547-C5C10A9CBF70}" type="pres">
      <dgm:prSet presAssocID="{60025C99-1607-418B-A47C-8D2DBDF365BD}" presName="sibTrans" presStyleCnt="0"/>
      <dgm:spPr/>
    </dgm:pt>
    <dgm:pt modelId="{7FC3AEBD-17E9-4914-A0B8-A7AEBED6AD16}" type="pres">
      <dgm:prSet presAssocID="{7FCC697C-49F0-4D2F-A7C6-C0035C5FAE4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F968DC-4D41-4166-8669-BCE5749A793C}" type="pres">
      <dgm:prSet presAssocID="{5D34E5F3-F5E5-4045-A5E1-6F3A69B686EA}" presName="sibTrans" presStyleCnt="0"/>
      <dgm:spPr/>
    </dgm:pt>
    <dgm:pt modelId="{CD48881C-5D07-41FE-B95C-4285D9F1B8DB}" type="pres">
      <dgm:prSet presAssocID="{DF06E544-0BA2-4108-826E-E2FB70BFEC1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429A1A-28FD-492B-B267-60CE9C54A87E}" type="pres">
      <dgm:prSet presAssocID="{06706402-9396-48F5-BE7D-293B29AE4F46}" presName="sibTrans" presStyleCnt="0"/>
      <dgm:spPr/>
    </dgm:pt>
    <dgm:pt modelId="{B0BA986F-2271-4710-96F5-25252286C501}" type="pres">
      <dgm:prSet presAssocID="{CDE4E4AE-857F-4E95-B797-FF6731AA1AA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670F8D4-380D-4540-8C82-59ADCE59ED0E}" type="pres">
      <dgm:prSet presAssocID="{4CE03ED7-5D33-46A3-8BF8-F72B7CAB9905}" presName="sibTrans" presStyleCnt="0"/>
      <dgm:spPr/>
    </dgm:pt>
    <dgm:pt modelId="{E5B0AEF8-6ABD-46D5-A33D-DDCF8A0C0040}" type="pres">
      <dgm:prSet presAssocID="{C47DCAD5-F073-4E87-9220-F6922CC7208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19EAAE8-9C5A-49B1-8B68-93BD68C74B80}" srcId="{2940B9B8-3864-46AD-82E9-8D15CEB1ED37}" destId="{7FCC697C-49F0-4D2F-A7C6-C0035C5FAE40}" srcOrd="1" destOrd="0" parTransId="{3D02EF9A-7B0D-4EE3-B59E-6551E5A79E13}" sibTransId="{5D34E5F3-F5E5-4045-A5E1-6F3A69B686EA}"/>
    <dgm:cxn modelId="{D8FF3F3D-D827-42B7-8BA0-72EA74DC7FA6}" type="presOf" srcId="{00ACD92E-3A84-4CBA-A80E-0F4C8B447D38}" destId="{D7771F51-45B3-49D2-BE54-391AF7AADEB0}" srcOrd="0" destOrd="0" presId="urn:microsoft.com/office/officeart/2005/8/layout/default"/>
    <dgm:cxn modelId="{F4FE9E5D-3E93-4364-B689-33B6F5DD1D31}" type="presOf" srcId="{CDE4E4AE-857F-4E95-B797-FF6731AA1AAF}" destId="{B0BA986F-2271-4710-96F5-25252286C501}" srcOrd="0" destOrd="0" presId="urn:microsoft.com/office/officeart/2005/8/layout/default"/>
    <dgm:cxn modelId="{02900230-C86E-48B2-9674-360521DF0949}" srcId="{2940B9B8-3864-46AD-82E9-8D15CEB1ED37}" destId="{CDE4E4AE-857F-4E95-B797-FF6731AA1AAF}" srcOrd="3" destOrd="0" parTransId="{4E843462-6B7E-4587-AC29-2E1351F49491}" sibTransId="{4CE03ED7-5D33-46A3-8BF8-F72B7CAB9905}"/>
    <dgm:cxn modelId="{A9AEE8B0-69F9-48DA-AA1A-1421AE486173}" type="presOf" srcId="{7FCC697C-49F0-4D2F-A7C6-C0035C5FAE40}" destId="{7FC3AEBD-17E9-4914-A0B8-A7AEBED6AD16}" srcOrd="0" destOrd="0" presId="urn:microsoft.com/office/officeart/2005/8/layout/default"/>
    <dgm:cxn modelId="{92FF3D14-22AD-4D27-91C2-1E7D921E57B6}" type="presOf" srcId="{2940B9B8-3864-46AD-82E9-8D15CEB1ED37}" destId="{4160B680-DDBC-4749-BED7-0D9078446448}" srcOrd="0" destOrd="0" presId="urn:microsoft.com/office/officeart/2005/8/layout/default"/>
    <dgm:cxn modelId="{C985EC8D-482B-4929-8177-67B861419121}" srcId="{2940B9B8-3864-46AD-82E9-8D15CEB1ED37}" destId="{C47DCAD5-F073-4E87-9220-F6922CC7208B}" srcOrd="4" destOrd="0" parTransId="{C2BE08B7-156F-4DC1-A033-5021DBB43E84}" sibTransId="{891C5C8F-07A0-493F-A290-7B5C3FF97D45}"/>
    <dgm:cxn modelId="{19A36344-6BE6-4987-89E0-FEB3AF196E47}" type="presOf" srcId="{C47DCAD5-F073-4E87-9220-F6922CC7208B}" destId="{E5B0AEF8-6ABD-46D5-A33D-DDCF8A0C0040}" srcOrd="0" destOrd="0" presId="urn:microsoft.com/office/officeart/2005/8/layout/default"/>
    <dgm:cxn modelId="{58C59164-26EF-49D0-9404-9126EB413686}" srcId="{2940B9B8-3864-46AD-82E9-8D15CEB1ED37}" destId="{00ACD92E-3A84-4CBA-A80E-0F4C8B447D38}" srcOrd="0" destOrd="0" parTransId="{ECDC93B9-F2AB-4DDF-BAB8-986E4E837C81}" sibTransId="{60025C99-1607-418B-A47C-8D2DBDF365BD}"/>
    <dgm:cxn modelId="{A0AE10DD-2BF1-4EBC-8FA6-2291D9BC7BDA}" type="presOf" srcId="{DF06E544-0BA2-4108-826E-E2FB70BFEC12}" destId="{CD48881C-5D07-41FE-B95C-4285D9F1B8DB}" srcOrd="0" destOrd="0" presId="urn:microsoft.com/office/officeart/2005/8/layout/default"/>
    <dgm:cxn modelId="{DA8796A8-33B6-4AB5-BDD1-F98BAF91A791}" srcId="{2940B9B8-3864-46AD-82E9-8D15CEB1ED37}" destId="{DF06E544-0BA2-4108-826E-E2FB70BFEC12}" srcOrd="2" destOrd="0" parTransId="{AD833D01-30F0-4D08-B342-2AAA2BD177A6}" sibTransId="{06706402-9396-48F5-BE7D-293B29AE4F46}"/>
    <dgm:cxn modelId="{B21FFAD0-EE4D-4DAA-AF1A-8B747538ADC7}" type="presParOf" srcId="{4160B680-DDBC-4749-BED7-0D9078446448}" destId="{D7771F51-45B3-49D2-BE54-391AF7AADEB0}" srcOrd="0" destOrd="0" presId="urn:microsoft.com/office/officeart/2005/8/layout/default"/>
    <dgm:cxn modelId="{BE6FD743-2F42-4BE5-8FA6-87F5C28BBD63}" type="presParOf" srcId="{4160B680-DDBC-4749-BED7-0D9078446448}" destId="{1101F78B-3D92-46C5-B547-C5C10A9CBF70}" srcOrd="1" destOrd="0" presId="urn:microsoft.com/office/officeart/2005/8/layout/default"/>
    <dgm:cxn modelId="{97CD6617-3E98-41EC-A25F-6B51D7A68FDE}" type="presParOf" srcId="{4160B680-DDBC-4749-BED7-0D9078446448}" destId="{7FC3AEBD-17E9-4914-A0B8-A7AEBED6AD16}" srcOrd="2" destOrd="0" presId="urn:microsoft.com/office/officeart/2005/8/layout/default"/>
    <dgm:cxn modelId="{55D2E304-B571-4701-8382-5F8512DF5E8F}" type="presParOf" srcId="{4160B680-DDBC-4749-BED7-0D9078446448}" destId="{47F968DC-4D41-4166-8669-BCE5749A793C}" srcOrd="3" destOrd="0" presId="urn:microsoft.com/office/officeart/2005/8/layout/default"/>
    <dgm:cxn modelId="{B482A87A-D414-46A5-98BC-9F3C046748FB}" type="presParOf" srcId="{4160B680-DDBC-4749-BED7-0D9078446448}" destId="{CD48881C-5D07-41FE-B95C-4285D9F1B8DB}" srcOrd="4" destOrd="0" presId="urn:microsoft.com/office/officeart/2005/8/layout/default"/>
    <dgm:cxn modelId="{27097948-B999-4737-97DC-389A15A41946}" type="presParOf" srcId="{4160B680-DDBC-4749-BED7-0D9078446448}" destId="{7D429A1A-28FD-492B-B267-60CE9C54A87E}" srcOrd="5" destOrd="0" presId="urn:microsoft.com/office/officeart/2005/8/layout/default"/>
    <dgm:cxn modelId="{01F363AA-5767-4FA7-BAF7-30AB19855584}" type="presParOf" srcId="{4160B680-DDBC-4749-BED7-0D9078446448}" destId="{B0BA986F-2271-4710-96F5-25252286C501}" srcOrd="6" destOrd="0" presId="urn:microsoft.com/office/officeart/2005/8/layout/default"/>
    <dgm:cxn modelId="{42B84B51-3929-4D3C-AAB7-A85A6B8566A7}" type="presParOf" srcId="{4160B680-DDBC-4749-BED7-0D9078446448}" destId="{8670F8D4-380D-4540-8C82-59ADCE59ED0E}" srcOrd="7" destOrd="0" presId="urn:microsoft.com/office/officeart/2005/8/layout/default"/>
    <dgm:cxn modelId="{3D244006-D6C6-41B0-A910-1BD8BC24315D}" type="presParOf" srcId="{4160B680-DDBC-4749-BED7-0D9078446448}" destId="{E5B0AEF8-6ABD-46D5-A33D-DDCF8A0C004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349C8-0BD2-4562-9A52-E2276A20247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28A07F8B-9A23-42BD-91A5-E6A648B085C0}">
      <dgm:prSet phldrT="[Texto]" custT="1"/>
      <dgm:spPr/>
      <dgm:t>
        <a:bodyPr/>
        <a:lstStyle/>
        <a:p>
          <a:r>
            <a:rPr lang="es-CO" sz="1000" b="1" dirty="0" smtClean="0"/>
            <a:t>Fortalecer el aprendizaje continuo y las prácticas de transparencia a través de la rendición de cuentas en corresponsabilidad con los actores del SNBF</a:t>
          </a:r>
          <a:endParaRPr lang="es-CO" sz="1000" b="1" dirty="0"/>
        </a:p>
      </dgm:t>
    </dgm:pt>
    <dgm:pt modelId="{68E3BC4B-C09B-4E9B-8899-2F967D221DF5}" type="parTrans" cxnId="{53B7D8C4-4691-4490-945E-277D402901B7}">
      <dgm:prSet/>
      <dgm:spPr/>
      <dgm:t>
        <a:bodyPr/>
        <a:lstStyle/>
        <a:p>
          <a:endParaRPr lang="es-CO"/>
        </a:p>
      </dgm:t>
    </dgm:pt>
    <dgm:pt modelId="{302BCF6A-B261-4BE9-9C7E-16A96F7D352E}" type="sibTrans" cxnId="{53B7D8C4-4691-4490-945E-277D402901B7}">
      <dgm:prSet/>
      <dgm:spPr/>
      <dgm:t>
        <a:bodyPr/>
        <a:lstStyle/>
        <a:p>
          <a:endParaRPr lang="es-CO"/>
        </a:p>
      </dgm:t>
    </dgm:pt>
    <dgm:pt modelId="{975882EF-AC2E-44E8-8FD4-FAA8D254F358}">
      <dgm:prSet phldrT="[Texto]" custT="1"/>
      <dgm:spPr/>
      <dgm:t>
        <a:bodyPr/>
        <a:lstStyle/>
        <a:p>
          <a:r>
            <a:rPr lang="es-CO" sz="1000" b="1" dirty="0" smtClean="0"/>
            <a:t>Mejoramiento de las condiciones de vida de la niñez, la adolescencia y las familias sujetas de atención por parte del ICBF en corresponsabilidad con los actores del SNBF.</a:t>
          </a:r>
          <a:endParaRPr lang="es-CO" sz="1000" b="1" dirty="0"/>
        </a:p>
      </dgm:t>
    </dgm:pt>
    <dgm:pt modelId="{C3CA9FD7-8746-47F5-BC87-A2B7DF084D6F}" type="parTrans" cxnId="{1F516EF8-6E6B-48F2-8386-8153DD8FC2A0}">
      <dgm:prSet/>
      <dgm:spPr/>
      <dgm:t>
        <a:bodyPr/>
        <a:lstStyle/>
        <a:p>
          <a:endParaRPr lang="es-CO"/>
        </a:p>
      </dgm:t>
    </dgm:pt>
    <dgm:pt modelId="{384C199C-476B-4AC5-9CAE-AE918A0F429F}" type="sibTrans" cxnId="{1F516EF8-6E6B-48F2-8386-8153DD8FC2A0}">
      <dgm:prSet/>
      <dgm:spPr/>
      <dgm:t>
        <a:bodyPr/>
        <a:lstStyle/>
        <a:p>
          <a:endParaRPr lang="es-CO"/>
        </a:p>
      </dgm:t>
    </dgm:pt>
    <dgm:pt modelId="{6AF00208-993C-4926-95A0-CD26A8A98998}">
      <dgm:prSet phldrT="[Texto]" custT="1"/>
      <dgm:spPr/>
      <dgm:t>
        <a:bodyPr/>
        <a:lstStyle/>
        <a:p>
          <a:r>
            <a:rPr lang="es-CO" sz="1000" b="1" dirty="0" smtClean="0"/>
            <a:t>Concertar conjuntamente acciones de mejora de la gestión de los programas, la cofinanciación de la atención y el control social de la prestación de los servicios en las comunidades</a:t>
          </a:r>
          <a:endParaRPr lang="es-CO" sz="1000" b="1" dirty="0"/>
        </a:p>
      </dgm:t>
    </dgm:pt>
    <dgm:pt modelId="{677889D7-5160-4F62-8DA7-267A5D0F89F6}" type="parTrans" cxnId="{CCA966CC-BA3B-4764-835E-D203C900EC05}">
      <dgm:prSet/>
      <dgm:spPr/>
      <dgm:t>
        <a:bodyPr/>
        <a:lstStyle/>
        <a:p>
          <a:endParaRPr lang="es-CO"/>
        </a:p>
      </dgm:t>
    </dgm:pt>
    <dgm:pt modelId="{4B7895C7-0931-484D-B31C-7F8B7FC47F88}" type="sibTrans" cxnId="{CCA966CC-BA3B-4764-835E-D203C900EC05}">
      <dgm:prSet/>
      <dgm:spPr/>
      <dgm:t>
        <a:bodyPr/>
        <a:lstStyle/>
        <a:p>
          <a:endParaRPr lang="es-CO"/>
        </a:p>
      </dgm:t>
    </dgm:pt>
    <dgm:pt modelId="{95E4ED47-EB4A-4A67-8FBB-B3B7ED7B3FCC}" type="pres">
      <dgm:prSet presAssocID="{B82349C8-0BD2-4562-9A52-E2276A20247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81A5D780-8549-4147-88E6-A66E010C7CC2}" type="pres">
      <dgm:prSet presAssocID="{28A07F8B-9A23-42BD-91A5-E6A648B085C0}" presName="Accent1" presStyleCnt="0"/>
      <dgm:spPr/>
    </dgm:pt>
    <dgm:pt modelId="{CCE87DD0-8ECF-45EB-A4AD-E425F06EA5C9}" type="pres">
      <dgm:prSet presAssocID="{28A07F8B-9A23-42BD-91A5-E6A648B085C0}" presName="Accent" presStyleLbl="node1" presStyleIdx="0" presStyleCnt="3" custScaleX="112755"/>
      <dgm:spPr/>
    </dgm:pt>
    <dgm:pt modelId="{2619A791-926F-48F0-968E-7C552AE0A3C4}" type="pres">
      <dgm:prSet presAssocID="{28A07F8B-9A23-42BD-91A5-E6A648B085C0}" presName="Parent1" presStyleLbl="revTx" presStyleIdx="0" presStyleCnt="3" custScaleX="95252" custScaleY="121163" custLinFactNeighborX="4559" custLinFactNeighborY="-114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7FB30EC-12B0-4F69-B708-DE58B9F7FD8D}" type="pres">
      <dgm:prSet presAssocID="{975882EF-AC2E-44E8-8FD4-FAA8D254F358}" presName="Accent2" presStyleCnt="0"/>
      <dgm:spPr/>
    </dgm:pt>
    <dgm:pt modelId="{253B2019-AEE8-458B-A5B7-898F7CDB5F7C}" type="pres">
      <dgm:prSet presAssocID="{975882EF-AC2E-44E8-8FD4-FAA8D254F358}" presName="Accent" presStyleLbl="node1" presStyleIdx="1" presStyleCnt="3" custScaleX="112843"/>
      <dgm:spPr/>
    </dgm:pt>
    <dgm:pt modelId="{D21F64A2-8F7F-487F-BE81-3B75F9575D66}" type="pres">
      <dgm:prSet presAssocID="{975882EF-AC2E-44E8-8FD4-FAA8D254F358}" presName="Parent2" presStyleLbl="revTx" presStyleIdx="1" presStyleCnt="3" custLinFactNeighborY="-114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AE59EE3-3B06-4B28-808C-A755CD54B9E5}" type="pres">
      <dgm:prSet presAssocID="{6AF00208-993C-4926-95A0-CD26A8A98998}" presName="Accent3" presStyleCnt="0"/>
      <dgm:spPr/>
    </dgm:pt>
    <dgm:pt modelId="{C7C5D47A-C277-4A83-A0C5-04CE3CA0382F}" type="pres">
      <dgm:prSet presAssocID="{6AF00208-993C-4926-95A0-CD26A8A98998}" presName="Accent" presStyleLbl="node1" presStyleIdx="2" presStyleCnt="3" custScaleX="111261"/>
      <dgm:spPr/>
    </dgm:pt>
    <dgm:pt modelId="{F2F0AFB7-8AE9-4B37-BCB3-D86C499D6AB7}" type="pres">
      <dgm:prSet presAssocID="{6AF00208-993C-4926-95A0-CD26A8A98998}" presName="Parent3" presStyleLbl="revTx" presStyleIdx="2" presStyleCnt="3" custLinFactNeighborY="45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3B7D8C4-4691-4490-945E-277D402901B7}" srcId="{B82349C8-0BD2-4562-9A52-E2276A202474}" destId="{28A07F8B-9A23-42BD-91A5-E6A648B085C0}" srcOrd="0" destOrd="0" parTransId="{68E3BC4B-C09B-4E9B-8899-2F967D221DF5}" sibTransId="{302BCF6A-B261-4BE9-9C7E-16A96F7D352E}"/>
    <dgm:cxn modelId="{1F516EF8-6E6B-48F2-8386-8153DD8FC2A0}" srcId="{B82349C8-0BD2-4562-9A52-E2276A202474}" destId="{975882EF-AC2E-44E8-8FD4-FAA8D254F358}" srcOrd="1" destOrd="0" parTransId="{C3CA9FD7-8746-47F5-BC87-A2B7DF084D6F}" sibTransId="{384C199C-476B-4AC5-9CAE-AE918A0F429F}"/>
    <dgm:cxn modelId="{F48C8F4B-E11E-4631-96E0-40FA80454448}" type="presOf" srcId="{975882EF-AC2E-44E8-8FD4-FAA8D254F358}" destId="{D21F64A2-8F7F-487F-BE81-3B75F9575D66}" srcOrd="0" destOrd="0" presId="urn:microsoft.com/office/officeart/2009/layout/CircleArrowProcess"/>
    <dgm:cxn modelId="{3961922F-0E48-46BA-8EFE-BF5A794414A6}" type="presOf" srcId="{6AF00208-993C-4926-95A0-CD26A8A98998}" destId="{F2F0AFB7-8AE9-4B37-BCB3-D86C499D6AB7}" srcOrd="0" destOrd="0" presId="urn:microsoft.com/office/officeart/2009/layout/CircleArrowProcess"/>
    <dgm:cxn modelId="{CCA966CC-BA3B-4764-835E-D203C900EC05}" srcId="{B82349C8-0BD2-4562-9A52-E2276A202474}" destId="{6AF00208-993C-4926-95A0-CD26A8A98998}" srcOrd="2" destOrd="0" parTransId="{677889D7-5160-4F62-8DA7-267A5D0F89F6}" sibTransId="{4B7895C7-0931-484D-B31C-7F8B7FC47F88}"/>
    <dgm:cxn modelId="{A0134BE9-8B72-4DA7-9B1D-44F1718C5A76}" type="presOf" srcId="{B82349C8-0BD2-4562-9A52-E2276A202474}" destId="{95E4ED47-EB4A-4A67-8FBB-B3B7ED7B3FCC}" srcOrd="0" destOrd="0" presId="urn:microsoft.com/office/officeart/2009/layout/CircleArrowProcess"/>
    <dgm:cxn modelId="{E0100087-BD75-4606-A8F8-5FC978F33312}" type="presOf" srcId="{28A07F8B-9A23-42BD-91A5-E6A648B085C0}" destId="{2619A791-926F-48F0-968E-7C552AE0A3C4}" srcOrd="0" destOrd="0" presId="urn:microsoft.com/office/officeart/2009/layout/CircleArrowProcess"/>
    <dgm:cxn modelId="{0ADBE295-1CF7-426B-B038-B3432239DCBF}" type="presParOf" srcId="{95E4ED47-EB4A-4A67-8FBB-B3B7ED7B3FCC}" destId="{81A5D780-8549-4147-88E6-A66E010C7CC2}" srcOrd="0" destOrd="0" presId="urn:microsoft.com/office/officeart/2009/layout/CircleArrowProcess"/>
    <dgm:cxn modelId="{521B9476-F928-408E-8B91-339C6054381E}" type="presParOf" srcId="{81A5D780-8549-4147-88E6-A66E010C7CC2}" destId="{CCE87DD0-8ECF-45EB-A4AD-E425F06EA5C9}" srcOrd="0" destOrd="0" presId="urn:microsoft.com/office/officeart/2009/layout/CircleArrowProcess"/>
    <dgm:cxn modelId="{88C68CE8-98D4-44C8-8194-D7343B19B31E}" type="presParOf" srcId="{95E4ED47-EB4A-4A67-8FBB-B3B7ED7B3FCC}" destId="{2619A791-926F-48F0-968E-7C552AE0A3C4}" srcOrd="1" destOrd="0" presId="urn:microsoft.com/office/officeart/2009/layout/CircleArrowProcess"/>
    <dgm:cxn modelId="{1E6B3817-C713-4BF8-BFE2-7206A9835F7F}" type="presParOf" srcId="{95E4ED47-EB4A-4A67-8FBB-B3B7ED7B3FCC}" destId="{67FB30EC-12B0-4F69-B708-DE58B9F7FD8D}" srcOrd="2" destOrd="0" presId="urn:microsoft.com/office/officeart/2009/layout/CircleArrowProcess"/>
    <dgm:cxn modelId="{D4CE8BA3-451E-49F2-984E-5D0D047CD087}" type="presParOf" srcId="{67FB30EC-12B0-4F69-B708-DE58B9F7FD8D}" destId="{253B2019-AEE8-458B-A5B7-898F7CDB5F7C}" srcOrd="0" destOrd="0" presId="urn:microsoft.com/office/officeart/2009/layout/CircleArrowProcess"/>
    <dgm:cxn modelId="{60DDAA20-8FD1-4F12-943B-071AA996892D}" type="presParOf" srcId="{95E4ED47-EB4A-4A67-8FBB-B3B7ED7B3FCC}" destId="{D21F64A2-8F7F-487F-BE81-3B75F9575D66}" srcOrd="3" destOrd="0" presId="urn:microsoft.com/office/officeart/2009/layout/CircleArrowProcess"/>
    <dgm:cxn modelId="{20BB4C60-7A0F-408A-B9FD-57AADF492603}" type="presParOf" srcId="{95E4ED47-EB4A-4A67-8FBB-B3B7ED7B3FCC}" destId="{6AE59EE3-3B06-4B28-808C-A755CD54B9E5}" srcOrd="4" destOrd="0" presId="urn:microsoft.com/office/officeart/2009/layout/CircleArrowProcess"/>
    <dgm:cxn modelId="{3035E1B4-339E-4765-ABC5-DB7C84BDA511}" type="presParOf" srcId="{6AE59EE3-3B06-4B28-808C-A755CD54B9E5}" destId="{C7C5D47A-C277-4A83-A0C5-04CE3CA0382F}" srcOrd="0" destOrd="0" presId="urn:microsoft.com/office/officeart/2009/layout/CircleArrowProcess"/>
    <dgm:cxn modelId="{8019C523-9D52-4D5C-9DC2-60635655745E}" type="presParOf" srcId="{95E4ED47-EB4A-4A67-8FBB-B3B7ED7B3FCC}" destId="{F2F0AFB7-8AE9-4B37-BCB3-D86C499D6AB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995FA6-77EF-47F8-A792-B66FC2D17760}" type="doc">
      <dgm:prSet loTypeId="urn:microsoft.com/office/officeart/2005/8/layout/equation1" loCatId="relationship" qsTypeId="urn:microsoft.com/office/officeart/2005/8/quickstyle/simple1" qsCatId="simple" csTypeId="urn:microsoft.com/office/officeart/2005/8/colors/accent6_2" csCatId="accent6" phldr="1"/>
      <dgm:spPr/>
    </dgm:pt>
    <dgm:pt modelId="{A845CAA2-0013-4198-A093-106B42A72444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Visibilizar la gestión y los resultados ICBF como garante del cumplimiento de los derechos de la niñez, la adolescencia y la familia colombiana</a:t>
          </a:r>
          <a:endParaRPr lang="es-CO" b="1" dirty="0">
            <a:solidFill>
              <a:schemeClr val="tx1"/>
            </a:solidFill>
          </a:endParaRPr>
        </a:p>
      </dgm:t>
    </dgm:pt>
    <dgm:pt modelId="{7CD67A80-0A14-435D-BA7D-1FD109B0A542}" type="parTrans" cxnId="{357A9AC7-AFF1-47B3-9611-3C3BCE535D9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F8367EF-7582-4AC5-9CAF-EE4664F9C120}" type="sibTrans" cxnId="{357A9AC7-AFF1-47B3-9611-3C3BCE535D9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7AA32EC-CCF5-4FE7-AE25-4C70C2FE1FDE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fortalecer la prestación del servicio público de bienestar familiar a través de la participación y retroalimentación ciudadana</a:t>
          </a:r>
          <a:endParaRPr lang="es-CO" b="1" dirty="0">
            <a:solidFill>
              <a:schemeClr val="tx1"/>
            </a:solidFill>
          </a:endParaRPr>
        </a:p>
      </dgm:t>
    </dgm:pt>
    <dgm:pt modelId="{9E26BB62-0B65-4D36-B01D-CDF3D3BC3BB0}" type="parTrans" cxnId="{6E1B2D72-1631-4D5E-9921-4B79D346308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2A6B96A-272B-449F-BBFD-1190A244A85E}" type="sibTrans" cxnId="{6E1B2D72-1631-4D5E-9921-4B79D346308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27C0B621-BE9F-43AB-B187-ABB1DDE518A0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SNBF, fortaleciendo la atención a la población con programas de calidad, oportunidad y eficiencia.</a:t>
          </a:r>
        </a:p>
        <a:p>
          <a:r>
            <a:rPr lang="es-CO" b="1" dirty="0" smtClean="0">
              <a:solidFill>
                <a:schemeClr val="tx1"/>
              </a:solidFill>
            </a:rPr>
            <a:t>Garantía de derechos a los NN</a:t>
          </a:r>
          <a:endParaRPr lang="es-CO" b="1" dirty="0">
            <a:solidFill>
              <a:schemeClr val="tx1"/>
            </a:solidFill>
          </a:endParaRPr>
        </a:p>
      </dgm:t>
    </dgm:pt>
    <dgm:pt modelId="{9508C394-132E-4F02-AD35-6EBAE30860BD}" type="parTrans" cxnId="{FC6E42B1-810C-46B6-B090-068E497D0EB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F8E59E09-3CA7-403D-9762-577DC684EF17}" type="sibTrans" cxnId="{FC6E42B1-810C-46B6-B090-068E497D0EB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DD5509C-4B6D-4708-88FE-9BFE2B6885FE}" type="pres">
      <dgm:prSet presAssocID="{EA995FA6-77EF-47F8-A792-B66FC2D17760}" presName="linearFlow" presStyleCnt="0">
        <dgm:presLayoutVars>
          <dgm:dir/>
          <dgm:resizeHandles val="exact"/>
        </dgm:presLayoutVars>
      </dgm:prSet>
      <dgm:spPr/>
    </dgm:pt>
    <dgm:pt modelId="{A1435F39-BDC7-4B29-92C6-A8B5414903BD}" type="pres">
      <dgm:prSet presAssocID="{A845CAA2-0013-4198-A093-106B42A7244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5335E5-B253-4E53-9524-702B3366294D}" type="pres">
      <dgm:prSet presAssocID="{9F8367EF-7582-4AC5-9CAF-EE4664F9C120}" presName="spacerL" presStyleCnt="0"/>
      <dgm:spPr/>
    </dgm:pt>
    <dgm:pt modelId="{B0E6A2E0-0A6A-4AD0-ADAF-E8D78D9B99D2}" type="pres">
      <dgm:prSet presAssocID="{9F8367EF-7582-4AC5-9CAF-EE4664F9C120}" presName="sibTrans" presStyleLbl="sibTrans2D1" presStyleIdx="0" presStyleCnt="2"/>
      <dgm:spPr/>
      <dgm:t>
        <a:bodyPr/>
        <a:lstStyle/>
        <a:p>
          <a:endParaRPr lang="es-CO"/>
        </a:p>
      </dgm:t>
    </dgm:pt>
    <dgm:pt modelId="{367656DC-DD14-48EF-9D53-4590727A4788}" type="pres">
      <dgm:prSet presAssocID="{9F8367EF-7582-4AC5-9CAF-EE4664F9C120}" presName="spacerR" presStyleCnt="0"/>
      <dgm:spPr/>
    </dgm:pt>
    <dgm:pt modelId="{695A3EF0-3716-4699-AD71-303CA0872867}" type="pres">
      <dgm:prSet presAssocID="{07AA32EC-CCF5-4FE7-AE25-4C70C2FE1FD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4C2F200-DC38-4F2E-8241-241DDC2FC247}" type="pres">
      <dgm:prSet presAssocID="{E2A6B96A-272B-449F-BBFD-1190A244A85E}" presName="spacerL" presStyleCnt="0"/>
      <dgm:spPr/>
    </dgm:pt>
    <dgm:pt modelId="{5F2422C9-D1A5-44C3-A270-C2C278BB30F1}" type="pres">
      <dgm:prSet presAssocID="{E2A6B96A-272B-449F-BBFD-1190A244A85E}" presName="sibTrans" presStyleLbl="sibTrans2D1" presStyleIdx="1" presStyleCnt="2"/>
      <dgm:spPr/>
      <dgm:t>
        <a:bodyPr/>
        <a:lstStyle/>
        <a:p>
          <a:endParaRPr lang="es-CO"/>
        </a:p>
      </dgm:t>
    </dgm:pt>
    <dgm:pt modelId="{71E5E7CB-E35A-4B2F-BF5D-A3290D7A98B1}" type="pres">
      <dgm:prSet presAssocID="{E2A6B96A-272B-449F-BBFD-1190A244A85E}" presName="spacerR" presStyleCnt="0"/>
      <dgm:spPr/>
    </dgm:pt>
    <dgm:pt modelId="{BB0DE293-B309-408E-862C-81AB10884A07}" type="pres">
      <dgm:prSet presAssocID="{27C0B621-BE9F-43AB-B187-ABB1DDE518A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9BE432F-2264-4E0E-8522-3482574D44BD}" type="presOf" srcId="{EA995FA6-77EF-47F8-A792-B66FC2D17760}" destId="{9DD5509C-4B6D-4708-88FE-9BFE2B6885FE}" srcOrd="0" destOrd="0" presId="urn:microsoft.com/office/officeart/2005/8/layout/equation1"/>
    <dgm:cxn modelId="{F9997520-B114-44E0-A122-12135CD5376E}" type="presOf" srcId="{07AA32EC-CCF5-4FE7-AE25-4C70C2FE1FDE}" destId="{695A3EF0-3716-4699-AD71-303CA0872867}" srcOrd="0" destOrd="0" presId="urn:microsoft.com/office/officeart/2005/8/layout/equation1"/>
    <dgm:cxn modelId="{1F298A45-7F60-431E-AD53-17DA0697B1B8}" type="presOf" srcId="{27C0B621-BE9F-43AB-B187-ABB1DDE518A0}" destId="{BB0DE293-B309-408E-862C-81AB10884A07}" srcOrd="0" destOrd="0" presId="urn:microsoft.com/office/officeart/2005/8/layout/equation1"/>
    <dgm:cxn modelId="{6E7A5917-1AA7-4EC4-BCFF-662BF3F791F8}" type="presOf" srcId="{A845CAA2-0013-4198-A093-106B42A72444}" destId="{A1435F39-BDC7-4B29-92C6-A8B5414903BD}" srcOrd="0" destOrd="0" presId="urn:microsoft.com/office/officeart/2005/8/layout/equation1"/>
    <dgm:cxn modelId="{FC6E42B1-810C-46B6-B090-068E497D0EB0}" srcId="{EA995FA6-77EF-47F8-A792-B66FC2D17760}" destId="{27C0B621-BE9F-43AB-B187-ABB1DDE518A0}" srcOrd="2" destOrd="0" parTransId="{9508C394-132E-4F02-AD35-6EBAE30860BD}" sibTransId="{F8E59E09-3CA7-403D-9762-577DC684EF17}"/>
    <dgm:cxn modelId="{CDBF3B42-0978-4948-8C07-78ADCDD3A442}" type="presOf" srcId="{E2A6B96A-272B-449F-BBFD-1190A244A85E}" destId="{5F2422C9-D1A5-44C3-A270-C2C278BB30F1}" srcOrd="0" destOrd="0" presId="urn:microsoft.com/office/officeart/2005/8/layout/equation1"/>
    <dgm:cxn modelId="{6E1B2D72-1631-4D5E-9921-4B79D346308D}" srcId="{EA995FA6-77EF-47F8-A792-B66FC2D17760}" destId="{07AA32EC-CCF5-4FE7-AE25-4C70C2FE1FDE}" srcOrd="1" destOrd="0" parTransId="{9E26BB62-0B65-4D36-B01D-CDF3D3BC3BB0}" sibTransId="{E2A6B96A-272B-449F-BBFD-1190A244A85E}"/>
    <dgm:cxn modelId="{6D2DEAD3-6533-4A13-A0B3-83F65ED341DD}" type="presOf" srcId="{9F8367EF-7582-4AC5-9CAF-EE4664F9C120}" destId="{B0E6A2E0-0A6A-4AD0-ADAF-E8D78D9B99D2}" srcOrd="0" destOrd="0" presId="urn:microsoft.com/office/officeart/2005/8/layout/equation1"/>
    <dgm:cxn modelId="{357A9AC7-AFF1-47B3-9611-3C3BCE535D94}" srcId="{EA995FA6-77EF-47F8-A792-B66FC2D17760}" destId="{A845CAA2-0013-4198-A093-106B42A72444}" srcOrd="0" destOrd="0" parTransId="{7CD67A80-0A14-435D-BA7D-1FD109B0A542}" sibTransId="{9F8367EF-7582-4AC5-9CAF-EE4664F9C120}"/>
    <dgm:cxn modelId="{B8796EF8-6905-4F05-AA92-A28EC269B21A}" type="presParOf" srcId="{9DD5509C-4B6D-4708-88FE-9BFE2B6885FE}" destId="{A1435F39-BDC7-4B29-92C6-A8B5414903BD}" srcOrd="0" destOrd="0" presId="urn:microsoft.com/office/officeart/2005/8/layout/equation1"/>
    <dgm:cxn modelId="{884F9B76-EEF4-4C82-BEA3-B8AEE6B02626}" type="presParOf" srcId="{9DD5509C-4B6D-4708-88FE-9BFE2B6885FE}" destId="{5F5335E5-B253-4E53-9524-702B3366294D}" srcOrd="1" destOrd="0" presId="urn:microsoft.com/office/officeart/2005/8/layout/equation1"/>
    <dgm:cxn modelId="{689508F8-D7E0-4DAF-90F1-952BFBA15A15}" type="presParOf" srcId="{9DD5509C-4B6D-4708-88FE-9BFE2B6885FE}" destId="{B0E6A2E0-0A6A-4AD0-ADAF-E8D78D9B99D2}" srcOrd="2" destOrd="0" presId="urn:microsoft.com/office/officeart/2005/8/layout/equation1"/>
    <dgm:cxn modelId="{6B61A077-A715-4834-A5DB-2A4AE27FCB1D}" type="presParOf" srcId="{9DD5509C-4B6D-4708-88FE-9BFE2B6885FE}" destId="{367656DC-DD14-48EF-9D53-4590727A4788}" srcOrd="3" destOrd="0" presId="urn:microsoft.com/office/officeart/2005/8/layout/equation1"/>
    <dgm:cxn modelId="{F71BA482-BD7F-4C75-92D9-B432824A7C92}" type="presParOf" srcId="{9DD5509C-4B6D-4708-88FE-9BFE2B6885FE}" destId="{695A3EF0-3716-4699-AD71-303CA0872867}" srcOrd="4" destOrd="0" presId="urn:microsoft.com/office/officeart/2005/8/layout/equation1"/>
    <dgm:cxn modelId="{99C48EB5-5434-49FC-BB75-A5E30681DDC9}" type="presParOf" srcId="{9DD5509C-4B6D-4708-88FE-9BFE2B6885FE}" destId="{04C2F200-DC38-4F2E-8241-241DDC2FC247}" srcOrd="5" destOrd="0" presId="urn:microsoft.com/office/officeart/2005/8/layout/equation1"/>
    <dgm:cxn modelId="{661244B4-8CF3-428F-B9A2-AEFCC97EB288}" type="presParOf" srcId="{9DD5509C-4B6D-4708-88FE-9BFE2B6885FE}" destId="{5F2422C9-D1A5-44C3-A270-C2C278BB30F1}" srcOrd="6" destOrd="0" presId="urn:microsoft.com/office/officeart/2005/8/layout/equation1"/>
    <dgm:cxn modelId="{FAB2BDB3-94C2-4000-BDE1-DA4962C64055}" type="presParOf" srcId="{9DD5509C-4B6D-4708-88FE-9BFE2B6885FE}" destId="{71E5E7CB-E35A-4B2F-BF5D-A3290D7A98B1}" srcOrd="7" destOrd="0" presId="urn:microsoft.com/office/officeart/2005/8/layout/equation1"/>
    <dgm:cxn modelId="{2A5D2BC1-7E01-481E-896C-F5D21D543059}" type="presParOf" srcId="{9DD5509C-4B6D-4708-88FE-9BFE2B6885FE}" destId="{BB0DE293-B309-408E-862C-81AB10884A07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6E4E6C-3427-46FC-8B65-8163EDFC14B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C9EA5F8-DE94-4A38-930F-1011A70D3E0B}">
      <dgm:prSet phldrT="[Texto]"/>
      <dgm:spPr/>
      <dgm:t>
        <a:bodyPr/>
        <a:lstStyle/>
        <a:p>
          <a:pPr algn="ctr"/>
          <a:r>
            <a:rPr lang="es-CO" b="1" dirty="0" smtClean="0">
              <a:solidFill>
                <a:schemeClr val="tx1"/>
              </a:solidFill>
            </a:rPr>
            <a:t>Promoción y Prevención</a:t>
          </a:r>
          <a:endParaRPr lang="es-CO" b="1" dirty="0">
            <a:solidFill>
              <a:schemeClr val="tx1"/>
            </a:solidFill>
          </a:endParaRPr>
        </a:p>
      </dgm:t>
    </dgm:pt>
    <dgm:pt modelId="{FE8338FA-29D3-4BA2-B45F-10BCA9F3C3EF}" type="parTrans" cxnId="{1FBD5AEB-6C18-4DB5-A047-13A4BF07C1BA}">
      <dgm:prSet/>
      <dgm:spPr/>
      <dgm:t>
        <a:bodyPr/>
        <a:lstStyle/>
        <a:p>
          <a:endParaRPr lang="es-CO"/>
        </a:p>
      </dgm:t>
    </dgm:pt>
    <dgm:pt modelId="{7AC8297F-BA7E-4653-8427-4BF7D852F1B5}" type="sibTrans" cxnId="{1FBD5AEB-6C18-4DB5-A047-13A4BF07C1BA}">
      <dgm:prSet/>
      <dgm:spPr/>
      <dgm:t>
        <a:bodyPr/>
        <a:lstStyle/>
        <a:p>
          <a:endParaRPr lang="es-CO"/>
        </a:p>
      </dgm:t>
    </dgm:pt>
    <dgm:pt modelId="{A6073337-EC4B-4EA4-977C-ACC96BF34BC1}">
      <dgm:prSet phldrT="[Texto]"/>
      <dgm:spPr/>
      <dgm:t>
        <a:bodyPr/>
        <a:lstStyle/>
        <a:p>
          <a:pPr algn="ctr"/>
          <a:r>
            <a:rPr lang="es-CO" dirty="0" smtClean="0"/>
            <a:t>Atención a población vulnerable con modalidades para primera infancia, niñez, adolescencia, familia, y mujer</a:t>
          </a:r>
          <a:endParaRPr lang="es-CO" dirty="0"/>
        </a:p>
      </dgm:t>
    </dgm:pt>
    <dgm:pt modelId="{E73BDAAF-C682-4C16-B1E1-A74DBC1FF209}" type="parTrans" cxnId="{AEF4093B-2643-49C7-8F17-A8F5D2FE8AE5}">
      <dgm:prSet/>
      <dgm:spPr/>
      <dgm:t>
        <a:bodyPr/>
        <a:lstStyle/>
        <a:p>
          <a:endParaRPr lang="es-CO"/>
        </a:p>
      </dgm:t>
    </dgm:pt>
    <dgm:pt modelId="{75FB81A3-D6F8-4BF0-814A-753A7E3C8F3D}" type="sibTrans" cxnId="{AEF4093B-2643-49C7-8F17-A8F5D2FE8AE5}">
      <dgm:prSet/>
      <dgm:spPr/>
      <dgm:t>
        <a:bodyPr/>
        <a:lstStyle/>
        <a:p>
          <a:endParaRPr lang="es-CO"/>
        </a:p>
      </dgm:t>
    </dgm:pt>
    <dgm:pt modelId="{7E501471-FB59-4D28-ADAF-11EE1F3ECD62}" type="pres">
      <dgm:prSet presAssocID="{CD6E4E6C-3427-46FC-8B65-8163EDFC14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1B7C519-550F-44E5-B6EC-06133C163B36}" type="pres">
      <dgm:prSet presAssocID="{CC9EA5F8-DE94-4A38-930F-1011A70D3E0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BC02E80-4F70-472E-9722-E6841443D6B8}" type="pres">
      <dgm:prSet presAssocID="{CC9EA5F8-DE94-4A38-930F-1011A70D3E0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6BEE4EB-90F7-49BA-B318-DFBDED5C39F8}" type="presOf" srcId="{A6073337-EC4B-4EA4-977C-ACC96BF34BC1}" destId="{FBC02E80-4F70-472E-9722-E6841443D6B8}" srcOrd="0" destOrd="0" presId="urn:microsoft.com/office/officeart/2005/8/layout/vList2"/>
    <dgm:cxn modelId="{AEF4093B-2643-49C7-8F17-A8F5D2FE8AE5}" srcId="{CC9EA5F8-DE94-4A38-930F-1011A70D3E0B}" destId="{A6073337-EC4B-4EA4-977C-ACC96BF34BC1}" srcOrd="0" destOrd="0" parTransId="{E73BDAAF-C682-4C16-B1E1-A74DBC1FF209}" sibTransId="{75FB81A3-D6F8-4BF0-814A-753A7E3C8F3D}"/>
    <dgm:cxn modelId="{1FBD5AEB-6C18-4DB5-A047-13A4BF07C1BA}" srcId="{CD6E4E6C-3427-46FC-8B65-8163EDFC14B5}" destId="{CC9EA5F8-DE94-4A38-930F-1011A70D3E0B}" srcOrd="0" destOrd="0" parTransId="{FE8338FA-29D3-4BA2-B45F-10BCA9F3C3EF}" sibTransId="{7AC8297F-BA7E-4653-8427-4BF7D852F1B5}"/>
    <dgm:cxn modelId="{8EBBA518-2066-45D0-A0E0-1D11A5CC2375}" type="presOf" srcId="{CD6E4E6C-3427-46FC-8B65-8163EDFC14B5}" destId="{7E501471-FB59-4D28-ADAF-11EE1F3ECD62}" srcOrd="0" destOrd="0" presId="urn:microsoft.com/office/officeart/2005/8/layout/vList2"/>
    <dgm:cxn modelId="{68BCAC67-1765-455D-AD92-EEE94D8D70A9}" type="presOf" srcId="{CC9EA5F8-DE94-4A38-930F-1011A70D3E0B}" destId="{41B7C519-550F-44E5-B6EC-06133C163B36}" srcOrd="0" destOrd="0" presId="urn:microsoft.com/office/officeart/2005/8/layout/vList2"/>
    <dgm:cxn modelId="{5C940ECD-3BBB-43BB-8A69-507B27A9B992}" type="presParOf" srcId="{7E501471-FB59-4D28-ADAF-11EE1F3ECD62}" destId="{41B7C519-550F-44E5-B6EC-06133C163B36}" srcOrd="0" destOrd="0" presId="urn:microsoft.com/office/officeart/2005/8/layout/vList2"/>
    <dgm:cxn modelId="{E16414E6-ACF7-47F7-B859-E29EC17E494A}" type="presParOf" srcId="{7E501471-FB59-4D28-ADAF-11EE1F3ECD62}" destId="{FBC02E80-4F70-472E-9722-E6841443D6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6E4E6C-3427-46FC-8B65-8163EDFC14B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27ADCC88-0FEA-481E-9F7E-7B1493A56F4E}">
      <dgm:prSet phldrT="[Texto]"/>
      <dgm:spPr/>
      <dgm:t>
        <a:bodyPr/>
        <a:lstStyle/>
        <a:p>
          <a:pPr algn="ctr"/>
          <a:r>
            <a:rPr lang="es-CO" b="1" dirty="0" smtClean="0">
              <a:solidFill>
                <a:schemeClr val="tx1"/>
              </a:solidFill>
            </a:rPr>
            <a:t>Protección</a:t>
          </a:r>
          <a:endParaRPr lang="es-CO" b="1" dirty="0">
            <a:solidFill>
              <a:schemeClr val="tx1"/>
            </a:solidFill>
          </a:endParaRPr>
        </a:p>
      </dgm:t>
    </dgm:pt>
    <dgm:pt modelId="{A40BB63D-FC65-48FB-95D0-81D0FD03E84C}" type="parTrans" cxnId="{9C9BD2DA-A0DB-4F66-B145-F6E317171FD4}">
      <dgm:prSet/>
      <dgm:spPr/>
      <dgm:t>
        <a:bodyPr/>
        <a:lstStyle/>
        <a:p>
          <a:endParaRPr lang="es-CO"/>
        </a:p>
      </dgm:t>
    </dgm:pt>
    <dgm:pt modelId="{F839CC5B-05C8-4B37-8F51-2593643B1B68}" type="sibTrans" cxnId="{9C9BD2DA-A0DB-4F66-B145-F6E317171FD4}">
      <dgm:prSet/>
      <dgm:spPr/>
      <dgm:t>
        <a:bodyPr/>
        <a:lstStyle/>
        <a:p>
          <a:endParaRPr lang="es-CO"/>
        </a:p>
      </dgm:t>
    </dgm:pt>
    <dgm:pt modelId="{734025DC-02F4-41CC-A597-8BF8F64640BE}">
      <dgm:prSet phldrT="[Texto]"/>
      <dgm:spPr/>
      <dgm:t>
        <a:bodyPr/>
        <a:lstStyle/>
        <a:p>
          <a:pPr algn="ctr"/>
          <a:r>
            <a:rPr lang="es-CO" dirty="0" smtClean="0"/>
            <a:t>Atención a la población (NNA) con derechos vulnerados, amenazados e inobservados</a:t>
          </a:r>
          <a:endParaRPr lang="es-CO" dirty="0"/>
        </a:p>
      </dgm:t>
    </dgm:pt>
    <dgm:pt modelId="{99AFE754-CB4F-4A63-B678-1C14B0373BC5}" type="parTrans" cxnId="{A5135B22-57E8-428F-86EB-E2431FB2116F}">
      <dgm:prSet/>
      <dgm:spPr/>
      <dgm:t>
        <a:bodyPr/>
        <a:lstStyle/>
        <a:p>
          <a:endParaRPr lang="es-CO"/>
        </a:p>
      </dgm:t>
    </dgm:pt>
    <dgm:pt modelId="{85162F06-F1BA-4AF3-80DF-03E9AC945DE3}" type="sibTrans" cxnId="{A5135B22-57E8-428F-86EB-E2431FB2116F}">
      <dgm:prSet/>
      <dgm:spPr/>
      <dgm:t>
        <a:bodyPr/>
        <a:lstStyle/>
        <a:p>
          <a:endParaRPr lang="es-CO"/>
        </a:p>
      </dgm:t>
    </dgm:pt>
    <dgm:pt modelId="{7E501471-FB59-4D28-ADAF-11EE1F3ECD62}" type="pres">
      <dgm:prSet presAssocID="{CD6E4E6C-3427-46FC-8B65-8163EDFC14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80CF0BA-BA20-4B0C-AEEF-F247512B6C2C}" type="pres">
      <dgm:prSet presAssocID="{27ADCC88-0FEA-481E-9F7E-7B1493A56F4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ECA6F1C-1679-4576-85CA-F02303AF24C9}" type="pres">
      <dgm:prSet presAssocID="{27ADCC88-0FEA-481E-9F7E-7B1493A56F4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93418D7-6ED9-407D-93CC-77BB9973A52A}" type="presOf" srcId="{27ADCC88-0FEA-481E-9F7E-7B1493A56F4E}" destId="{680CF0BA-BA20-4B0C-AEEF-F247512B6C2C}" srcOrd="0" destOrd="0" presId="urn:microsoft.com/office/officeart/2005/8/layout/vList2"/>
    <dgm:cxn modelId="{E9E134FC-D491-4DAA-AC3C-34E6C6295A9A}" type="presOf" srcId="{734025DC-02F4-41CC-A597-8BF8F64640BE}" destId="{6ECA6F1C-1679-4576-85CA-F02303AF24C9}" srcOrd="0" destOrd="0" presId="urn:microsoft.com/office/officeart/2005/8/layout/vList2"/>
    <dgm:cxn modelId="{2C7E5B08-009D-4DA9-B3D1-C9D6FD060C2D}" type="presOf" srcId="{CD6E4E6C-3427-46FC-8B65-8163EDFC14B5}" destId="{7E501471-FB59-4D28-ADAF-11EE1F3ECD62}" srcOrd="0" destOrd="0" presId="urn:microsoft.com/office/officeart/2005/8/layout/vList2"/>
    <dgm:cxn modelId="{9C9BD2DA-A0DB-4F66-B145-F6E317171FD4}" srcId="{CD6E4E6C-3427-46FC-8B65-8163EDFC14B5}" destId="{27ADCC88-0FEA-481E-9F7E-7B1493A56F4E}" srcOrd="0" destOrd="0" parTransId="{A40BB63D-FC65-48FB-95D0-81D0FD03E84C}" sibTransId="{F839CC5B-05C8-4B37-8F51-2593643B1B68}"/>
    <dgm:cxn modelId="{A5135B22-57E8-428F-86EB-E2431FB2116F}" srcId="{27ADCC88-0FEA-481E-9F7E-7B1493A56F4E}" destId="{734025DC-02F4-41CC-A597-8BF8F64640BE}" srcOrd="0" destOrd="0" parTransId="{99AFE754-CB4F-4A63-B678-1C14B0373BC5}" sibTransId="{85162F06-F1BA-4AF3-80DF-03E9AC945DE3}"/>
    <dgm:cxn modelId="{01CEEE01-6ECC-4EEE-B265-9A15C0F01645}" type="presParOf" srcId="{7E501471-FB59-4D28-ADAF-11EE1F3ECD62}" destId="{680CF0BA-BA20-4B0C-AEEF-F247512B6C2C}" srcOrd="0" destOrd="0" presId="urn:microsoft.com/office/officeart/2005/8/layout/vList2"/>
    <dgm:cxn modelId="{8C189E2A-3C48-4383-B288-5C679F2FDA8F}" type="presParOf" srcId="{7E501471-FB59-4D28-ADAF-11EE1F3ECD62}" destId="{6ECA6F1C-1679-4576-85CA-F02303AF24C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015538-F62B-4BB0-8DFE-659BEB925365}" type="doc">
      <dgm:prSet loTypeId="urn:microsoft.com/office/officeart/2005/8/layout/hProcess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91A37AA-DAAA-42D5-97FA-4B7390666DFD}">
      <dgm:prSet phldrT="[Texto]"/>
      <dgm:spPr>
        <a:gradFill rotWithShape="0">
          <a:gsLst>
            <a:gs pos="10000">
              <a:schemeClr val="accent5">
                <a:lumMod val="60000"/>
                <a:lumOff val="4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0000">
              <a:schemeClr val="accent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50800" cmpd="tri"/>
      </dgm:spPr>
      <dgm:t>
        <a:bodyPr/>
        <a:lstStyle/>
        <a:p>
          <a:pPr algn="ctr"/>
          <a:endParaRPr lang="es-CO" b="1" dirty="0">
            <a:solidFill>
              <a:schemeClr val="tx1"/>
            </a:solidFill>
          </a:endParaRPr>
        </a:p>
      </dgm:t>
    </dgm:pt>
    <dgm:pt modelId="{AB53BE2A-B5C0-498E-BD90-EDB7983AFA05}" type="parTrans" cxnId="{3635D18B-0BF6-47C1-8636-936E3CCF0E7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58180D7-7375-4E97-8033-51FF692A20E7}" type="sibTrans" cxnId="{3635D18B-0BF6-47C1-8636-936E3CCF0E7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7C6CAEA2-A610-4477-BDD5-59C378175917}">
      <dgm:prSet phldrT="[Texto]"/>
      <dgm:spPr/>
      <dgm:t>
        <a:bodyPr/>
        <a:lstStyle/>
        <a:p>
          <a:endParaRPr lang="es-ES" b="1" dirty="0" smtClean="0">
            <a:solidFill>
              <a:schemeClr val="tx1"/>
            </a:solidFill>
          </a:endParaRPr>
        </a:p>
        <a:p>
          <a:r>
            <a:rPr lang="es-ES" b="1" dirty="0" smtClean="0">
              <a:solidFill>
                <a:schemeClr val="tx1"/>
              </a:solidFill>
            </a:rPr>
            <a:t>Espacios especializados que atiende niños y niñas en primera infancia así como a sus familias y cuidadores, priorizando la atención de las niñas y niños desde los 2 años hasta menores de 5 años o hasta el ingreso al grado transición.</a:t>
          </a:r>
          <a:endParaRPr lang="es-CO" b="1" dirty="0">
            <a:solidFill>
              <a:schemeClr val="tx1"/>
            </a:solidFill>
          </a:endParaRPr>
        </a:p>
      </dgm:t>
    </dgm:pt>
    <dgm:pt modelId="{BAF8D165-4968-4D6F-8154-8B19E2BE0A11}" type="parTrans" cxnId="{DC2D12A4-1E9B-4A82-8C86-9E08145F5BC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AADE1F8-4414-4D8F-B4EB-EF4A2B71DBAC}" type="sibTrans" cxnId="{DC2D12A4-1E9B-4A82-8C86-9E08145F5BC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4C900D1-4DF0-46BE-9786-F5A03631D16D}">
      <dgm:prSet phldrT="[Texto]"/>
      <dgm:spPr>
        <a:gradFill rotWithShape="0">
          <a:gsLst>
            <a:gs pos="68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000">
              <a:schemeClr val="accent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28575" cmpd="thinThick">
          <a:solidFill>
            <a:srgbClr val="00B050"/>
          </a:solidFill>
        </a:ln>
      </dgm:spPr>
      <dgm:t>
        <a:bodyPr/>
        <a:lstStyle/>
        <a:p>
          <a:pPr algn="r"/>
          <a:r>
            <a:rPr lang="es-CO" b="1" dirty="0" smtClean="0">
              <a:solidFill>
                <a:schemeClr val="tx1"/>
              </a:solidFill>
            </a:rPr>
            <a:t>OBJETIVO</a:t>
          </a:r>
          <a:endParaRPr lang="es-CO" b="1" dirty="0">
            <a:solidFill>
              <a:schemeClr val="tx1"/>
            </a:solidFill>
          </a:endParaRPr>
        </a:p>
      </dgm:t>
    </dgm:pt>
    <dgm:pt modelId="{308EDFDF-BD33-42B9-8D4F-59FCEDE50AAD}" type="parTrans" cxnId="{A25254E0-5AB2-4D97-8E99-BB9688415C5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FCE1D60-C3DC-4AFF-865B-1778366D1778}" type="sibTrans" cxnId="{A25254E0-5AB2-4D97-8E99-BB9688415C5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4B49CAA-03E3-4904-9957-8E8F1728D560}">
      <dgm:prSet phldrT="[Texto]"/>
      <dgm:spPr/>
      <dgm:t>
        <a:bodyPr/>
        <a:lstStyle/>
        <a:p>
          <a:endParaRPr lang="es-CO" b="1" dirty="0" smtClean="0">
            <a:solidFill>
              <a:schemeClr val="tx1"/>
            </a:solidFill>
          </a:endParaRPr>
        </a:p>
        <a:p>
          <a:endParaRPr lang="es-CO" b="1" dirty="0" smtClean="0">
            <a:solidFill>
              <a:schemeClr val="tx1"/>
            </a:solidFill>
          </a:endParaRPr>
        </a:p>
        <a:p>
          <a:r>
            <a:rPr lang="es-CO" b="1" dirty="0" smtClean="0">
              <a:solidFill>
                <a:schemeClr val="tx1"/>
              </a:solidFill>
            </a:rPr>
            <a:t>Garantizar el servicio de educación inicial a niñas y niños menores de cinco años y hasta los 6 años en grado transición, </a:t>
          </a:r>
          <a:endParaRPr lang="es-CO" b="1" dirty="0">
            <a:solidFill>
              <a:schemeClr val="tx1"/>
            </a:solidFill>
          </a:endParaRPr>
        </a:p>
      </dgm:t>
    </dgm:pt>
    <dgm:pt modelId="{0F9F1A82-A626-45D8-9F41-CBA76BBBFBC4}" type="parTrans" cxnId="{ACF2A52E-6A08-4B55-AFC4-F0A064CBD3C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216C737D-D958-41CB-9EDD-3FECDE587350}" type="sibTrans" cxnId="{ACF2A52E-6A08-4B55-AFC4-F0A064CBD3C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6BA27D6D-4BE5-4FE6-89DC-32781E05FD11}">
      <dgm:prSet phldrT="[Texto]"/>
      <dgm:spPr>
        <a:gradFill rotWithShape="0">
          <a:gsLst>
            <a:gs pos="44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5000">
              <a:schemeClr val="accent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28575" cmpd="thinThick">
          <a:solidFill>
            <a:srgbClr val="00B050"/>
          </a:solidFill>
        </a:ln>
      </dgm:spPr>
      <dgm:t>
        <a:bodyPr/>
        <a:lstStyle/>
        <a:p>
          <a:pPr algn="r"/>
          <a:r>
            <a:rPr lang="es-CO" b="1" dirty="0" smtClean="0">
              <a:solidFill>
                <a:schemeClr val="tx1"/>
              </a:solidFill>
            </a:rPr>
            <a:t>OBJETIVO</a:t>
          </a:r>
          <a:endParaRPr lang="es-CO" b="1" dirty="0">
            <a:solidFill>
              <a:schemeClr val="tx1"/>
            </a:solidFill>
          </a:endParaRPr>
        </a:p>
      </dgm:t>
    </dgm:pt>
    <dgm:pt modelId="{5B7FCDFC-F2F5-44A3-BE3E-4CA614810851}" type="parTrans" cxnId="{0C9B138C-62E1-41F4-B612-FFB8D86A897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866923A2-F439-4491-B30F-165B4A79B84F}" type="sibTrans" cxnId="{0C9B138C-62E1-41F4-B612-FFB8D86A897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2AC8CAA0-94F5-483D-BD64-4EFF2212FBAA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Brindar atención integral a través de acciones pedagógicas,  cuidado cualificado. </a:t>
          </a:r>
          <a:endParaRPr lang="es-CO" b="1" dirty="0">
            <a:solidFill>
              <a:schemeClr val="tx1"/>
            </a:solidFill>
          </a:endParaRPr>
        </a:p>
      </dgm:t>
    </dgm:pt>
    <dgm:pt modelId="{AE58016D-59A8-4163-B9BE-5B58CD8BEAA7}" type="parTrans" cxnId="{FF7F5986-6ABC-4D67-9843-D821FF9378D1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4C08B36-DA5E-4004-8926-9394AA5CF644}" type="sibTrans" cxnId="{FF7F5986-6ABC-4D67-9843-D821FF9378D1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AECCF3E8-931C-4F77-8937-DDCA83270872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realización de gestiones para promover los derechos de salud, protección y participación que permitan favorecer el desarrollo integral en la primera infancia.</a:t>
          </a:r>
          <a:endParaRPr lang="es-CO" b="1" dirty="0">
            <a:solidFill>
              <a:schemeClr val="tx1"/>
            </a:solidFill>
          </a:endParaRPr>
        </a:p>
      </dgm:t>
    </dgm:pt>
    <dgm:pt modelId="{0F78A8C9-16BB-471C-8D57-AE10214BA6D2}" type="parTrans" cxnId="{A28DBE4C-E871-478D-A4EF-727FE1BEC51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5A6C6898-7779-4317-BFF7-D5FA39606AC5}" type="sibTrans" cxnId="{A28DBE4C-E871-478D-A4EF-727FE1BEC51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97A9F95-CBBA-4033-8CE9-33422FBB8D52}">
      <dgm:prSet phldrT="[Texto]"/>
      <dgm:spPr>
        <a:gradFill rotWithShape="0">
          <a:gsLst>
            <a:gs pos="10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0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34925" cmpd="tri">
          <a:solidFill>
            <a:srgbClr val="FF0000"/>
          </a:solidFill>
        </a:ln>
      </dgm:spPr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4B132087-AB48-49FF-9EFA-7D9091E0EB5A}" type="parTrans" cxnId="{A7932AA2-EB33-434A-B8A7-599CEC3D24BC}">
      <dgm:prSet/>
      <dgm:spPr/>
      <dgm:t>
        <a:bodyPr/>
        <a:lstStyle/>
        <a:p>
          <a:endParaRPr lang="es-CO"/>
        </a:p>
      </dgm:t>
    </dgm:pt>
    <dgm:pt modelId="{25D7D4C2-37D2-4D50-9828-44B6097C3CCA}" type="sibTrans" cxnId="{A7932AA2-EB33-434A-B8A7-599CEC3D24BC}">
      <dgm:prSet/>
      <dgm:spPr/>
      <dgm:t>
        <a:bodyPr/>
        <a:lstStyle/>
        <a:p>
          <a:endParaRPr lang="es-CO"/>
        </a:p>
      </dgm:t>
    </dgm:pt>
    <dgm:pt modelId="{D89913D7-EFDA-40A8-9EA7-0822CE9DCB11}" type="pres">
      <dgm:prSet presAssocID="{7C015538-F62B-4BB0-8DFE-659BEB9253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88C141C-FAAF-4115-AC68-FB5BF72C27B8}" type="pres">
      <dgm:prSet presAssocID="{491A37AA-DAAA-42D5-97FA-4B7390666DFD}" presName="compositeNode" presStyleCnt="0">
        <dgm:presLayoutVars>
          <dgm:bulletEnabled val="1"/>
        </dgm:presLayoutVars>
      </dgm:prSet>
      <dgm:spPr/>
    </dgm:pt>
    <dgm:pt modelId="{3ECF3EB8-A455-491D-9998-7A934688DC25}" type="pres">
      <dgm:prSet presAssocID="{491A37AA-DAAA-42D5-97FA-4B7390666DFD}" presName="bgRect" presStyleLbl="node1" presStyleIdx="0" presStyleCnt="4" custScaleY="114375" custLinFactNeighborX="605" custLinFactNeighborY="-12055"/>
      <dgm:spPr/>
      <dgm:t>
        <a:bodyPr/>
        <a:lstStyle/>
        <a:p>
          <a:endParaRPr lang="es-CO"/>
        </a:p>
      </dgm:t>
    </dgm:pt>
    <dgm:pt modelId="{ECDE1604-B992-4C8E-9675-3747610B4648}" type="pres">
      <dgm:prSet presAssocID="{491A37AA-DAAA-42D5-97FA-4B7390666DFD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31F5FDF-85E6-43DB-99DD-42FD786597E2}" type="pres">
      <dgm:prSet presAssocID="{491A37AA-DAAA-42D5-97FA-4B7390666DFD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A5E7388-7667-4473-B4D2-64AF3A094E5E}" type="pres">
      <dgm:prSet presAssocID="{058180D7-7375-4E97-8033-51FF692A20E7}" presName="hSp" presStyleCnt="0"/>
      <dgm:spPr/>
    </dgm:pt>
    <dgm:pt modelId="{312C0116-B12B-4612-9C71-0CBC3C6F27E0}" type="pres">
      <dgm:prSet presAssocID="{058180D7-7375-4E97-8033-51FF692A20E7}" presName="vProcSp" presStyleCnt="0"/>
      <dgm:spPr/>
    </dgm:pt>
    <dgm:pt modelId="{AAD00F3A-2681-49E4-8CA2-1EF4E67B359A}" type="pres">
      <dgm:prSet presAssocID="{058180D7-7375-4E97-8033-51FF692A20E7}" presName="vSp1" presStyleCnt="0"/>
      <dgm:spPr/>
    </dgm:pt>
    <dgm:pt modelId="{C9B09045-0D14-4B6F-B683-CF119E036271}" type="pres">
      <dgm:prSet presAssocID="{058180D7-7375-4E97-8033-51FF692A20E7}" presName="simulatedConn" presStyleLbl="solidFgAcc1" presStyleIdx="0" presStyleCnt="3" custLinFactNeighborX="7092" custLinFactNeighborY="71728"/>
      <dgm:spPr/>
    </dgm:pt>
    <dgm:pt modelId="{E1CA3682-2C1E-4FD9-B16E-9951835ADCA6}" type="pres">
      <dgm:prSet presAssocID="{058180D7-7375-4E97-8033-51FF692A20E7}" presName="vSp2" presStyleCnt="0"/>
      <dgm:spPr/>
    </dgm:pt>
    <dgm:pt modelId="{3659C2C2-E4B0-4A6F-971C-8DDC67A766DA}" type="pres">
      <dgm:prSet presAssocID="{058180D7-7375-4E97-8033-51FF692A20E7}" presName="sibTrans" presStyleCnt="0"/>
      <dgm:spPr/>
    </dgm:pt>
    <dgm:pt modelId="{D196735E-6995-40A8-B3D7-4DCB5A89FA48}" type="pres">
      <dgm:prSet presAssocID="{C4C900D1-4DF0-46BE-9786-F5A03631D16D}" presName="compositeNode" presStyleCnt="0">
        <dgm:presLayoutVars>
          <dgm:bulletEnabled val="1"/>
        </dgm:presLayoutVars>
      </dgm:prSet>
      <dgm:spPr/>
    </dgm:pt>
    <dgm:pt modelId="{34B94DF9-83B9-437B-B424-5F6FAE25718F}" type="pres">
      <dgm:prSet presAssocID="{C4C900D1-4DF0-46BE-9786-F5A03631D16D}" presName="bgRect" presStyleLbl="node1" presStyleIdx="1" presStyleCnt="4" custLinFactNeighborX="98" custLinFactNeighborY="13119"/>
      <dgm:spPr/>
      <dgm:t>
        <a:bodyPr/>
        <a:lstStyle/>
        <a:p>
          <a:endParaRPr lang="es-CO"/>
        </a:p>
      </dgm:t>
    </dgm:pt>
    <dgm:pt modelId="{EE0D85A6-9442-4A42-A26C-A44A6F47E140}" type="pres">
      <dgm:prSet presAssocID="{C4C900D1-4DF0-46BE-9786-F5A03631D16D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832359C-8CD9-4B21-B48B-D9B7D58E5B64}" type="pres">
      <dgm:prSet presAssocID="{C4C900D1-4DF0-46BE-9786-F5A03631D16D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9B55918-3747-4A20-A715-9C4064EF5072}" type="pres">
      <dgm:prSet presAssocID="{3FCE1D60-C3DC-4AFF-865B-1778366D1778}" presName="hSp" presStyleCnt="0"/>
      <dgm:spPr/>
    </dgm:pt>
    <dgm:pt modelId="{2D5091F2-8602-4B95-9235-BB7622D02AB6}" type="pres">
      <dgm:prSet presAssocID="{3FCE1D60-C3DC-4AFF-865B-1778366D1778}" presName="vProcSp" presStyleCnt="0"/>
      <dgm:spPr/>
    </dgm:pt>
    <dgm:pt modelId="{DC991CEC-5446-40F5-B3AB-795214687F03}" type="pres">
      <dgm:prSet presAssocID="{3FCE1D60-C3DC-4AFF-865B-1778366D1778}" presName="vSp1" presStyleCnt="0"/>
      <dgm:spPr/>
    </dgm:pt>
    <dgm:pt modelId="{10AE8FC9-9550-4C97-A293-714C21EED89F}" type="pres">
      <dgm:prSet presAssocID="{3FCE1D60-C3DC-4AFF-865B-1778366D1778}" presName="simulatedConn" presStyleLbl="solidFgAcc1" presStyleIdx="1" presStyleCnt="3" custLinFactY="21158" custLinFactNeighborX="-5144" custLinFactNeighborY="100000"/>
      <dgm:spPr/>
    </dgm:pt>
    <dgm:pt modelId="{A6BAB0F5-2487-461A-8BB9-F5683F8798A2}" type="pres">
      <dgm:prSet presAssocID="{3FCE1D60-C3DC-4AFF-865B-1778366D1778}" presName="vSp2" presStyleCnt="0"/>
      <dgm:spPr/>
    </dgm:pt>
    <dgm:pt modelId="{7059AC97-0904-499A-B47B-EEB357B38319}" type="pres">
      <dgm:prSet presAssocID="{3FCE1D60-C3DC-4AFF-865B-1778366D1778}" presName="sibTrans" presStyleCnt="0"/>
      <dgm:spPr/>
    </dgm:pt>
    <dgm:pt modelId="{BA921C40-B6E5-40D8-A5BD-EE01B37729A6}" type="pres">
      <dgm:prSet presAssocID="{6BA27D6D-4BE5-4FE6-89DC-32781E05FD11}" presName="compositeNode" presStyleCnt="0">
        <dgm:presLayoutVars>
          <dgm:bulletEnabled val="1"/>
        </dgm:presLayoutVars>
      </dgm:prSet>
      <dgm:spPr/>
    </dgm:pt>
    <dgm:pt modelId="{6D74E325-3B3B-41B8-9E9A-F362D957B970}" type="pres">
      <dgm:prSet presAssocID="{6BA27D6D-4BE5-4FE6-89DC-32781E05FD11}" presName="bgRect" presStyleLbl="node1" presStyleIdx="2" presStyleCnt="4" custLinFactNeighborX="-2306" custLinFactNeighborY="12405"/>
      <dgm:spPr/>
      <dgm:t>
        <a:bodyPr/>
        <a:lstStyle/>
        <a:p>
          <a:endParaRPr lang="es-CO"/>
        </a:p>
      </dgm:t>
    </dgm:pt>
    <dgm:pt modelId="{5115C891-68A8-4C83-8454-339D45B3C1A9}" type="pres">
      <dgm:prSet presAssocID="{6BA27D6D-4BE5-4FE6-89DC-32781E05FD11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D2A0D21-CF49-42B3-A300-E2DF9F8403F3}" type="pres">
      <dgm:prSet presAssocID="{6BA27D6D-4BE5-4FE6-89DC-32781E05FD1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A5E4C58-37C7-4A4A-BF32-CE0BFD0EE1DA}" type="pres">
      <dgm:prSet presAssocID="{866923A2-F439-4491-B30F-165B4A79B84F}" presName="hSp" presStyleCnt="0"/>
      <dgm:spPr/>
    </dgm:pt>
    <dgm:pt modelId="{DAB4D30C-E315-4832-9717-877D9B13A1D6}" type="pres">
      <dgm:prSet presAssocID="{866923A2-F439-4491-B30F-165B4A79B84F}" presName="vProcSp" presStyleCnt="0"/>
      <dgm:spPr/>
    </dgm:pt>
    <dgm:pt modelId="{2D9CE166-C551-4188-AEAD-8ED7DF9EE37B}" type="pres">
      <dgm:prSet presAssocID="{866923A2-F439-4491-B30F-165B4A79B84F}" presName="vSp1" presStyleCnt="0"/>
      <dgm:spPr/>
    </dgm:pt>
    <dgm:pt modelId="{0526CD94-4778-47AB-BC3B-BA8BA5923560}" type="pres">
      <dgm:prSet presAssocID="{866923A2-F439-4491-B30F-165B4A79B84F}" presName="simulatedConn" presStyleLbl="solidFgAcc1" presStyleIdx="2" presStyleCnt="3" custLinFactY="45225" custLinFactNeighborX="-18002" custLinFactNeighborY="100000"/>
      <dgm:spPr/>
    </dgm:pt>
    <dgm:pt modelId="{1CB314CB-DDF9-48DC-8FEE-B23B5E2330DF}" type="pres">
      <dgm:prSet presAssocID="{866923A2-F439-4491-B30F-165B4A79B84F}" presName="vSp2" presStyleCnt="0"/>
      <dgm:spPr/>
    </dgm:pt>
    <dgm:pt modelId="{358F45F7-3686-4397-B58F-ED8FD368EDDA}" type="pres">
      <dgm:prSet presAssocID="{866923A2-F439-4491-B30F-165B4A79B84F}" presName="sibTrans" presStyleCnt="0"/>
      <dgm:spPr/>
    </dgm:pt>
    <dgm:pt modelId="{668FA76B-DDFD-434D-9562-D21BE63AB74D}" type="pres">
      <dgm:prSet presAssocID="{997A9F95-CBBA-4033-8CE9-33422FBB8D52}" presName="compositeNode" presStyleCnt="0">
        <dgm:presLayoutVars>
          <dgm:bulletEnabled val="1"/>
        </dgm:presLayoutVars>
      </dgm:prSet>
      <dgm:spPr/>
    </dgm:pt>
    <dgm:pt modelId="{D397FA0C-5E67-429E-A27A-A0F9E204BD89}" type="pres">
      <dgm:prSet presAssocID="{997A9F95-CBBA-4033-8CE9-33422FBB8D52}" presName="bgRect" presStyleLbl="node1" presStyleIdx="3" presStyleCnt="4" custScaleY="156393" custLinFactNeighborX="-2683" custLinFactNeighborY="-5846"/>
      <dgm:spPr/>
      <dgm:t>
        <a:bodyPr/>
        <a:lstStyle/>
        <a:p>
          <a:endParaRPr lang="es-CO"/>
        </a:p>
      </dgm:t>
    </dgm:pt>
    <dgm:pt modelId="{11EA606E-8B81-4FC8-9B30-9659380E5274}" type="pres">
      <dgm:prSet presAssocID="{997A9F95-CBBA-4033-8CE9-33422FBB8D52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7F5BA5F-5238-4B09-B249-B8E3CA5166F4}" type="presOf" srcId="{6BA27D6D-4BE5-4FE6-89DC-32781E05FD11}" destId="{5115C891-68A8-4C83-8454-339D45B3C1A9}" srcOrd="1" destOrd="0" presId="urn:microsoft.com/office/officeart/2005/8/layout/hProcess7"/>
    <dgm:cxn modelId="{05FC9170-E614-4A84-9E20-872C713C0103}" type="presOf" srcId="{C4C900D1-4DF0-46BE-9786-F5A03631D16D}" destId="{EE0D85A6-9442-4A42-A26C-A44A6F47E140}" srcOrd="1" destOrd="0" presId="urn:microsoft.com/office/officeart/2005/8/layout/hProcess7"/>
    <dgm:cxn modelId="{8EC4E8EF-6366-4E81-95AE-257A86EE8F55}" type="presOf" srcId="{C4C900D1-4DF0-46BE-9786-F5A03631D16D}" destId="{34B94DF9-83B9-437B-B424-5F6FAE25718F}" srcOrd="0" destOrd="0" presId="urn:microsoft.com/office/officeart/2005/8/layout/hProcess7"/>
    <dgm:cxn modelId="{ACF2A52E-6A08-4B55-AFC4-F0A064CBD3CD}" srcId="{C4C900D1-4DF0-46BE-9786-F5A03631D16D}" destId="{B4B49CAA-03E3-4904-9957-8E8F1728D560}" srcOrd="0" destOrd="0" parTransId="{0F9F1A82-A626-45D8-9F41-CBA76BBBFBC4}" sibTransId="{216C737D-D958-41CB-9EDD-3FECDE587350}"/>
    <dgm:cxn modelId="{A7932AA2-EB33-434A-B8A7-599CEC3D24BC}" srcId="{7C015538-F62B-4BB0-8DFE-659BEB925365}" destId="{997A9F95-CBBA-4033-8CE9-33422FBB8D52}" srcOrd="3" destOrd="0" parTransId="{4B132087-AB48-49FF-9EFA-7D9091E0EB5A}" sibTransId="{25D7D4C2-37D2-4D50-9828-44B6097C3CCA}"/>
    <dgm:cxn modelId="{D27784CA-0BA9-4865-8E38-FC4A4C68C6ED}" type="presOf" srcId="{997A9F95-CBBA-4033-8CE9-33422FBB8D52}" destId="{D397FA0C-5E67-429E-A27A-A0F9E204BD89}" srcOrd="0" destOrd="0" presId="urn:microsoft.com/office/officeart/2005/8/layout/hProcess7"/>
    <dgm:cxn modelId="{DF500112-EC3E-4FB9-A004-8DA416462F3D}" type="presOf" srcId="{2AC8CAA0-94F5-483D-BD64-4EFF2212FBAA}" destId="{8D2A0D21-CF49-42B3-A300-E2DF9F8403F3}" srcOrd="0" destOrd="0" presId="urn:microsoft.com/office/officeart/2005/8/layout/hProcess7"/>
    <dgm:cxn modelId="{34D10430-E287-46F9-B3C6-C29F266892DC}" type="presOf" srcId="{AECCF3E8-931C-4F77-8937-DDCA83270872}" destId="{8D2A0D21-CF49-42B3-A300-E2DF9F8403F3}" srcOrd="0" destOrd="1" presId="urn:microsoft.com/office/officeart/2005/8/layout/hProcess7"/>
    <dgm:cxn modelId="{348E829D-FAD0-4B4A-B543-26E22B410EB7}" type="presOf" srcId="{997A9F95-CBBA-4033-8CE9-33422FBB8D52}" destId="{11EA606E-8B81-4FC8-9B30-9659380E5274}" srcOrd="1" destOrd="0" presId="urn:microsoft.com/office/officeart/2005/8/layout/hProcess7"/>
    <dgm:cxn modelId="{4DB897EB-14CD-409E-811F-07CE596D0A81}" type="presOf" srcId="{6BA27D6D-4BE5-4FE6-89DC-32781E05FD11}" destId="{6D74E325-3B3B-41B8-9E9A-F362D957B970}" srcOrd="0" destOrd="0" presId="urn:microsoft.com/office/officeart/2005/8/layout/hProcess7"/>
    <dgm:cxn modelId="{A28DBE4C-E871-478D-A4EF-727FE1BEC51C}" srcId="{6BA27D6D-4BE5-4FE6-89DC-32781E05FD11}" destId="{AECCF3E8-931C-4F77-8937-DDCA83270872}" srcOrd="1" destOrd="0" parTransId="{0F78A8C9-16BB-471C-8D57-AE10214BA6D2}" sibTransId="{5A6C6898-7779-4317-BFF7-D5FA39606AC5}"/>
    <dgm:cxn modelId="{FF7F5986-6ABC-4D67-9843-D821FF9378D1}" srcId="{6BA27D6D-4BE5-4FE6-89DC-32781E05FD11}" destId="{2AC8CAA0-94F5-483D-BD64-4EFF2212FBAA}" srcOrd="0" destOrd="0" parTransId="{AE58016D-59A8-4163-B9BE-5B58CD8BEAA7}" sibTransId="{B4C08B36-DA5E-4004-8926-9394AA5CF644}"/>
    <dgm:cxn modelId="{FFBE38E8-74DE-46AB-8704-89A4AAF11CF3}" type="presOf" srcId="{7C015538-F62B-4BB0-8DFE-659BEB925365}" destId="{D89913D7-EFDA-40A8-9EA7-0822CE9DCB11}" srcOrd="0" destOrd="0" presId="urn:microsoft.com/office/officeart/2005/8/layout/hProcess7"/>
    <dgm:cxn modelId="{AE2E7B0F-9035-4CDC-8097-7E5088D94636}" type="presOf" srcId="{491A37AA-DAAA-42D5-97FA-4B7390666DFD}" destId="{ECDE1604-B992-4C8E-9675-3747610B4648}" srcOrd="1" destOrd="0" presId="urn:microsoft.com/office/officeart/2005/8/layout/hProcess7"/>
    <dgm:cxn modelId="{A25254E0-5AB2-4D97-8E99-BB9688415C5A}" srcId="{7C015538-F62B-4BB0-8DFE-659BEB925365}" destId="{C4C900D1-4DF0-46BE-9786-F5A03631D16D}" srcOrd="1" destOrd="0" parTransId="{308EDFDF-BD33-42B9-8D4F-59FCEDE50AAD}" sibTransId="{3FCE1D60-C3DC-4AFF-865B-1778366D1778}"/>
    <dgm:cxn modelId="{0C9B138C-62E1-41F4-B612-FFB8D86A897C}" srcId="{7C015538-F62B-4BB0-8DFE-659BEB925365}" destId="{6BA27D6D-4BE5-4FE6-89DC-32781E05FD11}" srcOrd="2" destOrd="0" parTransId="{5B7FCDFC-F2F5-44A3-BE3E-4CA614810851}" sibTransId="{866923A2-F439-4491-B30F-165B4A79B84F}"/>
    <dgm:cxn modelId="{DC2D12A4-1E9B-4A82-8C86-9E08145F5BC6}" srcId="{491A37AA-DAAA-42D5-97FA-4B7390666DFD}" destId="{7C6CAEA2-A610-4477-BDD5-59C378175917}" srcOrd="0" destOrd="0" parTransId="{BAF8D165-4968-4D6F-8154-8B19E2BE0A11}" sibTransId="{9AADE1F8-4414-4D8F-B4EB-EF4A2B71DBAC}"/>
    <dgm:cxn modelId="{C0CE5611-9284-46F5-AE07-4B14464F9C61}" type="presOf" srcId="{B4B49CAA-03E3-4904-9957-8E8F1728D560}" destId="{5832359C-8CD9-4B21-B48B-D9B7D58E5B64}" srcOrd="0" destOrd="0" presId="urn:microsoft.com/office/officeart/2005/8/layout/hProcess7"/>
    <dgm:cxn modelId="{3635D18B-0BF6-47C1-8636-936E3CCF0E78}" srcId="{7C015538-F62B-4BB0-8DFE-659BEB925365}" destId="{491A37AA-DAAA-42D5-97FA-4B7390666DFD}" srcOrd="0" destOrd="0" parTransId="{AB53BE2A-B5C0-498E-BD90-EDB7983AFA05}" sibTransId="{058180D7-7375-4E97-8033-51FF692A20E7}"/>
    <dgm:cxn modelId="{DD311F27-9E92-4AF0-AEFE-3C8C51241803}" type="presOf" srcId="{491A37AA-DAAA-42D5-97FA-4B7390666DFD}" destId="{3ECF3EB8-A455-491D-9998-7A934688DC25}" srcOrd="0" destOrd="0" presId="urn:microsoft.com/office/officeart/2005/8/layout/hProcess7"/>
    <dgm:cxn modelId="{B0DD4F47-77C3-42A4-B7E9-8BC5DCED6793}" type="presOf" srcId="{7C6CAEA2-A610-4477-BDD5-59C378175917}" destId="{731F5FDF-85E6-43DB-99DD-42FD786597E2}" srcOrd="0" destOrd="0" presId="urn:microsoft.com/office/officeart/2005/8/layout/hProcess7"/>
    <dgm:cxn modelId="{C8D51A33-0E1A-49EE-96B2-5414DEA9A91E}" type="presParOf" srcId="{D89913D7-EFDA-40A8-9EA7-0822CE9DCB11}" destId="{E88C141C-FAAF-4115-AC68-FB5BF72C27B8}" srcOrd="0" destOrd="0" presId="urn:microsoft.com/office/officeart/2005/8/layout/hProcess7"/>
    <dgm:cxn modelId="{9D7F88A9-F2BC-42ED-B30F-98739236EB91}" type="presParOf" srcId="{E88C141C-FAAF-4115-AC68-FB5BF72C27B8}" destId="{3ECF3EB8-A455-491D-9998-7A934688DC25}" srcOrd="0" destOrd="0" presId="urn:microsoft.com/office/officeart/2005/8/layout/hProcess7"/>
    <dgm:cxn modelId="{6EE34EBC-5C2B-4BF5-81AC-C2763025ED40}" type="presParOf" srcId="{E88C141C-FAAF-4115-AC68-FB5BF72C27B8}" destId="{ECDE1604-B992-4C8E-9675-3747610B4648}" srcOrd="1" destOrd="0" presId="urn:microsoft.com/office/officeart/2005/8/layout/hProcess7"/>
    <dgm:cxn modelId="{79E3E884-51D9-4104-B02C-782055B750C5}" type="presParOf" srcId="{E88C141C-FAAF-4115-AC68-FB5BF72C27B8}" destId="{731F5FDF-85E6-43DB-99DD-42FD786597E2}" srcOrd="2" destOrd="0" presId="urn:microsoft.com/office/officeart/2005/8/layout/hProcess7"/>
    <dgm:cxn modelId="{99AE2CF6-1B3C-4C4C-B4F5-C025E64EA90B}" type="presParOf" srcId="{D89913D7-EFDA-40A8-9EA7-0822CE9DCB11}" destId="{AA5E7388-7667-4473-B4D2-64AF3A094E5E}" srcOrd="1" destOrd="0" presId="urn:microsoft.com/office/officeart/2005/8/layout/hProcess7"/>
    <dgm:cxn modelId="{2E18B6A1-3D36-4812-AE0A-D470AF68A961}" type="presParOf" srcId="{D89913D7-EFDA-40A8-9EA7-0822CE9DCB11}" destId="{312C0116-B12B-4612-9C71-0CBC3C6F27E0}" srcOrd="2" destOrd="0" presId="urn:microsoft.com/office/officeart/2005/8/layout/hProcess7"/>
    <dgm:cxn modelId="{1E7B25B4-C9A2-4171-95AE-C8D847040C15}" type="presParOf" srcId="{312C0116-B12B-4612-9C71-0CBC3C6F27E0}" destId="{AAD00F3A-2681-49E4-8CA2-1EF4E67B359A}" srcOrd="0" destOrd="0" presId="urn:microsoft.com/office/officeart/2005/8/layout/hProcess7"/>
    <dgm:cxn modelId="{5E5AF3A2-9CD6-465F-8A35-9E3728817EBD}" type="presParOf" srcId="{312C0116-B12B-4612-9C71-0CBC3C6F27E0}" destId="{C9B09045-0D14-4B6F-B683-CF119E036271}" srcOrd="1" destOrd="0" presId="urn:microsoft.com/office/officeart/2005/8/layout/hProcess7"/>
    <dgm:cxn modelId="{F6927239-112C-4220-9FFD-067CE9BB2BEA}" type="presParOf" srcId="{312C0116-B12B-4612-9C71-0CBC3C6F27E0}" destId="{E1CA3682-2C1E-4FD9-B16E-9951835ADCA6}" srcOrd="2" destOrd="0" presId="urn:microsoft.com/office/officeart/2005/8/layout/hProcess7"/>
    <dgm:cxn modelId="{F65E4899-E83F-4454-A373-EE81D535CDDA}" type="presParOf" srcId="{D89913D7-EFDA-40A8-9EA7-0822CE9DCB11}" destId="{3659C2C2-E4B0-4A6F-971C-8DDC67A766DA}" srcOrd="3" destOrd="0" presId="urn:microsoft.com/office/officeart/2005/8/layout/hProcess7"/>
    <dgm:cxn modelId="{86FC68AE-94D5-4360-A411-D6D1A090C3F5}" type="presParOf" srcId="{D89913D7-EFDA-40A8-9EA7-0822CE9DCB11}" destId="{D196735E-6995-40A8-B3D7-4DCB5A89FA48}" srcOrd="4" destOrd="0" presId="urn:microsoft.com/office/officeart/2005/8/layout/hProcess7"/>
    <dgm:cxn modelId="{495A8242-3F40-467D-9EA5-E1E1569AE5C8}" type="presParOf" srcId="{D196735E-6995-40A8-B3D7-4DCB5A89FA48}" destId="{34B94DF9-83B9-437B-B424-5F6FAE25718F}" srcOrd="0" destOrd="0" presId="urn:microsoft.com/office/officeart/2005/8/layout/hProcess7"/>
    <dgm:cxn modelId="{F7D27C5A-1C46-4505-948B-969F00B9A811}" type="presParOf" srcId="{D196735E-6995-40A8-B3D7-4DCB5A89FA48}" destId="{EE0D85A6-9442-4A42-A26C-A44A6F47E140}" srcOrd="1" destOrd="0" presId="urn:microsoft.com/office/officeart/2005/8/layout/hProcess7"/>
    <dgm:cxn modelId="{ADF4262C-4311-4FED-B662-0F88E606CFB9}" type="presParOf" srcId="{D196735E-6995-40A8-B3D7-4DCB5A89FA48}" destId="{5832359C-8CD9-4B21-B48B-D9B7D58E5B64}" srcOrd="2" destOrd="0" presId="urn:microsoft.com/office/officeart/2005/8/layout/hProcess7"/>
    <dgm:cxn modelId="{D7866F8F-57CD-4603-AAF6-238C99D924EE}" type="presParOf" srcId="{D89913D7-EFDA-40A8-9EA7-0822CE9DCB11}" destId="{49B55918-3747-4A20-A715-9C4064EF5072}" srcOrd="5" destOrd="0" presId="urn:microsoft.com/office/officeart/2005/8/layout/hProcess7"/>
    <dgm:cxn modelId="{A1D76404-0DA2-40DD-AD81-8870774401CF}" type="presParOf" srcId="{D89913D7-EFDA-40A8-9EA7-0822CE9DCB11}" destId="{2D5091F2-8602-4B95-9235-BB7622D02AB6}" srcOrd="6" destOrd="0" presId="urn:microsoft.com/office/officeart/2005/8/layout/hProcess7"/>
    <dgm:cxn modelId="{D74932F8-23FB-4AFA-B0EA-5FF17AE4C6F9}" type="presParOf" srcId="{2D5091F2-8602-4B95-9235-BB7622D02AB6}" destId="{DC991CEC-5446-40F5-B3AB-795214687F03}" srcOrd="0" destOrd="0" presId="urn:microsoft.com/office/officeart/2005/8/layout/hProcess7"/>
    <dgm:cxn modelId="{FCEFEFB6-5481-47B2-80E4-B27BC9BC8A1F}" type="presParOf" srcId="{2D5091F2-8602-4B95-9235-BB7622D02AB6}" destId="{10AE8FC9-9550-4C97-A293-714C21EED89F}" srcOrd="1" destOrd="0" presId="urn:microsoft.com/office/officeart/2005/8/layout/hProcess7"/>
    <dgm:cxn modelId="{44A68B8F-D567-48D8-9A33-E0B78BB4F149}" type="presParOf" srcId="{2D5091F2-8602-4B95-9235-BB7622D02AB6}" destId="{A6BAB0F5-2487-461A-8BB9-F5683F8798A2}" srcOrd="2" destOrd="0" presId="urn:microsoft.com/office/officeart/2005/8/layout/hProcess7"/>
    <dgm:cxn modelId="{1FBA5819-BC11-4F4D-89DE-AE1347324783}" type="presParOf" srcId="{D89913D7-EFDA-40A8-9EA7-0822CE9DCB11}" destId="{7059AC97-0904-499A-B47B-EEB357B38319}" srcOrd="7" destOrd="0" presId="urn:microsoft.com/office/officeart/2005/8/layout/hProcess7"/>
    <dgm:cxn modelId="{27D8E9E0-8F9C-47D7-ACE4-BC4985C85051}" type="presParOf" srcId="{D89913D7-EFDA-40A8-9EA7-0822CE9DCB11}" destId="{BA921C40-B6E5-40D8-A5BD-EE01B37729A6}" srcOrd="8" destOrd="0" presId="urn:microsoft.com/office/officeart/2005/8/layout/hProcess7"/>
    <dgm:cxn modelId="{1E46AE01-27BB-4146-B49F-4CCE713B6A3B}" type="presParOf" srcId="{BA921C40-B6E5-40D8-A5BD-EE01B37729A6}" destId="{6D74E325-3B3B-41B8-9E9A-F362D957B970}" srcOrd="0" destOrd="0" presId="urn:microsoft.com/office/officeart/2005/8/layout/hProcess7"/>
    <dgm:cxn modelId="{49F4FD74-1505-4B65-9730-7A552CF5D0A5}" type="presParOf" srcId="{BA921C40-B6E5-40D8-A5BD-EE01B37729A6}" destId="{5115C891-68A8-4C83-8454-339D45B3C1A9}" srcOrd="1" destOrd="0" presId="urn:microsoft.com/office/officeart/2005/8/layout/hProcess7"/>
    <dgm:cxn modelId="{6D98AD22-EA20-46ED-9F5C-03C42C7630D4}" type="presParOf" srcId="{BA921C40-B6E5-40D8-A5BD-EE01B37729A6}" destId="{8D2A0D21-CF49-42B3-A300-E2DF9F8403F3}" srcOrd="2" destOrd="0" presId="urn:microsoft.com/office/officeart/2005/8/layout/hProcess7"/>
    <dgm:cxn modelId="{2F0420F9-FBD1-4D74-903A-05ACE4802C39}" type="presParOf" srcId="{D89913D7-EFDA-40A8-9EA7-0822CE9DCB11}" destId="{4A5E4C58-37C7-4A4A-BF32-CE0BFD0EE1DA}" srcOrd="9" destOrd="0" presId="urn:microsoft.com/office/officeart/2005/8/layout/hProcess7"/>
    <dgm:cxn modelId="{DBBF0686-B8D4-4255-AD9B-0603476C3F22}" type="presParOf" srcId="{D89913D7-EFDA-40A8-9EA7-0822CE9DCB11}" destId="{DAB4D30C-E315-4832-9717-877D9B13A1D6}" srcOrd="10" destOrd="0" presId="urn:microsoft.com/office/officeart/2005/8/layout/hProcess7"/>
    <dgm:cxn modelId="{DDE0C702-F40B-4432-8B65-CC9D48908A9D}" type="presParOf" srcId="{DAB4D30C-E315-4832-9717-877D9B13A1D6}" destId="{2D9CE166-C551-4188-AEAD-8ED7DF9EE37B}" srcOrd="0" destOrd="0" presId="urn:microsoft.com/office/officeart/2005/8/layout/hProcess7"/>
    <dgm:cxn modelId="{F53D07D5-AF61-4EF3-991D-2809432BD955}" type="presParOf" srcId="{DAB4D30C-E315-4832-9717-877D9B13A1D6}" destId="{0526CD94-4778-47AB-BC3B-BA8BA5923560}" srcOrd="1" destOrd="0" presId="urn:microsoft.com/office/officeart/2005/8/layout/hProcess7"/>
    <dgm:cxn modelId="{FBFFDAE6-D603-45F8-9B3C-63451E19914E}" type="presParOf" srcId="{DAB4D30C-E315-4832-9717-877D9B13A1D6}" destId="{1CB314CB-DDF9-48DC-8FEE-B23B5E2330DF}" srcOrd="2" destOrd="0" presId="urn:microsoft.com/office/officeart/2005/8/layout/hProcess7"/>
    <dgm:cxn modelId="{0E14255B-DF85-43EE-800D-8F46D9C4C147}" type="presParOf" srcId="{D89913D7-EFDA-40A8-9EA7-0822CE9DCB11}" destId="{358F45F7-3686-4397-B58F-ED8FD368EDDA}" srcOrd="11" destOrd="0" presId="urn:microsoft.com/office/officeart/2005/8/layout/hProcess7"/>
    <dgm:cxn modelId="{2A5EA9FB-FA80-4DBC-A426-920F24C02FB8}" type="presParOf" srcId="{D89913D7-EFDA-40A8-9EA7-0822CE9DCB11}" destId="{668FA76B-DDFD-434D-9562-D21BE63AB74D}" srcOrd="12" destOrd="0" presId="urn:microsoft.com/office/officeart/2005/8/layout/hProcess7"/>
    <dgm:cxn modelId="{0AE5EA4F-FC18-4470-9FDE-DC338A0C238B}" type="presParOf" srcId="{668FA76B-DDFD-434D-9562-D21BE63AB74D}" destId="{D397FA0C-5E67-429E-A27A-A0F9E204BD89}" srcOrd="0" destOrd="0" presId="urn:microsoft.com/office/officeart/2005/8/layout/hProcess7"/>
    <dgm:cxn modelId="{8A94539C-4B8F-467F-AB1D-BD0D418A04B2}" type="presParOf" srcId="{668FA76B-DDFD-434D-9562-D21BE63AB74D}" destId="{11EA606E-8B81-4FC8-9B30-9659380E5274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09A2D0-127D-4B93-8006-2A8A7168E2DF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37AE7AC-C053-4BF5-86F3-98CC9CDD3D52}">
      <dgm:prSet phldrT="[Texto]"/>
      <dgm:spPr>
        <a:gradFill rotWithShape="0">
          <a:gsLst>
            <a:gs pos="10000">
              <a:schemeClr val="accent1">
                <a:lumMod val="60000"/>
                <a:lumOff val="40000"/>
              </a:schemeClr>
            </a:gs>
            <a:gs pos="100000">
              <a:schemeClr val="bg1"/>
            </a:gs>
            <a:gs pos="75000">
              <a:schemeClr val="accent4">
                <a:lumMod val="20000"/>
                <a:lumOff val="80000"/>
              </a:schemeClr>
            </a:gs>
          </a:gsLst>
          <a:lin ang="5400000" scaled="1"/>
        </a:gradFill>
        <a:ln w="50800">
          <a:solidFill>
            <a:srgbClr val="00B050"/>
          </a:solidFill>
        </a:ln>
      </dgm:spPr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FAMILIAR INTEGRAL</a:t>
          </a:r>
          <a:endParaRPr lang="es-CO" b="1" dirty="0">
            <a:solidFill>
              <a:schemeClr val="tx1"/>
            </a:solidFill>
          </a:endParaRPr>
        </a:p>
      </dgm:t>
    </dgm:pt>
    <dgm:pt modelId="{E18C5848-86FD-4B5B-B06D-BC3DF24BB355}" type="parTrans" cxnId="{FF47560C-7808-4A00-84E7-C472ABBC7D91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DE0522EF-E7B3-41E3-91E3-1AA141C58519}" type="sibTrans" cxnId="{FF47560C-7808-4A00-84E7-C472ABBC7D91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458FD869-EE0A-4A71-8A02-105FCEA264A7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Esta modalidad busca en esencia promover el desarrollo integral de las niñas y los niños desde su concepción hasta los dos (2) años2 a través de procesos pedagógicos, trabajo y acompañamiento a familias, cuidadores y mujeres gestantes. </a:t>
          </a:r>
        </a:p>
        <a:p>
          <a:r>
            <a:rPr lang="es-CO" b="1" dirty="0" smtClean="0">
              <a:solidFill>
                <a:schemeClr val="tx1"/>
              </a:solidFill>
            </a:rPr>
            <a:t>Adicionalmente, adelanta acciones de articulación interinstitucional y fortalecimiento de la gestión para la garantía, seguimiento y promoción de derechos. La modalidad se centra en el fortalecimiento de interacciones enriquecidas y afectivas de las niñas y los niños entre cero (0) y dos (2) años con sus familias o cuidadores, para potenciar su desarrollo integral.</a:t>
          </a:r>
          <a:endParaRPr lang="es-ES" b="1" dirty="0" smtClean="0">
            <a:solidFill>
              <a:schemeClr val="tx1"/>
            </a:solidFill>
          </a:endParaRPr>
        </a:p>
      </dgm:t>
    </dgm:pt>
    <dgm:pt modelId="{19CA288F-269C-48B9-9AE0-815F9BB54BBD}" type="parTrans" cxnId="{5BDCCC09-1AD3-4290-9F23-32083FBA418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9ECF383-FA88-46B0-9A69-E315FB9ABD86}" type="sibTrans" cxnId="{5BDCCC09-1AD3-4290-9F23-32083FBA418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58F07B50-7EB7-439A-BB62-ED551391A38F}">
      <dgm:prSet phldrT="[Texto]"/>
      <dgm:spPr/>
      <dgm:t>
        <a:bodyPr/>
        <a:lstStyle/>
        <a:p>
          <a:endParaRPr lang="es-CO" b="1" dirty="0" smtClean="0">
            <a:solidFill>
              <a:schemeClr val="tx1"/>
            </a:solidFill>
          </a:endParaRPr>
        </a:p>
        <a:p>
          <a:endParaRPr lang="es-CO" b="1" dirty="0" smtClean="0">
            <a:solidFill>
              <a:schemeClr val="tx1"/>
            </a:solidFill>
          </a:endParaRPr>
        </a:p>
        <a:p>
          <a:endParaRPr lang="es-CO" b="1" dirty="0">
            <a:solidFill>
              <a:schemeClr val="tx1"/>
            </a:solidFill>
          </a:endParaRPr>
        </a:p>
      </dgm:t>
    </dgm:pt>
    <dgm:pt modelId="{E3E15F39-9C27-4174-B5C9-D7265DF25C4F}" type="parTrans" cxnId="{BB3FE355-5C9C-480E-AE52-0A08EBDEE10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1492BD1-F175-4980-B937-25FE2B50260A}" type="sibTrans" cxnId="{BB3FE355-5C9C-480E-AE52-0A08EBDEE10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2D80B08-1F68-4A32-A224-EB631BD1C8C5}">
      <dgm:prSet phldrT="[Texto]"/>
      <dgm:spPr>
        <a:gradFill rotWithShape="0">
          <a:gsLst>
            <a:gs pos="10000">
              <a:schemeClr val="accent6">
                <a:lumMod val="40000"/>
                <a:lumOff val="60000"/>
              </a:schemeClr>
            </a:gs>
            <a:gs pos="100000">
              <a:schemeClr val="bg1"/>
            </a:gs>
            <a:gs pos="75000">
              <a:schemeClr val="accent2">
                <a:lumMod val="60000"/>
                <a:lumOff val="40000"/>
              </a:schemeClr>
            </a:gs>
          </a:gsLst>
          <a:lin ang="5400000" scaled="1"/>
        </a:gradFill>
        <a:ln w="31750"/>
      </dgm:spPr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OBJETIVO</a:t>
          </a:r>
          <a:endParaRPr lang="es-CO" b="1" dirty="0">
            <a:solidFill>
              <a:schemeClr val="tx1"/>
            </a:solidFill>
          </a:endParaRPr>
        </a:p>
      </dgm:t>
    </dgm:pt>
    <dgm:pt modelId="{1C94DA49-D718-4232-8878-FBC21B80BF45}" type="parTrans" cxnId="{A00672A4-4B36-4102-B616-322A5B6DA11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5406A32-1D31-4343-A212-63321E72404B}" type="sibTrans" cxnId="{A00672A4-4B36-4102-B616-322A5B6DA11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F6BA46FE-310B-4C79-B910-186BDF1DBC03}">
      <dgm:prSet phldrT="[Texto]" custT="1"/>
      <dgm:spPr/>
      <dgm:t>
        <a:bodyPr/>
        <a:lstStyle/>
        <a:p>
          <a:r>
            <a:rPr lang="es-CO" sz="900" b="1" dirty="0" smtClean="0">
              <a:solidFill>
                <a:schemeClr val="tx1"/>
              </a:solidFill>
            </a:rPr>
            <a:t>Desarrollar procesos pedagógicos centrados en los intereses de las niñas, los niños y sus familias, sus características individuales y culturales, para promover su desarrollo integral.</a:t>
          </a:r>
          <a:endParaRPr lang="es-CO" sz="900" b="1" dirty="0">
            <a:solidFill>
              <a:schemeClr val="tx1"/>
            </a:solidFill>
          </a:endParaRPr>
        </a:p>
      </dgm:t>
    </dgm:pt>
    <dgm:pt modelId="{C8FADCFD-9797-4F56-8B48-1AEDC14B968F}" type="parTrans" cxnId="{41393B12-94DF-4774-BBFA-C842A784101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3E49B31-04A5-4BDE-843E-366ACC65EC02}" type="sibTrans" cxnId="{41393B12-94DF-4774-BBFA-C842A784101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AD40626F-43F1-48AB-BE29-FE2D12BB60B9}">
      <dgm:prSet phldrT="[Texto]" custT="1"/>
      <dgm:spPr/>
      <dgm:t>
        <a:bodyPr/>
        <a:lstStyle/>
        <a:p>
          <a:endParaRPr lang="es-CO" sz="900" b="1" dirty="0" smtClean="0">
            <a:solidFill>
              <a:schemeClr val="tx1"/>
            </a:solidFill>
          </a:endParaRPr>
        </a:p>
        <a:p>
          <a:endParaRPr lang="es-CO" sz="900" b="1" dirty="0" smtClean="0">
            <a:solidFill>
              <a:schemeClr val="tx1"/>
            </a:solidFill>
          </a:endParaRPr>
        </a:p>
        <a:p>
          <a:endParaRPr lang="es-CO" sz="900" b="1" dirty="0">
            <a:solidFill>
              <a:schemeClr val="tx1"/>
            </a:solidFill>
          </a:endParaRPr>
        </a:p>
      </dgm:t>
    </dgm:pt>
    <dgm:pt modelId="{011A8FCD-BF3F-454C-80E3-705CA9BABBD1}" type="parTrans" cxnId="{EDE34E34-9F5F-4DB8-B38E-D6F3CF640C3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A4BE8D07-88EF-4B93-9E7F-E2BBA4817039}" type="sibTrans" cxnId="{EDE34E34-9F5F-4DB8-B38E-D6F3CF640C3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20859E63-B7D6-49D7-B409-F00753B0B54C}">
      <dgm:prSet phldrT="[Texto]"/>
      <dgm:spPr>
        <a:gradFill rotWithShape="0">
          <a:gsLst>
            <a:gs pos="10000">
              <a:srgbClr val="FFC000"/>
            </a:gs>
            <a:gs pos="100000">
              <a:schemeClr val="bg1"/>
            </a:gs>
            <a:gs pos="75000">
              <a:schemeClr val="bg2">
                <a:lumMod val="90000"/>
              </a:schemeClr>
            </a:gs>
          </a:gsLst>
          <a:lin ang="5400000" scaled="1"/>
        </a:gradFill>
        <a:ln w="34925"/>
      </dgm:spPr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POBLACION </a:t>
          </a:r>
          <a:endParaRPr lang="es-CO" b="1" dirty="0">
            <a:solidFill>
              <a:schemeClr val="tx1"/>
            </a:solidFill>
          </a:endParaRPr>
        </a:p>
      </dgm:t>
    </dgm:pt>
    <dgm:pt modelId="{071EA085-BAD9-4CB9-877C-270E8079BC40}" type="parTrans" cxnId="{E318E4A4-A603-4ECE-80BB-9C24824B150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B8C5D76-6529-4D09-B5E0-E0405A2275C1}" type="sibTrans" cxnId="{E318E4A4-A603-4ECE-80BB-9C24824B150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F3E87CC-2258-4E6E-A263-523FE05E91A2}">
      <dgm:prSet phldrT="[Texto]" custT="1"/>
      <dgm:spPr/>
      <dgm:t>
        <a:bodyPr/>
        <a:lstStyle/>
        <a:p>
          <a:r>
            <a:rPr lang="es-ES" sz="1200" b="1" dirty="0" smtClean="0">
              <a:solidFill>
                <a:schemeClr val="tx1"/>
              </a:solidFill>
            </a:rPr>
            <a:t>ATENDEMOS: con </a:t>
          </a:r>
          <a:r>
            <a:rPr lang="es-CO" sz="1200" b="1" dirty="0" smtClean="0">
              <a:solidFill>
                <a:schemeClr val="tx1"/>
              </a:solidFill>
            </a:rPr>
            <a:t>prioridad a niñas y niños de dos (2) años y menores de cinco (5) años o hasta su ingreso al grado de transición, en aquellas zonas rurales o urbanas vulnerables donde no exista otro servicio de atención de educación inicial y cuando por sus características no se ofrezca ninguna posibilidad de implementar los servicios institucionales, ni en sus alrededores existan servicios comunitarios. </a:t>
          </a:r>
        </a:p>
        <a:p>
          <a:r>
            <a:rPr lang="es-CO" sz="1200" b="1" dirty="0" smtClean="0">
              <a:solidFill>
                <a:schemeClr val="tx1"/>
              </a:solidFill>
            </a:rPr>
            <a:t>La ubicación se debe tener en cuenta los diagnósticos sociales situacionales en relación con la primera infancia y la familia teniendo en cuenta los criterios de focalización.</a:t>
          </a:r>
          <a:r>
            <a:rPr lang="es-ES" sz="1200" b="1" dirty="0" smtClean="0">
              <a:solidFill>
                <a:schemeClr val="tx1"/>
              </a:solidFill>
            </a:rPr>
            <a:t> </a:t>
          </a:r>
          <a:endParaRPr lang="es-CO" sz="1200" b="1" dirty="0" smtClean="0">
            <a:solidFill>
              <a:schemeClr val="tx1"/>
            </a:solidFill>
          </a:endParaRPr>
        </a:p>
        <a:p>
          <a:endParaRPr lang="es-ES" sz="1200" b="1" dirty="0" smtClean="0">
            <a:solidFill>
              <a:schemeClr val="tx1"/>
            </a:solidFill>
          </a:endParaRPr>
        </a:p>
      </dgm:t>
    </dgm:pt>
    <dgm:pt modelId="{A9E2FDF0-C41D-49CD-BE7C-6B8143B21CE4}" type="sibTrans" cxnId="{95ED670D-9B9E-4B13-9332-D52ECEFB22B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65BA015-5C19-42DB-8A05-67C1B0373D71}" type="parTrans" cxnId="{95ED670D-9B9E-4B13-9332-D52ECEFB22B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8C1E776-181C-4DD9-8E7F-B88DC7780743}">
      <dgm:prSet custT="1"/>
      <dgm:spPr/>
      <dgm:t>
        <a:bodyPr/>
        <a:lstStyle/>
        <a:p>
          <a:r>
            <a:rPr lang="es-CO" sz="900" b="1" dirty="0" smtClean="0">
              <a:solidFill>
                <a:schemeClr val="tx1"/>
              </a:solidFill>
            </a:rPr>
            <a:t> Acompañamiento y fortalecimiento a las familias en su rol como garante de los derechos para promover el desarrollo integral de las niñas y niños, valorando y resignificando las prácticas asociadas con el cuidado, la crianza y el rol educativo.</a:t>
          </a:r>
          <a:endParaRPr lang="es-CO" sz="900" b="1" dirty="0">
            <a:solidFill>
              <a:schemeClr val="tx1"/>
            </a:solidFill>
          </a:endParaRPr>
        </a:p>
      </dgm:t>
    </dgm:pt>
    <dgm:pt modelId="{0447A5EE-0CEA-4741-9CB1-C03D7ADC4ED3}" type="parTrans" cxnId="{CC59AEDC-03E3-45C3-B1A3-73F7DB2CB72B}">
      <dgm:prSet/>
      <dgm:spPr/>
      <dgm:t>
        <a:bodyPr/>
        <a:lstStyle/>
        <a:p>
          <a:endParaRPr lang="es-CO"/>
        </a:p>
      </dgm:t>
    </dgm:pt>
    <dgm:pt modelId="{B5DB01E1-7272-4A7B-A825-D3B8495A2C3C}" type="sibTrans" cxnId="{CC59AEDC-03E3-45C3-B1A3-73F7DB2CB72B}">
      <dgm:prSet/>
      <dgm:spPr/>
      <dgm:t>
        <a:bodyPr/>
        <a:lstStyle/>
        <a:p>
          <a:endParaRPr lang="es-CO"/>
        </a:p>
      </dgm:t>
    </dgm:pt>
    <dgm:pt modelId="{592F41A4-3181-45C8-90C0-D2D65EF53C82}">
      <dgm:prSet custT="1"/>
      <dgm:spPr/>
      <dgm:t>
        <a:bodyPr/>
        <a:lstStyle/>
        <a:p>
          <a:r>
            <a:rPr lang="es-CO" sz="900" b="1" dirty="0" smtClean="0">
              <a:solidFill>
                <a:schemeClr val="tx1"/>
              </a:solidFill>
            </a:rPr>
            <a:t> Realizar la gestión y la articulación intersectorial con las instancias del Sistema Nacional de Bienestar Familiar presentes en el territorio que posibiliten la promoción, garantía y restablecimiento de los derechos en primera infancia.</a:t>
          </a:r>
          <a:endParaRPr lang="es-CO" sz="900" b="1" dirty="0">
            <a:solidFill>
              <a:schemeClr val="tx1"/>
            </a:solidFill>
          </a:endParaRPr>
        </a:p>
      </dgm:t>
    </dgm:pt>
    <dgm:pt modelId="{F98F9E4D-01EA-4C2A-9B1D-EE47419A9C60}" type="parTrans" cxnId="{3E7418C6-9B62-4CD3-9B8D-1431F10D76B4}">
      <dgm:prSet/>
      <dgm:spPr/>
      <dgm:t>
        <a:bodyPr/>
        <a:lstStyle/>
        <a:p>
          <a:endParaRPr lang="es-CO"/>
        </a:p>
      </dgm:t>
    </dgm:pt>
    <dgm:pt modelId="{F2665848-F96A-46A2-B528-24202D1B350A}" type="sibTrans" cxnId="{3E7418C6-9B62-4CD3-9B8D-1431F10D76B4}">
      <dgm:prSet/>
      <dgm:spPr/>
      <dgm:t>
        <a:bodyPr/>
        <a:lstStyle/>
        <a:p>
          <a:endParaRPr lang="es-CO"/>
        </a:p>
      </dgm:t>
    </dgm:pt>
    <dgm:pt modelId="{65776C40-7F6F-4634-A66A-AC417D104F87}">
      <dgm:prSet custT="1"/>
      <dgm:spPr/>
      <dgm:t>
        <a:bodyPr/>
        <a:lstStyle/>
        <a:p>
          <a:r>
            <a:rPr lang="es-CO" sz="900" b="1" dirty="0" smtClean="0">
              <a:solidFill>
                <a:schemeClr val="tx1"/>
              </a:solidFill>
            </a:rPr>
            <a:t> Implementar acciones con la familia que promuevan el acceso y consumo diario de alimentos en cantidad, calidad e inocuidad por parte de las niñas, niños y mujeres gestantes.</a:t>
          </a:r>
          <a:endParaRPr lang="es-CO" sz="900" b="1" dirty="0">
            <a:solidFill>
              <a:schemeClr val="tx1"/>
            </a:solidFill>
          </a:endParaRPr>
        </a:p>
      </dgm:t>
    </dgm:pt>
    <dgm:pt modelId="{12A36067-B7ED-4CC9-B217-7C01BB2EC5C0}" type="parTrans" cxnId="{43343871-7710-49F7-84FD-177BF46B0F3D}">
      <dgm:prSet/>
      <dgm:spPr/>
      <dgm:t>
        <a:bodyPr/>
        <a:lstStyle/>
        <a:p>
          <a:endParaRPr lang="es-CO"/>
        </a:p>
      </dgm:t>
    </dgm:pt>
    <dgm:pt modelId="{829D35D6-EBF4-4225-96E3-ADE636881F53}" type="sibTrans" cxnId="{43343871-7710-49F7-84FD-177BF46B0F3D}">
      <dgm:prSet/>
      <dgm:spPr/>
      <dgm:t>
        <a:bodyPr/>
        <a:lstStyle/>
        <a:p>
          <a:endParaRPr lang="es-CO"/>
        </a:p>
      </dgm:t>
    </dgm:pt>
    <dgm:pt modelId="{4C505DAB-D76E-4F57-8934-9C382AB20891}">
      <dgm:prSet custT="1"/>
      <dgm:spPr/>
      <dgm:t>
        <a:bodyPr/>
        <a:lstStyle/>
        <a:p>
          <a:r>
            <a:rPr lang="es-CO" sz="900" b="1" dirty="0" smtClean="0">
              <a:solidFill>
                <a:schemeClr val="tx1"/>
              </a:solidFill>
            </a:rPr>
            <a:t> Generar acciones para propiciar una atención pertinente para las niñas y los niños, sus familias y cuidadores a la luz de la perspectiva de respeto y reconocimiento de la diversidad y las categorías priorizadas en el Modelo de Enfoque Diferencial de Derechos del ICBF (género, discapacidad, pertinencia étnica y víctimas del conflicto armado).</a:t>
          </a:r>
          <a:endParaRPr lang="es-CO" sz="900" b="1" dirty="0">
            <a:solidFill>
              <a:schemeClr val="tx1"/>
            </a:solidFill>
          </a:endParaRPr>
        </a:p>
      </dgm:t>
    </dgm:pt>
    <dgm:pt modelId="{EE010A2E-0AC4-4E09-8873-65ED6F10B230}" type="parTrans" cxnId="{378F7004-D464-4017-9D67-8105F954DCA1}">
      <dgm:prSet/>
      <dgm:spPr/>
      <dgm:t>
        <a:bodyPr/>
        <a:lstStyle/>
        <a:p>
          <a:endParaRPr lang="es-CO"/>
        </a:p>
      </dgm:t>
    </dgm:pt>
    <dgm:pt modelId="{1AE45A3B-A144-4274-A4ED-5AB4027DE0FD}" type="sibTrans" cxnId="{378F7004-D464-4017-9D67-8105F954DCA1}">
      <dgm:prSet/>
      <dgm:spPr/>
      <dgm:t>
        <a:bodyPr/>
        <a:lstStyle/>
        <a:p>
          <a:endParaRPr lang="es-CO"/>
        </a:p>
      </dgm:t>
    </dgm:pt>
    <dgm:pt modelId="{D2864864-03E6-4BB3-A225-2F9CE7511BFB}" type="pres">
      <dgm:prSet presAssocID="{8409A2D0-127D-4B93-8006-2A8A7168E2D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31F1BD90-469E-4123-948B-22EF7374A7E6}" type="pres">
      <dgm:prSet presAssocID="{837AE7AC-C053-4BF5-86F3-98CC9CDD3D52}" presName="parentText_1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E55D470-19EE-449B-AC3E-72DF23A597DA}" type="pres">
      <dgm:prSet presAssocID="{837AE7AC-C053-4BF5-86F3-98CC9CDD3D52}" presName="childText_1" presStyleLbl="node1" presStyleIdx="0" presStyleCnt="3" custLinFactNeighborX="21274" custLinFactNeighborY="11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73A7E7B-02A1-46FE-BC1E-363B2A3D01A8}" type="pres">
      <dgm:prSet presAssocID="{837AE7AC-C053-4BF5-86F3-98CC9CDD3D52}" presName="accentShape_1" presStyleCnt="0"/>
      <dgm:spPr/>
    </dgm:pt>
    <dgm:pt modelId="{6022E3E6-E33F-487C-9EA4-0A3E3CD11529}" type="pres">
      <dgm:prSet presAssocID="{837AE7AC-C053-4BF5-86F3-98CC9CDD3D52}" presName="imageRepeatNode" presStyleLbl="node1" presStyleIdx="0" presStyleCnt="3" custLinFactNeighborX="14451" custLinFactNeighborY="704"/>
      <dgm:spPr/>
      <dgm:t>
        <a:bodyPr/>
        <a:lstStyle/>
        <a:p>
          <a:endParaRPr lang="es-CO"/>
        </a:p>
      </dgm:t>
    </dgm:pt>
    <dgm:pt modelId="{15D1C664-90C0-4516-B7E1-FFE2D3513019}" type="pres">
      <dgm:prSet presAssocID="{92D80B08-1F68-4A32-A224-EB631BD1C8C5}" presName="parentText_2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4AD293B-E174-434B-8ABE-6BC05A33B88C}" type="pres">
      <dgm:prSet presAssocID="{92D80B08-1F68-4A32-A224-EB631BD1C8C5}" presName="childText_2" presStyleLbl="node2" presStyleIdx="0" presStyleCnt="0" custLinFactNeighborX="18826" custLinFactNeighborY="-69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1E02B42-BA2D-4342-A345-EF6C5DD51CA0}" type="pres">
      <dgm:prSet presAssocID="{92D80B08-1F68-4A32-A224-EB631BD1C8C5}" presName="accentShape_2" presStyleCnt="0"/>
      <dgm:spPr/>
    </dgm:pt>
    <dgm:pt modelId="{59EE9716-9C36-426B-8618-C2E4904ACC76}" type="pres">
      <dgm:prSet presAssocID="{92D80B08-1F68-4A32-A224-EB631BD1C8C5}" presName="imageRepeatNode" presStyleLbl="node1" presStyleIdx="1" presStyleCnt="3" custScaleY="114155" custLinFactNeighborX="8948" custLinFactNeighborY="-906"/>
      <dgm:spPr/>
      <dgm:t>
        <a:bodyPr/>
        <a:lstStyle/>
        <a:p>
          <a:endParaRPr lang="es-CO"/>
        </a:p>
      </dgm:t>
    </dgm:pt>
    <dgm:pt modelId="{3FA181FB-57F8-4B65-9A36-80B66FE68C14}" type="pres">
      <dgm:prSet presAssocID="{20859E63-B7D6-49D7-B409-F00753B0B54C}" presName="parentText_3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6991EE8-DEFC-41C0-A28B-76BE34D10602}" type="pres">
      <dgm:prSet presAssocID="{20859E63-B7D6-49D7-B409-F00753B0B54C}" presName="childText_3" presStyleLbl="node2" presStyleIdx="0" presStyleCnt="0" custScaleX="113019" custScaleY="85677" custLinFactNeighborX="21121" custLinFactNeighborY="-212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E975272-F0FA-4582-9306-79785F9BE1D5}" type="pres">
      <dgm:prSet presAssocID="{20859E63-B7D6-49D7-B409-F00753B0B54C}" presName="accentShape_3" presStyleCnt="0"/>
      <dgm:spPr/>
    </dgm:pt>
    <dgm:pt modelId="{9A2593BE-2D3F-456E-9CD1-7F2E63173E78}" type="pres">
      <dgm:prSet presAssocID="{20859E63-B7D6-49D7-B409-F00753B0B54C}" presName="imageRepeatNode" presStyleLbl="node1" presStyleIdx="2" presStyleCnt="3" custScaleX="108745" custScaleY="127122" custLinFactNeighborX="9710" custLinFactNeighborY="-12798"/>
      <dgm:spPr/>
      <dgm:t>
        <a:bodyPr/>
        <a:lstStyle/>
        <a:p>
          <a:endParaRPr lang="es-CO"/>
        </a:p>
      </dgm:t>
    </dgm:pt>
  </dgm:ptLst>
  <dgm:cxnLst>
    <dgm:cxn modelId="{58CF6177-990B-4F71-8066-2E7DAE18700F}" type="presOf" srcId="{92D80B08-1F68-4A32-A224-EB631BD1C8C5}" destId="{15D1C664-90C0-4516-B7E1-FFE2D3513019}" srcOrd="0" destOrd="0" presId="urn:microsoft.com/office/officeart/2009/3/layout/BlockDescendingList"/>
    <dgm:cxn modelId="{23C351E4-3569-415F-981A-DC8E0220AF5D}" type="presOf" srcId="{20859E63-B7D6-49D7-B409-F00753B0B54C}" destId="{9A2593BE-2D3F-456E-9CD1-7F2E63173E78}" srcOrd="1" destOrd="0" presId="urn:microsoft.com/office/officeart/2009/3/layout/BlockDescendingList"/>
    <dgm:cxn modelId="{E318E4A4-A603-4ECE-80BB-9C24824B150E}" srcId="{8409A2D0-127D-4B93-8006-2A8A7168E2DF}" destId="{20859E63-B7D6-49D7-B409-F00753B0B54C}" srcOrd="2" destOrd="0" parTransId="{071EA085-BAD9-4CB9-877C-270E8079BC40}" sibTransId="{BB8C5D76-6529-4D09-B5E0-E0405A2275C1}"/>
    <dgm:cxn modelId="{37B91560-7C58-4161-9655-9F4362E1FBBC}" type="presOf" srcId="{0F3E87CC-2258-4E6E-A263-523FE05E91A2}" destId="{B6991EE8-DEFC-41C0-A28B-76BE34D10602}" srcOrd="0" destOrd="0" presId="urn:microsoft.com/office/officeart/2009/3/layout/BlockDescendingList"/>
    <dgm:cxn modelId="{5BDCCC09-1AD3-4290-9F23-32083FBA418D}" srcId="{837AE7AC-C053-4BF5-86F3-98CC9CDD3D52}" destId="{458FD869-EE0A-4A71-8A02-105FCEA264A7}" srcOrd="0" destOrd="0" parTransId="{19CA288F-269C-48B9-9AE0-815F9BB54BBD}" sibTransId="{C9ECF383-FA88-46B0-9A69-E315FB9ABD86}"/>
    <dgm:cxn modelId="{81EDA985-9780-4F00-9EAC-5BB44956A406}" type="presOf" srcId="{4C505DAB-D76E-4F57-8934-9C382AB20891}" destId="{F4AD293B-E174-434B-8ABE-6BC05A33B88C}" srcOrd="0" destOrd="4" presId="urn:microsoft.com/office/officeart/2009/3/layout/BlockDescendingList"/>
    <dgm:cxn modelId="{A00672A4-4B36-4102-B616-322A5B6DA11C}" srcId="{8409A2D0-127D-4B93-8006-2A8A7168E2DF}" destId="{92D80B08-1F68-4A32-A224-EB631BD1C8C5}" srcOrd="1" destOrd="0" parTransId="{1C94DA49-D718-4232-8878-FBC21B80BF45}" sibTransId="{35406A32-1D31-4343-A212-63321E72404B}"/>
    <dgm:cxn modelId="{E73026C5-7D76-4019-9FBC-B1DA9D2FB4A3}" type="presOf" srcId="{AD40626F-43F1-48AB-BE29-FE2D12BB60B9}" destId="{F4AD293B-E174-434B-8ABE-6BC05A33B88C}" srcOrd="0" destOrd="5" presId="urn:microsoft.com/office/officeart/2009/3/layout/BlockDescendingList"/>
    <dgm:cxn modelId="{D4578BB2-8507-4096-A599-74DCC8BE696E}" type="presOf" srcId="{837AE7AC-C053-4BF5-86F3-98CC9CDD3D52}" destId="{6022E3E6-E33F-487C-9EA4-0A3E3CD11529}" srcOrd="1" destOrd="0" presId="urn:microsoft.com/office/officeart/2009/3/layout/BlockDescendingList"/>
    <dgm:cxn modelId="{1395E924-5BE8-4D6E-8AF6-553371810D6E}" type="presOf" srcId="{837AE7AC-C053-4BF5-86F3-98CC9CDD3D52}" destId="{31F1BD90-469E-4123-948B-22EF7374A7E6}" srcOrd="0" destOrd="0" presId="urn:microsoft.com/office/officeart/2009/3/layout/BlockDescendingList"/>
    <dgm:cxn modelId="{CC59AEDC-03E3-45C3-B1A3-73F7DB2CB72B}" srcId="{92D80B08-1F68-4A32-A224-EB631BD1C8C5}" destId="{E8C1E776-181C-4DD9-8E7F-B88DC7780743}" srcOrd="1" destOrd="0" parTransId="{0447A5EE-0CEA-4741-9CB1-C03D7ADC4ED3}" sibTransId="{B5DB01E1-7272-4A7B-A825-D3B8495A2C3C}"/>
    <dgm:cxn modelId="{6BA6A642-79F2-4F2F-86AF-4863753074D1}" type="presOf" srcId="{58F07B50-7EB7-439A-BB62-ED551391A38F}" destId="{DE55D470-19EE-449B-AC3E-72DF23A597DA}" srcOrd="0" destOrd="1" presId="urn:microsoft.com/office/officeart/2009/3/layout/BlockDescendingList"/>
    <dgm:cxn modelId="{43343871-7710-49F7-84FD-177BF46B0F3D}" srcId="{92D80B08-1F68-4A32-A224-EB631BD1C8C5}" destId="{65776C40-7F6F-4634-A66A-AC417D104F87}" srcOrd="3" destOrd="0" parTransId="{12A36067-B7ED-4CC9-B217-7C01BB2EC5C0}" sibTransId="{829D35D6-EBF4-4225-96E3-ADE636881F53}"/>
    <dgm:cxn modelId="{2595ECEA-0973-44A3-B38D-0A2B5C6259A5}" type="presOf" srcId="{92D80B08-1F68-4A32-A224-EB631BD1C8C5}" destId="{59EE9716-9C36-426B-8618-C2E4904ACC76}" srcOrd="1" destOrd="0" presId="urn:microsoft.com/office/officeart/2009/3/layout/BlockDescendingList"/>
    <dgm:cxn modelId="{1A398486-B8B6-4F98-9CC6-6E1642B534A5}" type="presOf" srcId="{592F41A4-3181-45C8-90C0-D2D65EF53C82}" destId="{F4AD293B-E174-434B-8ABE-6BC05A33B88C}" srcOrd="0" destOrd="2" presId="urn:microsoft.com/office/officeart/2009/3/layout/BlockDescendingList"/>
    <dgm:cxn modelId="{FF47560C-7808-4A00-84E7-C472ABBC7D91}" srcId="{8409A2D0-127D-4B93-8006-2A8A7168E2DF}" destId="{837AE7AC-C053-4BF5-86F3-98CC9CDD3D52}" srcOrd="0" destOrd="0" parTransId="{E18C5848-86FD-4B5B-B06D-BC3DF24BB355}" sibTransId="{DE0522EF-E7B3-41E3-91E3-1AA141C58519}"/>
    <dgm:cxn modelId="{BB3FE355-5C9C-480E-AE52-0A08EBDEE10C}" srcId="{837AE7AC-C053-4BF5-86F3-98CC9CDD3D52}" destId="{58F07B50-7EB7-439A-BB62-ED551391A38F}" srcOrd="1" destOrd="0" parTransId="{E3E15F39-9C27-4174-B5C9-D7265DF25C4F}" sibTransId="{C1492BD1-F175-4980-B937-25FE2B50260A}"/>
    <dgm:cxn modelId="{EDE34E34-9F5F-4DB8-B38E-D6F3CF640C35}" srcId="{92D80B08-1F68-4A32-A224-EB631BD1C8C5}" destId="{AD40626F-43F1-48AB-BE29-FE2D12BB60B9}" srcOrd="5" destOrd="0" parTransId="{011A8FCD-BF3F-454C-80E3-705CA9BABBD1}" sibTransId="{A4BE8D07-88EF-4B93-9E7F-E2BBA4817039}"/>
    <dgm:cxn modelId="{5DFB62DD-7C25-45AB-9289-9E4A42234EC0}" type="presOf" srcId="{E8C1E776-181C-4DD9-8E7F-B88DC7780743}" destId="{F4AD293B-E174-434B-8ABE-6BC05A33B88C}" srcOrd="0" destOrd="1" presId="urn:microsoft.com/office/officeart/2009/3/layout/BlockDescendingList"/>
    <dgm:cxn modelId="{FD803EF6-9B6C-467C-80D4-4840D467900E}" type="presOf" srcId="{8409A2D0-127D-4B93-8006-2A8A7168E2DF}" destId="{D2864864-03E6-4BB3-A225-2F9CE7511BFB}" srcOrd="0" destOrd="0" presId="urn:microsoft.com/office/officeart/2009/3/layout/BlockDescendingList"/>
    <dgm:cxn modelId="{13F62050-CFFE-49A4-940F-E3641F05103F}" type="presOf" srcId="{458FD869-EE0A-4A71-8A02-105FCEA264A7}" destId="{DE55D470-19EE-449B-AC3E-72DF23A597DA}" srcOrd="0" destOrd="0" presId="urn:microsoft.com/office/officeart/2009/3/layout/BlockDescendingList"/>
    <dgm:cxn modelId="{908785B3-31EB-41DD-8F2D-3BD5E70EA810}" type="presOf" srcId="{20859E63-B7D6-49D7-B409-F00753B0B54C}" destId="{3FA181FB-57F8-4B65-9A36-80B66FE68C14}" srcOrd="0" destOrd="0" presId="urn:microsoft.com/office/officeart/2009/3/layout/BlockDescendingList"/>
    <dgm:cxn modelId="{3E7418C6-9B62-4CD3-9B8D-1431F10D76B4}" srcId="{92D80B08-1F68-4A32-A224-EB631BD1C8C5}" destId="{592F41A4-3181-45C8-90C0-D2D65EF53C82}" srcOrd="2" destOrd="0" parTransId="{F98F9E4D-01EA-4C2A-9B1D-EE47419A9C60}" sibTransId="{F2665848-F96A-46A2-B528-24202D1B350A}"/>
    <dgm:cxn modelId="{33A5738C-AF96-483E-AC69-8CA7E9668B50}" type="presOf" srcId="{F6BA46FE-310B-4C79-B910-186BDF1DBC03}" destId="{F4AD293B-E174-434B-8ABE-6BC05A33B88C}" srcOrd="0" destOrd="0" presId="urn:microsoft.com/office/officeart/2009/3/layout/BlockDescendingList"/>
    <dgm:cxn modelId="{95ED670D-9B9E-4B13-9332-D52ECEFB22BA}" srcId="{20859E63-B7D6-49D7-B409-F00753B0B54C}" destId="{0F3E87CC-2258-4E6E-A263-523FE05E91A2}" srcOrd="0" destOrd="0" parTransId="{365BA015-5C19-42DB-8A05-67C1B0373D71}" sibTransId="{A9E2FDF0-C41D-49CD-BE7C-6B8143B21CE4}"/>
    <dgm:cxn modelId="{3D31CA84-46CD-4B2C-B345-93533BC1C8A2}" type="presOf" srcId="{65776C40-7F6F-4634-A66A-AC417D104F87}" destId="{F4AD293B-E174-434B-8ABE-6BC05A33B88C}" srcOrd="0" destOrd="3" presId="urn:microsoft.com/office/officeart/2009/3/layout/BlockDescendingList"/>
    <dgm:cxn modelId="{41393B12-94DF-4774-BBFA-C842A7841015}" srcId="{92D80B08-1F68-4A32-A224-EB631BD1C8C5}" destId="{F6BA46FE-310B-4C79-B910-186BDF1DBC03}" srcOrd="0" destOrd="0" parTransId="{C8FADCFD-9797-4F56-8B48-1AEDC14B968F}" sibTransId="{93E49B31-04A5-4BDE-843E-366ACC65EC02}"/>
    <dgm:cxn modelId="{378F7004-D464-4017-9D67-8105F954DCA1}" srcId="{92D80B08-1F68-4A32-A224-EB631BD1C8C5}" destId="{4C505DAB-D76E-4F57-8934-9C382AB20891}" srcOrd="4" destOrd="0" parTransId="{EE010A2E-0AC4-4E09-8873-65ED6F10B230}" sibTransId="{1AE45A3B-A144-4274-A4ED-5AB4027DE0FD}"/>
    <dgm:cxn modelId="{80D67CED-DE68-419D-89A0-1305C1046869}" type="presParOf" srcId="{D2864864-03E6-4BB3-A225-2F9CE7511BFB}" destId="{31F1BD90-469E-4123-948B-22EF7374A7E6}" srcOrd="0" destOrd="0" presId="urn:microsoft.com/office/officeart/2009/3/layout/BlockDescendingList"/>
    <dgm:cxn modelId="{2C744216-3133-4BA9-80E8-EF6D1FBC2849}" type="presParOf" srcId="{D2864864-03E6-4BB3-A225-2F9CE7511BFB}" destId="{DE55D470-19EE-449B-AC3E-72DF23A597DA}" srcOrd="1" destOrd="0" presId="urn:microsoft.com/office/officeart/2009/3/layout/BlockDescendingList"/>
    <dgm:cxn modelId="{68448A14-0225-42BC-BC1A-BE0785777180}" type="presParOf" srcId="{D2864864-03E6-4BB3-A225-2F9CE7511BFB}" destId="{973A7E7B-02A1-46FE-BC1E-363B2A3D01A8}" srcOrd="2" destOrd="0" presId="urn:microsoft.com/office/officeart/2009/3/layout/BlockDescendingList"/>
    <dgm:cxn modelId="{B529AA97-4D5D-4FEB-8DFD-21960DC6CACC}" type="presParOf" srcId="{973A7E7B-02A1-46FE-BC1E-363B2A3D01A8}" destId="{6022E3E6-E33F-487C-9EA4-0A3E3CD11529}" srcOrd="0" destOrd="0" presId="urn:microsoft.com/office/officeart/2009/3/layout/BlockDescendingList"/>
    <dgm:cxn modelId="{7F50ED55-8DDF-477F-9E44-93E684AEA34F}" type="presParOf" srcId="{D2864864-03E6-4BB3-A225-2F9CE7511BFB}" destId="{15D1C664-90C0-4516-B7E1-FFE2D3513019}" srcOrd="3" destOrd="0" presId="urn:microsoft.com/office/officeart/2009/3/layout/BlockDescendingList"/>
    <dgm:cxn modelId="{2C7EEA4A-2A86-49F5-BD0C-46A7FC17D8A1}" type="presParOf" srcId="{D2864864-03E6-4BB3-A225-2F9CE7511BFB}" destId="{F4AD293B-E174-434B-8ABE-6BC05A33B88C}" srcOrd="4" destOrd="0" presId="urn:microsoft.com/office/officeart/2009/3/layout/BlockDescendingList"/>
    <dgm:cxn modelId="{1C68203E-3D62-43D1-86B4-4546C71A6561}" type="presParOf" srcId="{D2864864-03E6-4BB3-A225-2F9CE7511BFB}" destId="{A1E02B42-BA2D-4342-A345-EF6C5DD51CA0}" srcOrd="5" destOrd="0" presId="urn:microsoft.com/office/officeart/2009/3/layout/BlockDescendingList"/>
    <dgm:cxn modelId="{47438D24-076F-474B-8653-2284DE9D0459}" type="presParOf" srcId="{A1E02B42-BA2D-4342-A345-EF6C5DD51CA0}" destId="{59EE9716-9C36-426B-8618-C2E4904ACC76}" srcOrd="0" destOrd="0" presId="urn:microsoft.com/office/officeart/2009/3/layout/BlockDescendingList"/>
    <dgm:cxn modelId="{E0F74706-A5C3-4CF4-8F3D-2B24F7B87B3C}" type="presParOf" srcId="{D2864864-03E6-4BB3-A225-2F9CE7511BFB}" destId="{3FA181FB-57F8-4B65-9A36-80B66FE68C14}" srcOrd="6" destOrd="0" presId="urn:microsoft.com/office/officeart/2009/3/layout/BlockDescendingList"/>
    <dgm:cxn modelId="{F55391D9-8769-4D3F-9DDA-6560D1DFD4F5}" type="presParOf" srcId="{D2864864-03E6-4BB3-A225-2F9CE7511BFB}" destId="{B6991EE8-DEFC-41C0-A28B-76BE34D10602}" srcOrd="7" destOrd="0" presId="urn:microsoft.com/office/officeart/2009/3/layout/BlockDescendingList"/>
    <dgm:cxn modelId="{C64F17C1-B13C-4F75-ADCD-94A37BEA1C2B}" type="presParOf" srcId="{D2864864-03E6-4BB3-A225-2F9CE7511BFB}" destId="{4E975272-F0FA-4582-9306-79785F9BE1D5}" srcOrd="8" destOrd="0" presId="urn:microsoft.com/office/officeart/2009/3/layout/BlockDescendingList"/>
    <dgm:cxn modelId="{1022C422-B820-4AAD-B126-95F0C9B9A2BD}" type="presParOf" srcId="{4E975272-F0FA-4582-9306-79785F9BE1D5}" destId="{9A2593BE-2D3F-456E-9CD1-7F2E63173E78}" srcOrd="0" destOrd="0" presId="urn:microsoft.com/office/officeart/2009/3/layout/BlockDescending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twitter.com/ICBFColombia" TargetMode="External"/><Relationship Id="rId7" Type="http://schemas.openxmlformats.org/officeDocument/2006/relationships/image" Target="../media/image22.png"/><Relationship Id="rId2" Type="http://schemas.openxmlformats.org/officeDocument/2006/relationships/hyperlink" Target="https://www.facebook.com/ICBFColomb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stagram.com/icbfcolombiaoficial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://www.flickr.com/photos/icbfgaleria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://www.youtube.com/ICBFInstitucional" TargetMode="External"/><Relationship Id="rId9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181233" y="59810"/>
            <a:ext cx="91440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MESA PUBLICA </a:t>
            </a:r>
          </a:p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BIENESTAR FAMILIAR</a:t>
            </a:r>
          </a:p>
          <a:p>
            <a:pPr algn="ctr" eaLnBrk="1" hangingPunct="1"/>
            <a:endParaRPr lang="es-ES" sz="4600" dirty="0" smtClean="0">
              <a:solidFill>
                <a:schemeClr val="bg1"/>
              </a:solidFill>
            </a:endParaRPr>
          </a:p>
          <a:p>
            <a:pPr algn="ctr" eaLnBrk="1" hangingPunct="1"/>
            <a:r>
              <a:rPr lang="es-ES" sz="4600" dirty="0" smtClean="0">
                <a:solidFill>
                  <a:schemeClr val="bg1"/>
                </a:solidFill>
              </a:rPr>
              <a:t>Regional Antioquia</a:t>
            </a:r>
          </a:p>
          <a:p>
            <a:pPr algn="ctr" eaLnBrk="1" hangingPunct="1"/>
            <a:r>
              <a:rPr lang="es-ES" sz="4400" dirty="0" smtClean="0">
                <a:solidFill>
                  <a:schemeClr val="bg1"/>
                </a:solidFill>
              </a:rPr>
              <a:t>Centro  Zonal  Magdalena Medio</a:t>
            </a:r>
          </a:p>
          <a:p>
            <a:pPr algn="ctr" eaLnBrk="1" hangingPunct="1"/>
            <a:endParaRPr lang="es-ES" sz="4600" dirty="0" smtClean="0">
              <a:solidFill>
                <a:schemeClr val="bg1"/>
              </a:solidFill>
            </a:endParaRPr>
          </a:p>
          <a:p>
            <a:pPr algn="ctr" eaLnBrk="1" hangingPunct="1"/>
            <a:r>
              <a:rPr lang="es-ES" sz="4600" dirty="0" smtClean="0"/>
              <a:t>Agosto de 2017</a:t>
            </a: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738551"/>
          </a:xfrm>
          <a:prstGeom prst="rect">
            <a:avLst/>
          </a:prstGeom>
        </p:spPr>
      </p:pic>
      <p:pic>
        <p:nvPicPr>
          <p:cNvPr id="7" name="Imagen 6" descr="Descripción: cid:image002.png@01D0DF2C.04454CF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C00-0000040000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30" y="6071286"/>
            <a:ext cx="4489621" cy="7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22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8535"/>
            <a:ext cx="9144000" cy="6773562"/>
          </a:xfrm>
          <a:prstGeom prst="rect">
            <a:avLst/>
          </a:prstGeom>
        </p:spPr>
      </p:pic>
      <p:pic>
        <p:nvPicPr>
          <p:cNvPr id="5" name="Imagen 4" descr="Descripción: cid:image002.png@01D0DF2C.04454CF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C00-0000040000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169" y="5972432"/>
            <a:ext cx="4489621" cy="86909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80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359611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0" y="1416907"/>
            <a:ext cx="9144000" cy="4760056"/>
          </a:xfrm>
          <a:prstGeom prst="rect">
            <a:avLst/>
          </a:prstGeom>
          <a:gradFill>
            <a:gsLst>
              <a:gs pos="10000">
                <a:schemeClr val="accent6">
                  <a:lumMod val="40000"/>
                  <a:lumOff val="60000"/>
                </a:schemeClr>
              </a:gs>
              <a:gs pos="100000">
                <a:schemeClr val="bg1"/>
              </a:gs>
              <a:gs pos="75000">
                <a:schemeClr val="bg1"/>
              </a:gs>
            </a:gsLst>
            <a:lin ang="5400000" scaled="1"/>
          </a:gra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sz="3200" b="1" dirty="0" smtClean="0"/>
              <a:t>Pilares Estratégicos</a:t>
            </a:r>
            <a:endParaRPr lang="es-CO" sz="3200" dirty="0" smtClean="0"/>
          </a:p>
          <a:p>
            <a:pPr algn="just"/>
            <a:endParaRPr lang="es-CO" sz="2000" dirty="0" smtClean="0"/>
          </a:p>
          <a:p>
            <a:pPr algn="just"/>
            <a:r>
              <a:rPr lang="es-CO" sz="2000" dirty="0" smtClean="0"/>
              <a:t>Cultura de la gestión de la calidad en la prestación del servicio del ICBF, basada en la evaluación y supervisión. </a:t>
            </a:r>
          </a:p>
          <a:p>
            <a:pPr algn="just"/>
            <a:r>
              <a:rPr lang="es-CO" sz="2000" dirty="0" smtClean="0"/>
              <a:t>Modelo de gestión del conocimiento en el ICBF que redunde en la cualificación de la atención en todos los niveles. </a:t>
            </a:r>
          </a:p>
          <a:p>
            <a:pPr algn="just"/>
            <a:r>
              <a:rPr lang="es-CO" sz="2000" dirty="0" smtClean="0"/>
              <a:t>Principios de transparencia y buen gobierno, que promuevan el control social a través del acceso a la información, la participación ciudadana, el diálogo de saberes, y la rendición pública de cuentas. </a:t>
            </a:r>
          </a:p>
          <a:p>
            <a:pPr algn="just"/>
            <a:r>
              <a:rPr lang="es-CO" sz="2000" dirty="0" smtClean="0"/>
              <a:t>Sistemas de información del ICBF integrados y articulados. </a:t>
            </a:r>
          </a:p>
          <a:p>
            <a:pPr algn="just"/>
            <a:r>
              <a:rPr lang="es-CO" sz="2000" dirty="0" smtClean="0"/>
              <a:t>Sistema Nacional de Bienestar Familiar articulado entre las áreas misionales y las instituciones responsables de garantizar y restablecer los derechos de la infancia y la adolescencia a nivel territorial, nacional e internacional. </a:t>
            </a:r>
          </a:p>
          <a:p>
            <a:pPr algn="just"/>
            <a:endParaRPr lang="es-CO" sz="2000" dirty="0"/>
          </a:p>
        </p:txBody>
      </p:sp>
      <p:pic>
        <p:nvPicPr>
          <p:cNvPr id="6" name="Imagen 5" descr="Descripción: cid:image002.png@01D0DF2C.04454CF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C00-0000040000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169" y="5972432"/>
            <a:ext cx="4489621" cy="86909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949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191" y="159179"/>
            <a:ext cx="7886700" cy="1325563"/>
          </a:xfrm>
        </p:spPr>
        <p:txBody>
          <a:bodyPr/>
          <a:lstStyle/>
          <a:p>
            <a:r>
              <a:rPr lang="es-CO" dirty="0" smtClean="0"/>
              <a:t>Programas ICBF en la Región </a:t>
            </a:r>
            <a:endParaRPr lang="es-CO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628650" y="1484742"/>
          <a:ext cx="7886700" cy="4692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522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Procesos y Programas</a:t>
            </a:r>
            <a:endParaRPr lang="es-CO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628650" y="1487874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595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065" y="1441622"/>
            <a:ext cx="7438767" cy="473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5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472" y="192130"/>
            <a:ext cx="7886700" cy="1325563"/>
          </a:xfrm>
        </p:spPr>
        <p:txBody>
          <a:bodyPr/>
          <a:lstStyle/>
          <a:p>
            <a:r>
              <a:rPr lang="es-CO" dirty="0" smtClean="0"/>
              <a:t>Inversión en el territorio</a:t>
            </a:r>
            <a:endParaRPr lang="es-CO" dirty="0"/>
          </a:p>
        </p:txBody>
      </p:sp>
      <p:sp>
        <p:nvSpPr>
          <p:cNvPr id="6" name="CuadroTexto 5"/>
          <p:cNvSpPr txBox="1"/>
          <p:nvPr/>
        </p:nvSpPr>
        <p:spPr>
          <a:xfrm>
            <a:off x="241472" y="1145592"/>
            <a:ext cx="144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Puerto Berrio</a:t>
            </a:r>
            <a:endParaRPr lang="es-CO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8" y="1545841"/>
            <a:ext cx="4255313" cy="2248167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41472" y="4107336"/>
            <a:ext cx="92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Caracolí</a:t>
            </a:r>
            <a:endParaRPr lang="es-CO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918" y="1545841"/>
            <a:ext cx="3910965" cy="2506467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252052" y="1176509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Maceo</a:t>
            </a:r>
            <a:endParaRPr lang="es-CO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320" y="4833411"/>
            <a:ext cx="4293563" cy="1176700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4440320" y="4292002"/>
            <a:ext cx="132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Puerto </a:t>
            </a:r>
            <a:r>
              <a:rPr lang="es-CO" dirty="0" err="1" smtClean="0"/>
              <a:t>Nare</a:t>
            </a:r>
            <a:endParaRPr lang="es-CO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472" y="4476668"/>
            <a:ext cx="3473793" cy="8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8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472" y="192130"/>
            <a:ext cx="7886700" cy="1325563"/>
          </a:xfrm>
        </p:spPr>
        <p:txBody>
          <a:bodyPr/>
          <a:lstStyle/>
          <a:p>
            <a:r>
              <a:rPr lang="es-CO" dirty="0" smtClean="0"/>
              <a:t>Inversión en el territorio</a:t>
            </a:r>
            <a:endParaRPr lang="es-CO" dirty="0"/>
          </a:p>
        </p:txBody>
      </p:sp>
      <p:sp>
        <p:nvSpPr>
          <p:cNvPr id="6" name="CuadroTexto 5"/>
          <p:cNvSpPr txBox="1"/>
          <p:nvPr/>
        </p:nvSpPr>
        <p:spPr>
          <a:xfrm>
            <a:off x="241472" y="1145592"/>
            <a:ext cx="153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Puerto Triunfo</a:t>
            </a:r>
            <a:endParaRPr lang="es-CO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408571" y="4095460"/>
            <a:ext cx="92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   </a:t>
            </a:r>
            <a:r>
              <a:rPr lang="es-CO" dirty="0" err="1" smtClean="0"/>
              <a:t>Yondo</a:t>
            </a: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82" y="1764146"/>
            <a:ext cx="4790813" cy="196759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44" y="4828511"/>
            <a:ext cx="4790813" cy="11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59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01925" y="4893733"/>
            <a:ext cx="5865753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200" dirty="0" smtClean="0">
                <a:solidFill>
                  <a:srgbClr val="595959"/>
                </a:solidFill>
              </a:rPr>
              <a:t>PROGRAMAS DE PRIMERA INFANCIA </a:t>
            </a:r>
          </a:p>
          <a:p>
            <a:pPr eaLnBrk="1" hangingPunct="1">
              <a:lnSpc>
                <a:spcPct val="80000"/>
              </a:lnSpc>
            </a:pPr>
            <a:r>
              <a:rPr lang="es-ES" sz="3200" dirty="0" smtClean="0">
                <a:solidFill>
                  <a:srgbClr val="595959"/>
                </a:solidFill>
              </a:rPr>
              <a:t>MUNICIPIO DE VEGACHI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372494" y="4934789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94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16800236"/>
              </p:ext>
            </p:extLst>
          </p:nvPr>
        </p:nvGraphicFramePr>
        <p:xfrm>
          <a:off x="370703" y="1062680"/>
          <a:ext cx="8773297" cy="5795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46011" y="0"/>
            <a:ext cx="6418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 smtClean="0"/>
              <a:t>CENTRO DE DESARROLLO INFANTIL</a:t>
            </a:r>
          </a:p>
          <a:p>
            <a:pPr algn="ctr"/>
            <a:r>
              <a:rPr lang="es-CO" sz="3200" dirty="0" smtClean="0"/>
              <a:t>INSTITUCIONAL INTEGRAL</a:t>
            </a:r>
            <a:endParaRPr lang="es-CO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257536" y="2010030"/>
            <a:ext cx="16722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200" b="1" dirty="0"/>
              <a:t>Modalidad </a:t>
            </a:r>
            <a:r>
              <a:rPr lang="es-ES" sz="1200" b="1" dirty="0" smtClean="0"/>
              <a:t>para niñas </a:t>
            </a:r>
            <a:r>
              <a:rPr lang="es-ES" sz="1200" b="1" dirty="0"/>
              <a:t>y niños de primera infancia, prioritariamente en el rango de edad de dos años a menores de cinco años y hasta los seis años de edad en el grado transición. </a:t>
            </a:r>
            <a:endParaRPr lang="es-ES" sz="1200" b="1" dirty="0" smtClean="0"/>
          </a:p>
          <a:p>
            <a:pPr lvl="0" algn="ctr"/>
            <a:endParaRPr lang="es-ES" sz="1200" b="1" dirty="0"/>
          </a:p>
          <a:p>
            <a:pPr lvl="0" algn="ctr"/>
            <a:r>
              <a:rPr lang="es-ES" sz="1200" b="1" dirty="0" smtClean="0"/>
              <a:t>Pueden </a:t>
            </a:r>
            <a:r>
              <a:rPr lang="es-ES" sz="1200" b="1" dirty="0"/>
              <a:t>ser atendidos niños y niñas entre los seis meses y dos años de edad cuando su situación lo amerite y la unidad de servicio cuente con las condiciones requeridas.</a:t>
            </a:r>
          </a:p>
        </p:txBody>
      </p:sp>
      <p:sp>
        <p:nvSpPr>
          <p:cNvPr id="6" name="Flecha curvada hacia la derecha 5"/>
          <p:cNvSpPr/>
          <p:nvPr/>
        </p:nvSpPr>
        <p:spPr>
          <a:xfrm rot="1203397">
            <a:off x="286333" y="583726"/>
            <a:ext cx="712438" cy="1344921"/>
          </a:xfrm>
          <a:prstGeom prst="curvedRightArrow">
            <a:avLst/>
          </a:prstGeom>
          <a:gradFill>
            <a:gsLst>
              <a:gs pos="79000">
                <a:srgbClr val="FF0000"/>
              </a:gs>
              <a:gs pos="10000">
                <a:schemeClr val="accent2">
                  <a:lumMod val="7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7" name="Picture 8" descr="Resultado de imagen para dibujos de niños menores de cinco año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1" y="4934464"/>
            <a:ext cx="5314530" cy="16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6943567" y="1318055"/>
            <a:ext cx="198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A quien va dirigida: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622855" y="158664"/>
            <a:ext cx="6079525" cy="39703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2800" dirty="0" smtClean="0"/>
              <a:t>Dra. SELMA PATRICIA ROLDAN TIRADO</a:t>
            </a:r>
          </a:p>
          <a:p>
            <a:pPr algn="ctr" eaLnBrk="1" hangingPunct="1"/>
            <a:r>
              <a:rPr lang="es-ES" sz="2800" dirty="0" smtClean="0"/>
              <a:t>Directora Regional Antioquia</a:t>
            </a:r>
          </a:p>
          <a:p>
            <a:pPr algn="ctr" eaLnBrk="1" hangingPunct="1"/>
            <a:endParaRPr lang="es-ES" sz="2800" dirty="0"/>
          </a:p>
          <a:p>
            <a:pPr algn="ctr"/>
            <a:r>
              <a:rPr lang="pt-BR" sz="2800" dirty="0" smtClean="0"/>
              <a:t>Maria Teresa Ospina Montoya </a:t>
            </a:r>
            <a:endParaRPr lang="pt-BR" sz="2800" dirty="0"/>
          </a:p>
          <a:p>
            <a:pPr algn="ctr"/>
            <a:endParaRPr lang="pt-BR" sz="2800" dirty="0" smtClean="0"/>
          </a:p>
          <a:p>
            <a:pPr algn="ctr"/>
            <a:r>
              <a:rPr lang="pt-BR" sz="2800" dirty="0" err="1" smtClean="0"/>
              <a:t>Coordinadora</a:t>
            </a:r>
            <a:r>
              <a:rPr lang="pt-BR" sz="2800" dirty="0" smtClean="0"/>
              <a:t> Centro Zonal</a:t>
            </a:r>
          </a:p>
          <a:p>
            <a:pPr algn="ctr"/>
            <a:r>
              <a:rPr lang="pt-BR" sz="2800" dirty="0" smtClean="0"/>
              <a:t>Magdalena Médio</a:t>
            </a:r>
          </a:p>
          <a:p>
            <a:pPr algn="ctr"/>
            <a:endParaRPr lang="pt-BR" sz="2800" dirty="0"/>
          </a:p>
          <a:p>
            <a:pPr algn="ctr"/>
            <a:r>
              <a:rPr lang="pt-BR" sz="2800" dirty="0" smtClean="0"/>
              <a:t>Sede </a:t>
            </a:r>
            <a:r>
              <a:rPr lang="pt-BR" sz="2800" dirty="0" err="1" smtClean="0"/>
              <a:t>municipio</a:t>
            </a:r>
            <a:r>
              <a:rPr lang="pt-BR" sz="2800" dirty="0" smtClean="0"/>
              <a:t> de Puerto Berrio</a:t>
            </a:r>
          </a:p>
        </p:txBody>
      </p:sp>
    </p:spTree>
    <p:extLst>
      <p:ext uri="{BB962C8B-B14F-4D97-AF65-F5344CB8AC3E}">
        <p14:creationId xmlns:p14="http://schemas.microsoft.com/office/powerpoint/2010/main" val="219608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372497"/>
            <a:ext cx="2306595" cy="332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7665" y="90617"/>
            <a:ext cx="63846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200" dirty="0" smtClean="0"/>
              <a:t>HOGAR TRADICIONAL COMUNITARIO</a:t>
            </a:r>
            <a:endParaRPr lang="es-CO" sz="32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404338998"/>
              </p:ext>
            </p:extLst>
          </p:nvPr>
        </p:nvGraphicFramePr>
        <p:xfrm>
          <a:off x="-651846" y="972065"/>
          <a:ext cx="8287264" cy="5885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5877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88540" y="433763"/>
            <a:ext cx="7158681" cy="38779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44" tIns="0" rIns="1904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8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sap"/>
              </a:rPr>
              <a:t>Línea gratuita nacional: (+57 1) 141</a:t>
            </a: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/>
            </a:r>
            <a:b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para la protección y garantía de derechos </a:t>
            </a: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de la niñez.   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CO" sz="28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sap"/>
              </a:rPr>
              <a:t>Línea gratuita nacional ICBF:</a:t>
            </a: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es-CO" sz="28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sap"/>
              </a:rPr>
              <a:t>01 8000 91 80 80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/>
            </a:r>
            <a:br>
              <a:rPr kumimoji="0" lang="es-CO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lang="es-CO" sz="2800" u="sng" dirty="0" smtClean="0">
                <a:solidFill>
                  <a:schemeClr val="bg1"/>
                </a:solidFill>
                <a:latin typeface="Asap"/>
              </a:rPr>
              <a:t>Disponibles </a:t>
            </a:r>
            <a:r>
              <a:rPr lang="es-CO" sz="2800" u="sng" dirty="0">
                <a:solidFill>
                  <a:schemeClr val="bg1"/>
                </a:solidFill>
                <a:latin typeface="Asap"/>
              </a:rPr>
              <a:t>de lunes a domingo las 24 horas.</a:t>
            </a: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://www.icbf.gov.co/portal/pls/portal/docs/1/2670168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3" y="1735566"/>
            <a:ext cx="1375719" cy="1106488"/>
          </a:xfrm>
          <a:prstGeom prst="rect">
            <a:avLst/>
          </a:prstGeom>
          <a:gradFill>
            <a:gsLst>
              <a:gs pos="1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9301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541173"/>
            <a:ext cx="7886700" cy="1325563"/>
          </a:xfrm>
        </p:spPr>
        <p:txBody>
          <a:bodyPr/>
          <a:lstStyle/>
          <a:p>
            <a:pPr algn="ctr"/>
            <a:r>
              <a:rPr lang="es-CO" dirty="0" smtClean="0"/>
              <a:t>Consulte las ultimas notas en nuestras Redes Sociales</a:t>
            </a:r>
            <a:endParaRPr lang="es-CO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522" tIns="45720" rIns="9522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7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Redes Sociales Institucionales:</a:t>
            </a:r>
            <a:endParaRPr kumimoji="0" lang="es-CO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CO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2" tooltip="Haz clic aquí para ir a la página de ICBF en Facebook"/>
              </a:rPr>
              <a:t>  </a:t>
            </a:r>
            <a:r>
              <a:rPr kumimoji="0" lang="es-CO" sz="7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                     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3" tooltip="Haz clic aquí para ir a la página de ICBF en Twitter"/>
              </a:rPr>
              <a:t>  </a:t>
            </a:r>
            <a:r>
              <a:rPr kumimoji="0" lang="es-CO" sz="7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                     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4" tooltip="Haz clic aquí para ir a la página de ICBF en Youtube"/>
              </a:rPr>
              <a:t>  </a:t>
            </a:r>
            <a:r>
              <a:rPr kumimoji="0" lang="es-CO" sz="7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                     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5" tooltip="Haz clic aquí para ir a la página de ICBF en Flickr"/>
              </a:rPr>
              <a:t>  </a:t>
            </a:r>
            <a:r>
              <a:rPr kumimoji="0" lang="es-CO" sz="7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                     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6" tooltip="Haz clic aquí para ir a la página de ICBF en Instagram"/>
              </a:rPr>
              <a:t>  </a:t>
            </a:r>
            <a:r>
              <a:rPr kumimoji="0" lang="es-CO" sz="7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es-CO" sz="1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                   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ícono de Facebook">
            <a:hlinkClick r:id="rId2" tooltip="Haz clic aquí para ir a la página de ICBF en Facebook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04" y="156175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ícono de Twitter">
            <a:hlinkClick r:id="rId3" tooltip="Haz clic aquí para ir a la página de ICBF en Twitter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81" y="15491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ícono de Youtube">
            <a:hlinkClick r:id="rId4" tooltip="Haz clic aquí para ir a la página de ICBF en Youtub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267" y="157433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ícono de Flickr">
            <a:hlinkClick r:id="rId5" tooltip="Haz clic aquí para ir a la página de ICBF en Flickr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339" y="15491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ícono de Instagram">
            <a:hlinkClick r:id="rId6" tooltip="Haz clic aquí para ir a la página de ICBF en Instagram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5" y="154916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5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44373" y="749502"/>
            <a:ext cx="683485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GRACIAS POR SU PARTICIPACION Y APORTES</a:t>
            </a:r>
            <a:endParaRPr lang="es-E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219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7566" y="160558"/>
            <a:ext cx="3385752" cy="456637"/>
          </a:xfrm>
        </p:spPr>
        <p:txBody>
          <a:bodyPr/>
          <a:lstStyle/>
          <a:p>
            <a:pPr algn="ctr"/>
            <a:r>
              <a:rPr lang="es-CO" sz="60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</a:t>
            </a:r>
            <a:endParaRPr lang="es-CO" sz="6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352390"/>
              </p:ext>
            </p:extLst>
          </p:nvPr>
        </p:nvGraphicFramePr>
        <p:xfrm>
          <a:off x="947352" y="1276864"/>
          <a:ext cx="6400800" cy="51005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00800"/>
              </a:tblGrid>
              <a:tr h="444346">
                <a:tc>
                  <a:txBody>
                    <a:bodyPr/>
                    <a:lstStyle/>
                    <a:p>
                      <a:pPr algn="ctr"/>
                      <a:r>
                        <a:rPr lang="es-CO" sz="1050" dirty="0" smtClean="0">
                          <a:solidFill>
                            <a:schemeClr val="tx1"/>
                          </a:solidFill>
                        </a:rPr>
                        <a:t>TEMA/ACTIVIDAD</a:t>
                      </a:r>
                      <a:endParaRPr lang="es-CO" sz="105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dirty="0" smtClean="0"/>
                        <a:t>Instalación Mesa Publica</a:t>
                      </a:r>
                      <a:r>
                        <a:rPr lang="es-CO" sz="1050" baseline="0" dirty="0" smtClean="0"/>
                        <a:t> ICBF</a:t>
                      </a:r>
                      <a:endParaRPr lang="es-CO" sz="1050" dirty="0" smtClean="0"/>
                    </a:p>
                    <a:p>
                      <a:r>
                        <a:rPr lang="es-CO" sz="1050" dirty="0" smtClean="0"/>
                        <a:t>Himno</a:t>
                      </a:r>
                      <a:r>
                        <a:rPr lang="es-CO" sz="1050" baseline="0" dirty="0" smtClean="0"/>
                        <a:t> de Nacional</a:t>
                      </a:r>
                    </a:p>
                    <a:p>
                      <a:r>
                        <a:rPr lang="es-CO" sz="1050" baseline="0" dirty="0" smtClean="0"/>
                        <a:t>Himno departamento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Palabras</a:t>
                      </a:r>
                      <a:r>
                        <a:rPr lang="es-CO" sz="1050" baseline="0" dirty="0" smtClean="0"/>
                        <a:t> del Alcalde o su delegado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Palabras de la coordinadora zonal o su delegada.</a:t>
                      </a:r>
                    </a:p>
                  </a:txBody>
                  <a:tcPr/>
                </a:tc>
              </a:tr>
              <a:tr h="2784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metodología de la Mesa</a:t>
                      </a:r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Presentación</a:t>
                      </a:r>
                      <a:r>
                        <a:rPr lang="es-CO" sz="1050" baseline="0" dirty="0" smtClean="0"/>
                        <a:t> de ICBF y Programas  para la atención integral a la primera infancia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Presentación</a:t>
                      </a:r>
                      <a:r>
                        <a:rPr lang="es-CO" sz="1050" baseline="0" dirty="0" smtClean="0"/>
                        <a:t> Alimento de Alto Valor Nutricional:  BIENESTARINA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Presentación</a:t>
                      </a:r>
                      <a:r>
                        <a:rPr lang="es-CO" sz="1050" baseline="0" dirty="0" smtClean="0"/>
                        <a:t> del tema seleccionado por la comunidad</a:t>
                      </a:r>
                      <a:endParaRPr lang="es-CO" sz="1050" dirty="0"/>
                    </a:p>
                  </a:txBody>
                  <a:tcPr/>
                </a:tc>
              </a:tr>
              <a:tr h="239290">
                <a:tc>
                  <a:txBody>
                    <a:bodyPr/>
                    <a:lstStyle/>
                    <a:p>
                      <a:pPr algn="ctr"/>
                      <a:r>
                        <a:rPr lang="es-CO" sz="1050" dirty="0" smtClean="0"/>
                        <a:t>ENTREGA</a:t>
                      </a:r>
                      <a:r>
                        <a:rPr lang="es-CO" sz="1050" baseline="0" dirty="0" smtClean="0"/>
                        <a:t> REFRIGERIO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EJERCICIO consulta</a:t>
                      </a:r>
                      <a:r>
                        <a:rPr lang="es-CO" sz="1050" baseline="0" dirty="0" smtClean="0"/>
                        <a:t> de los participantes sobre el desarrollo de los programas de primera infancia. Otras inquietudes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Conversatorio, respuesta a las</a:t>
                      </a:r>
                      <a:r>
                        <a:rPr lang="es-CO" sz="1050" baseline="0" dirty="0" smtClean="0"/>
                        <a:t>  consultas</a:t>
                      </a:r>
                      <a:endParaRPr lang="es-CO" sz="1050" dirty="0"/>
                    </a:p>
                  </a:txBody>
                  <a:tcPr/>
                </a:tc>
              </a:tr>
              <a:tr h="444346">
                <a:tc>
                  <a:txBody>
                    <a:bodyPr/>
                    <a:lstStyle/>
                    <a:p>
                      <a:r>
                        <a:rPr lang="es-CO" sz="1050" dirty="0" smtClean="0"/>
                        <a:t>COMPROMISOS-CONCLUSIONES</a:t>
                      </a:r>
                    </a:p>
                    <a:p>
                      <a:r>
                        <a:rPr lang="es-CO" sz="1050" dirty="0" smtClean="0"/>
                        <a:t>AGRADECIMIENTOS</a:t>
                      </a:r>
                      <a:r>
                        <a:rPr lang="es-CO" sz="1050" baseline="0" dirty="0" smtClean="0"/>
                        <a:t> A LOS ASISTENTES Y ENTES TERRITORIALES.</a:t>
                      </a:r>
                      <a:endParaRPr lang="es-CO" sz="105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14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imagenes de prestacion de servic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975" y="3531531"/>
            <a:ext cx="2911744" cy="249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77060278"/>
              </p:ext>
            </p:extLst>
          </p:nvPr>
        </p:nvGraphicFramePr>
        <p:xfrm>
          <a:off x="-626076" y="659027"/>
          <a:ext cx="8419072" cy="5266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7094"/>
            <a:ext cx="6293708" cy="848495"/>
          </a:xfrm>
        </p:spPr>
        <p:txBody>
          <a:bodyPr/>
          <a:lstStyle/>
          <a:p>
            <a:pPr algn="ctr"/>
            <a:r>
              <a:rPr lang="es-ES" sz="3600" b="1" dirty="0" smtClean="0"/>
              <a:t>Que haremos hoy en la mesa publica</a:t>
            </a:r>
            <a:endParaRPr lang="es-CO" sz="3600" b="1" dirty="0"/>
          </a:p>
        </p:txBody>
      </p:sp>
    </p:spTree>
    <p:extLst>
      <p:ext uri="{BB962C8B-B14F-4D97-AF65-F5344CB8AC3E}">
        <p14:creationId xmlns:p14="http://schemas.microsoft.com/office/powerpoint/2010/main" val="225167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8810" y="202173"/>
            <a:ext cx="4413806" cy="662799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Objetivos  Mesa Pública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5351"/>
            <a:ext cx="3023286" cy="2440608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248073509"/>
              </p:ext>
            </p:extLst>
          </p:nvPr>
        </p:nvGraphicFramePr>
        <p:xfrm>
          <a:off x="708454" y="1031937"/>
          <a:ext cx="8435546" cy="5404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581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279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MESA </a:t>
            </a:r>
            <a:r>
              <a:rPr lang="es-ES" b="1" dirty="0" smtClean="0">
                <a:solidFill>
                  <a:schemeClr val="bg1"/>
                </a:solidFill>
              </a:rPr>
              <a:t>PUBLICA</a:t>
            </a:r>
            <a:endParaRPr lang="es-CO" b="1" dirty="0"/>
          </a:p>
        </p:txBody>
      </p:sp>
      <p:grpSp>
        <p:nvGrpSpPr>
          <p:cNvPr id="6" name="Grupo 5"/>
          <p:cNvGrpSpPr/>
          <p:nvPr/>
        </p:nvGrpSpPr>
        <p:grpSpPr>
          <a:xfrm>
            <a:off x="107414" y="5143897"/>
            <a:ext cx="2026186" cy="1714103"/>
            <a:chOff x="4967738" y="3636239"/>
            <a:chExt cx="3385638" cy="2682815"/>
          </a:xfrm>
        </p:grpSpPr>
        <p:pic>
          <p:nvPicPr>
            <p:cNvPr id="1026" name="Picture 2" descr="Resultado de imagen para dibujos empresariales 3d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854" b="10905"/>
            <a:stretch/>
          </p:blipFill>
          <p:spPr bwMode="auto">
            <a:xfrm>
              <a:off x="4967738" y="3636239"/>
              <a:ext cx="3385638" cy="268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Resultado de imagen para dibujos empresariales 3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63" t="7117" r="14328" b="9898"/>
            <a:stretch/>
          </p:blipFill>
          <p:spPr bwMode="auto">
            <a:xfrm>
              <a:off x="6270171" y="4426378"/>
              <a:ext cx="1861457" cy="1606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662123522"/>
              </p:ext>
            </p:extLst>
          </p:nvPr>
        </p:nvGraphicFramePr>
        <p:xfrm>
          <a:off x="197708" y="255374"/>
          <a:ext cx="8740346" cy="618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esultado de imagen para dibujos empresariales 3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4" y="1778445"/>
            <a:ext cx="3768725" cy="37687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xtLst/>
        </p:spPr>
      </p:pic>
      <p:sp>
        <p:nvSpPr>
          <p:cNvPr id="8" name="Rectángulo 7"/>
          <p:cNvSpPr/>
          <p:nvPr/>
        </p:nvSpPr>
        <p:spPr>
          <a:xfrm>
            <a:off x="541337" y="5196791"/>
            <a:ext cx="7721600" cy="101566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rgbClr val="0070C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s-CO" sz="2000" dirty="0" smtClean="0">
                <a:solidFill>
                  <a:srgbClr val="555555"/>
                </a:solidFill>
                <a:latin typeface="Asap"/>
              </a:rPr>
              <a:t>Facilitar el  </a:t>
            </a:r>
            <a:r>
              <a:rPr lang="es-CO" sz="2000" dirty="0">
                <a:solidFill>
                  <a:srgbClr val="555555"/>
                </a:solidFill>
                <a:latin typeface="Asap"/>
              </a:rPr>
              <a:t>dialogo y </a:t>
            </a:r>
            <a:r>
              <a:rPr lang="es-CO" sz="2000" dirty="0" smtClean="0">
                <a:solidFill>
                  <a:srgbClr val="555555"/>
                </a:solidFill>
                <a:latin typeface="Asap"/>
              </a:rPr>
              <a:t>reflexionar sobre </a:t>
            </a:r>
            <a:r>
              <a:rPr lang="es-CO" sz="2000" dirty="0">
                <a:solidFill>
                  <a:srgbClr val="555555"/>
                </a:solidFill>
                <a:latin typeface="Asap"/>
              </a:rPr>
              <a:t>la gestión de la entidad</a:t>
            </a:r>
            <a:r>
              <a:rPr lang="es-CO" sz="2000" dirty="0" smtClean="0">
                <a:solidFill>
                  <a:srgbClr val="555555"/>
                </a:solidFill>
                <a:latin typeface="Asap"/>
              </a:rPr>
              <a:t>, en la  garantía de </a:t>
            </a:r>
            <a:r>
              <a:rPr lang="es-CO" sz="2000" dirty="0">
                <a:solidFill>
                  <a:srgbClr val="555555"/>
                </a:solidFill>
                <a:latin typeface="Asap"/>
              </a:rPr>
              <a:t>los derechos integrales de los niños, niñas y adolescentes en </a:t>
            </a:r>
            <a:r>
              <a:rPr lang="es-CO" sz="2000" dirty="0" smtClean="0">
                <a:solidFill>
                  <a:srgbClr val="555555"/>
                </a:solidFill>
                <a:latin typeface="Asap"/>
              </a:rPr>
              <a:t>el territorio área de influencia del centro zonal</a:t>
            </a:r>
            <a:endParaRPr lang="es-CO" sz="2000" dirty="0"/>
          </a:p>
        </p:txBody>
      </p:sp>
      <p:sp>
        <p:nvSpPr>
          <p:cNvPr id="9" name="Rectángulo 8"/>
          <p:cNvSpPr/>
          <p:nvPr/>
        </p:nvSpPr>
        <p:spPr>
          <a:xfrm>
            <a:off x="536575" y="239772"/>
            <a:ext cx="5643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3200" b="1" dirty="0" smtClean="0">
                <a:latin typeface="Asap"/>
              </a:rPr>
              <a:t>PROPÓSITOS Y ALCANCES</a:t>
            </a:r>
            <a:endParaRPr lang="es-CO" sz="3200" b="1" dirty="0">
              <a:latin typeface="Asap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59376" y="2132350"/>
            <a:ext cx="2120900" cy="2862322"/>
          </a:xfrm>
          <a:prstGeom prst="rect">
            <a:avLst/>
          </a:prstGeom>
          <a:gradFill>
            <a:gsLst>
              <a:gs pos="1000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rgbClr val="00B05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555555"/>
                </a:solidFill>
                <a:latin typeface="Asap"/>
              </a:rPr>
              <a:t>Informar y visibilizar los logros y alcances de la gestión territorial en un periodo de tiempo determinado. </a:t>
            </a:r>
            <a:endParaRPr lang="es-CO" sz="2000" b="1" dirty="0"/>
          </a:p>
        </p:txBody>
      </p:sp>
      <p:sp>
        <p:nvSpPr>
          <p:cNvPr id="11" name="Rectángulo 10"/>
          <p:cNvSpPr/>
          <p:nvPr/>
        </p:nvSpPr>
        <p:spPr>
          <a:xfrm>
            <a:off x="6114462" y="2847200"/>
            <a:ext cx="2775630" cy="16312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rgbClr val="7030A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solidFill>
                  <a:srgbClr val="555555"/>
                </a:solidFill>
                <a:latin typeface="Asap"/>
              </a:rPr>
              <a:t>Contribuir a mejorar la </a:t>
            </a:r>
            <a:r>
              <a:rPr lang="es-CO" sz="2000" dirty="0" smtClean="0">
                <a:solidFill>
                  <a:srgbClr val="555555"/>
                </a:solidFill>
                <a:latin typeface="Asap"/>
              </a:rPr>
              <a:t>operación, </a:t>
            </a:r>
            <a:r>
              <a:rPr lang="es-CO" sz="2000" dirty="0">
                <a:solidFill>
                  <a:srgbClr val="555555"/>
                </a:solidFill>
                <a:latin typeface="Asap"/>
              </a:rPr>
              <a:t>la relevancia y la permanencia de los servicios vigentes</a:t>
            </a:r>
            <a:endParaRPr lang="es-CO" sz="2000" dirty="0"/>
          </a:p>
        </p:txBody>
      </p:sp>
      <p:sp>
        <p:nvSpPr>
          <p:cNvPr id="12" name="Rectángulo 11"/>
          <p:cNvSpPr/>
          <p:nvPr/>
        </p:nvSpPr>
        <p:spPr>
          <a:xfrm>
            <a:off x="1071865" y="1222345"/>
            <a:ext cx="7373032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solidFill>
                  <a:srgbClr val="555555"/>
                </a:solidFill>
                <a:latin typeface="Asap"/>
              </a:rPr>
              <a:t>Proponer y fundamentar mejoras frente a políticas, planes y programas para la garantía de derechos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4372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01925" y="4893733"/>
            <a:ext cx="5865753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s-ES" sz="3200" dirty="0" smtClean="0">
                <a:solidFill>
                  <a:srgbClr val="595959"/>
                </a:solidFill>
              </a:rPr>
              <a:t>INSTITUTO COLOMBIANO DE BIENESTAR FAMILIAR</a:t>
            </a:r>
          </a:p>
          <a:p>
            <a:pPr eaLnBrk="1" hangingPunct="1">
              <a:lnSpc>
                <a:spcPct val="80000"/>
              </a:lnSpc>
            </a:pPr>
            <a:r>
              <a:rPr lang="es-ES" sz="3200" dirty="0" smtClean="0">
                <a:solidFill>
                  <a:srgbClr val="595959"/>
                </a:solidFill>
              </a:rPr>
              <a:t>   ICBF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372494" y="4934789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1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903" y="1210962"/>
            <a:ext cx="8962767" cy="4537633"/>
          </a:xfrm>
        </p:spPr>
        <p:txBody>
          <a:bodyPr/>
          <a:lstStyle/>
          <a:p>
            <a:pPr marL="0" indent="0" algn="ctr">
              <a:buNone/>
            </a:pPr>
            <a:r>
              <a:rPr lang="es-CO" sz="4000" dirty="0"/>
              <a:t>Instituto Colombiano de Bienestar Familiar </a:t>
            </a:r>
            <a:endParaRPr lang="es-CO" sz="4000" dirty="0" smtClean="0"/>
          </a:p>
          <a:p>
            <a:pPr marL="0" indent="0" algn="ctr">
              <a:buNone/>
            </a:pPr>
            <a:r>
              <a:rPr lang="es-CO" sz="4000" dirty="0" smtClean="0"/>
              <a:t>ICBF</a:t>
            </a:r>
            <a:r>
              <a:rPr lang="es-CO" sz="4000" dirty="0"/>
              <a:t/>
            </a:r>
            <a:br>
              <a:rPr lang="es-CO" sz="4000" dirty="0"/>
            </a:br>
            <a:endParaRPr lang="es-CO" sz="4000" dirty="0" smtClean="0"/>
          </a:p>
          <a:p>
            <a:pPr marL="0" indent="0" algn="ctr">
              <a:buNone/>
            </a:pPr>
            <a:r>
              <a:rPr lang="es-CO" sz="4000" dirty="0" smtClean="0"/>
              <a:t>Entidad </a:t>
            </a:r>
            <a:r>
              <a:rPr lang="es-CO" sz="4000" dirty="0"/>
              <a:t>del Sector de la Inclusión Social </a:t>
            </a:r>
            <a:endParaRPr lang="es-CO" sz="4000" dirty="0" smtClean="0"/>
          </a:p>
          <a:p>
            <a:pPr marL="0" indent="0" algn="ctr">
              <a:buNone/>
            </a:pPr>
            <a:r>
              <a:rPr lang="es-CO" sz="4000" dirty="0" smtClean="0"/>
              <a:t>y </a:t>
            </a:r>
            <a:r>
              <a:rPr lang="es-CO" sz="4000" dirty="0"/>
              <a:t>Reconciliación </a:t>
            </a:r>
            <a:br>
              <a:rPr lang="es-CO" sz="4000" dirty="0"/>
            </a:br>
            <a:endParaRPr lang="es-CO" sz="4000" dirty="0"/>
          </a:p>
        </p:txBody>
      </p:sp>
      <p:pic>
        <p:nvPicPr>
          <p:cNvPr id="4" name="Imagen 3" descr="Descripción: cid:image002.png@01D0DF2C.04454CF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C00-0000040000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30" y="5373645"/>
            <a:ext cx="4489621" cy="148435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32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</TotalTime>
  <Words>1293</Words>
  <Application>Microsoft Office PowerPoint</Application>
  <PresentationFormat>Presentación en pantalla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MS PGothic</vt:lpstr>
      <vt:lpstr>Arial</vt:lpstr>
      <vt:lpstr>Asap</vt:lpstr>
      <vt:lpstr>Calibri</vt:lpstr>
      <vt:lpstr>Calibri Light</vt:lpstr>
      <vt:lpstr>Diseño personalizado</vt:lpstr>
      <vt:lpstr>Presentación de PowerPoint</vt:lpstr>
      <vt:lpstr>Presentación de PowerPoint</vt:lpstr>
      <vt:lpstr>AGENDA</vt:lpstr>
      <vt:lpstr>Que haremos hoy en la mesa publica</vt:lpstr>
      <vt:lpstr>Objetivos  Mesa Pública</vt:lpstr>
      <vt:lpstr>MESA PUBLICA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Programas ICBF en la Región </vt:lpstr>
      <vt:lpstr>Procesos y Programas</vt:lpstr>
      <vt:lpstr>Presentación de PowerPoint</vt:lpstr>
      <vt:lpstr>Inversión en el territorio</vt:lpstr>
      <vt:lpstr>Inversión en el territorio</vt:lpstr>
      <vt:lpstr>Presentación de PowerPoint</vt:lpstr>
      <vt:lpstr>Presentación de PowerPoint</vt:lpstr>
      <vt:lpstr>Presentación de PowerPoint</vt:lpstr>
      <vt:lpstr>Presentación de PowerPoint</vt:lpstr>
      <vt:lpstr>Consulte las ultimas notas en nuestras Redes Sociales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Maria Teresa Ospina Montoya</cp:lastModifiedBy>
  <cp:revision>146</cp:revision>
  <dcterms:created xsi:type="dcterms:W3CDTF">2015-01-29T14:27:26Z</dcterms:created>
  <dcterms:modified xsi:type="dcterms:W3CDTF">2017-08-17T15:42:44Z</dcterms:modified>
</cp:coreProperties>
</file>