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</p:sldMasterIdLst>
  <p:handoutMasterIdLst>
    <p:handoutMasterId r:id="rId31"/>
  </p:handoutMasterIdLst>
  <p:sldIdLst>
    <p:sldId id="473" r:id="rId7"/>
    <p:sldId id="445" r:id="rId8"/>
    <p:sldId id="446" r:id="rId9"/>
    <p:sldId id="447" r:id="rId10"/>
    <p:sldId id="448" r:id="rId11"/>
    <p:sldId id="449" r:id="rId12"/>
    <p:sldId id="450" r:id="rId13"/>
    <p:sldId id="451" r:id="rId14"/>
    <p:sldId id="452" r:id="rId15"/>
    <p:sldId id="453" r:id="rId16"/>
    <p:sldId id="454" r:id="rId17"/>
    <p:sldId id="455" r:id="rId18"/>
    <p:sldId id="456" r:id="rId19"/>
    <p:sldId id="457" r:id="rId20"/>
    <p:sldId id="458" r:id="rId21"/>
    <p:sldId id="459" r:id="rId22"/>
    <p:sldId id="460" r:id="rId23"/>
    <p:sldId id="461" r:id="rId24"/>
    <p:sldId id="462" r:id="rId25"/>
    <p:sldId id="463" r:id="rId26"/>
    <p:sldId id="464" r:id="rId27"/>
    <p:sldId id="465" r:id="rId28"/>
    <p:sldId id="466" r:id="rId29"/>
    <p:sldId id="370" r:id="rId30"/>
  </p:sldIdLst>
  <p:sldSz cx="9144000" cy="6858000" type="screen4x3"/>
  <p:notesSz cx="6881813" cy="92964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A4B1BD"/>
    <a:srgbClr val="336600"/>
    <a:srgbClr val="FECEFE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Estilo claro 3 - Acento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35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D6711-61B2-495E-B63D-89962C1F770B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29C7E-AAB0-4265-A97F-C46AAA7102B3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352136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342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43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51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5956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886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2894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3500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882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74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6938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5177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85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5566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68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8286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449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3654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196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5787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330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030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931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9923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13291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3332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0262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3420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968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373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3909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3973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684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276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92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15500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5407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63307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38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7260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907951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37602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978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8321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4336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816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8419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19035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09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8344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2873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56641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211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99845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7319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>
                <a:solidFill>
                  <a:prstClr val="black"/>
                </a:solidFill>
              </a:rPr>
              <a:pPr/>
              <a:t>02/05/2016</a:t>
            </a:fld>
            <a:endParaRPr lang="es-CO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>
                <a:solidFill>
                  <a:prstClr val="black"/>
                </a:solidFill>
              </a:rPr>
              <a:pPr/>
              <a:t>‹Nº›</a:t>
            </a:fld>
            <a:endParaRPr lang="es-CO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648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pPr/>
              <a:t>02/05/2016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4560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81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278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61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787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664" y="2567543"/>
            <a:ext cx="5530787" cy="3490496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 rot="723058">
            <a:off x="2843708" y="2264731"/>
            <a:ext cx="52969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2400" b="1" dirty="0">
                <a:solidFill>
                  <a:srgbClr val="00B050"/>
                </a:solidFill>
                <a:latin typeface="Century Gothic"/>
                <a:cs typeface="Century Gothic"/>
              </a:rPr>
              <a:t>CAMPAÑA “VIOLENCIA SEXUAL:</a:t>
            </a:r>
          </a:p>
          <a:p>
            <a:pPr algn="ctr"/>
            <a:r>
              <a:rPr lang="es-CO" sz="2400" dirty="0">
                <a:solidFill>
                  <a:srgbClr val="00B050"/>
                </a:solidFill>
                <a:latin typeface="Century Gothic"/>
                <a:cs typeface="Century Gothic"/>
              </a:rPr>
              <a:t> LA IMPORTANCIA </a:t>
            </a:r>
            <a:r>
              <a:rPr lang="es-CO" sz="2400" dirty="0" smtClean="0">
                <a:solidFill>
                  <a:srgbClr val="00B050"/>
                </a:solidFill>
                <a:latin typeface="Century Gothic"/>
                <a:cs typeface="Century Gothic"/>
              </a:rPr>
              <a:t>DE LAS </a:t>
            </a:r>
            <a:endParaRPr lang="es-CO" sz="2400" dirty="0">
              <a:solidFill>
                <a:srgbClr val="00B050"/>
              </a:solidFill>
              <a:latin typeface="Century Gothic"/>
              <a:cs typeface="Century Gothic"/>
            </a:endParaRPr>
          </a:p>
        </p:txBody>
      </p:sp>
      <p:sp>
        <p:nvSpPr>
          <p:cNvPr id="9" name="AutoShape 6" descr="Resultado de imagen para camara de video animad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725" y="1542056"/>
            <a:ext cx="1967263" cy="154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4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9144000" cy="685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43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"/>
            <a:ext cx="9143999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406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975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99392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558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937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81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403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054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92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972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Picture 2" descr="C:\Users\Gabriela.Melo\AppData\Local\Microsoft\Windows\INetCache\Content.Outlook\M6GQ88U9\72 horas piezas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628"/>
            <a:ext cx="9144000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8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69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395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111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71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2859110" y="3775546"/>
            <a:ext cx="3374265" cy="1026128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MS PGothic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MS PGothic" pitchFamily="34" charset="-128"/>
                <a:cs typeface="MS PGothic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>
              <a:defRPr/>
            </a:pPr>
            <a:r>
              <a:rPr lang="es-CO" dirty="0" smtClean="0">
                <a:solidFill>
                  <a:srgbClr val="FFC000"/>
                </a:solidFill>
              </a:rPr>
              <a:t>GRACIAS!!</a:t>
            </a:r>
            <a:endParaRPr lang="es-CO" dirty="0">
              <a:solidFill>
                <a:srgbClr val="FFC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824" y="1376082"/>
            <a:ext cx="5943919" cy="445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2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04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624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1277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795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197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81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157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3891</TotalTime>
  <Words>12</Words>
  <Application>Microsoft Office PowerPoint</Application>
  <PresentationFormat>Presentación en pantalla (4:3)</PresentationFormat>
  <Paragraphs>3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Diseño personalizado</vt:lpstr>
      <vt:lpstr>1_Diseño personalizado</vt:lpstr>
      <vt:lpstr>2_Diseño personalizado</vt:lpstr>
      <vt:lpstr>3_Diseño personalizado</vt:lpstr>
      <vt:lpstr>4_Diseño personalizado</vt:lpstr>
      <vt:lpstr>5_Diseño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Adriana Rocio Manjarres Gonzalez</cp:lastModifiedBy>
  <cp:revision>341</cp:revision>
  <cp:lastPrinted>2016-01-18T17:24:36Z</cp:lastPrinted>
  <dcterms:created xsi:type="dcterms:W3CDTF">2015-01-29T14:27:26Z</dcterms:created>
  <dcterms:modified xsi:type="dcterms:W3CDTF">2016-05-02T13:37:08Z</dcterms:modified>
</cp:coreProperties>
</file>