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Lst>
  <p:notesMasterIdLst>
    <p:notesMasterId r:id="rId40"/>
  </p:notesMasterIdLst>
  <p:sldIdLst>
    <p:sldId id="358" r:id="rId5"/>
    <p:sldId id="359" r:id="rId6"/>
    <p:sldId id="396" r:id="rId7"/>
    <p:sldId id="397" r:id="rId8"/>
    <p:sldId id="364" r:id="rId9"/>
    <p:sldId id="362" r:id="rId10"/>
    <p:sldId id="340" r:id="rId11"/>
    <p:sldId id="398" r:id="rId12"/>
    <p:sldId id="371" r:id="rId13"/>
    <p:sldId id="399" r:id="rId14"/>
    <p:sldId id="365" r:id="rId15"/>
    <p:sldId id="373" r:id="rId16"/>
    <p:sldId id="374" r:id="rId17"/>
    <p:sldId id="415" r:id="rId18"/>
    <p:sldId id="416" r:id="rId19"/>
    <p:sldId id="417" r:id="rId20"/>
    <p:sldId id="418" r:id="rId21"/>
    <p:sldId id="378" r:id="rId22"/>
    <p:sldId id="411" r:id="rId23"/>
    <p:sldId id="412" r:id="rId24"/>
    <p:sldId id="413" r:id="rId25"/>
    <p:sldId id="414" r:id="rId26"/>
    <p:sldId id="369" r:id="rId27"/>
    <p:sldId id="409" r:id="rId28"/>
    <p:sldId id="410" r:id="rId29"/>
    <p:sldId id="388" r:id="rId30"/>
    <p:sldId id="389" r:id="rId31"/>
    <p:sldId id="384" r:id="rId32"/>
    <p:sldId id="392" r:id="rId33"/>
    <p:sldId id="393" r:id="rId34"/>
    <p:sldId id="391" r:id="rId35"/>
    <p:sldId id="394" r:id="rId36"/>
    <p:sldId id="390" r:id="rId37"/>
    <p:sldId id="347" r:id="rId38"/>
    <p:sldId id="383" r:id="rId39"/>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Alejandra Benavides Zapata" initials="MABZ" lastIdx="1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3430"/>
    <a:srgbClr val="45A541"/>
    <a:srgbClr val="1B9C6A"/>
    <a:srgbClr val="1E8AA8"/>
    <a:srgbClr val="4BB3AB"/>
    <a:srgbClr val="F68121"/>
    <a:srgbClr val="F20C75"/>
    <a:srgbClr val="E6821D"/>
    <a:srgbClr val="1E8F81"/>
    <a:srgbClr val="1973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660"/>
  </p:normalViewPr>
  <p:slideViewPr>
    <p:cSldViewPr snapToGrid="0">
      <p:cViewPr varScale="1">
        <p:scale>
          <a:sx n="92" d="100"/>
          <a:sy n="92" d="100"/>
        </p:scale>
        <p:origin x="1278"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diagrams/_rels/data16.xml.rels><?xml version="1.0" encoding="UTF-8" standalone="yes"?>
<Relationships xmlns="http://schemas.openxmlformats.org/package/2006/relationships"><Relationship Id="rId1" Type="http://schemas.openxmlformats.org/officeDocument/2006/relationships/image" Target="../media/image15.jpg"/></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15.jp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F82101-B411-433E-94C3-9A84C5E5028D}"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es-CO"/>
        </a:p>
      </dgm:t>
    </dgm:pt>
    <dgm:pt modelId="{F97BB91E-C20B-4305-B26A-5741F60B90E6}">
      <dgm:prSet phldrT="[Texto]"/>
      <dgm:spPr/>
      <dgm:t>
        <a:bodyPr/>
        <a:lstStyle/>
        <a:p>
          <a:r>
            <a:rPr lang="es-CO" dirty="0" smtClean="0">
              <a:latin typeface="Arial Narrow" panose="020B0606020202030204" pitchFamily="34" charset="0"/>
            </a:rPr>
            <a:t>1.</a:t>
          </a:r>
          <a:endParaRPr lang="es-CO" dirty="0">
            <a:latin typeface="Arial Narrow" panose="020B0606020202030204" pitchFamily="34" charset="0"/>
          </a:endParaRPr>
        </a:p>
      </dgm:t>
    </dgm:pt>
    <dgm:pt modelId="{1E321934-6225-4D10-8CCF-FF6AA7690FEC}" type="parTrans" cxnId="{E17144AA-D588-428E-B5D1-F031132B47B0}">
      <dgm:prSet/>
      <dgm:spPr/>
      <dgm:t>
        <a:bodyPr/>
        <a:lstStyle/>
        <a:p>
          <a:endParaRPr lang="es-CO">
            <a:latin typeface="Arial Narrow" panose="020B0606020202030204" pitchFamily="34" charset="0"/>
          </a:endParaRPr>
        </a:p>
      </dgm:t>
    </dgm:pt>
    <dgm:pt modelId="{70C7FECD-13C7-4B66-A3AC-0FC83AD4E970}" type="sibTrans" cxnId="{E17144AA-D588-428E-B5D1-F031132B47B0}">
      <dgm:prSet/>
      <dgm:spPr/>
      <dgm:t>
        <a:bodyPr/>
        <a:lstStyle/>
        <a:p>
          <a:endParaRPr lang="es-CO">
            <a:latin typeface="Arial Narrow" panose="020B0606020202030204" pitchFamily="34" charset="0"/>
          </a:endParaRPr>
        </a:p>
      </dgm:t>
    </dgm:pt>
    <dgm:pt modelId="{2D33CD5D-D833-4B26-AD9B-ADCA6E2C02F1}">
      <dgm:prSet phldrT="[Texto]" custT="1"/>
      <dgm:spPr/>
      <dgm:t>
        <a:bodyPr/>
        <a:lstStyle/>
        <a:p>
          <a:r>
            <a:rPr lang="es-CO" sz="1400" dirty="0" smtClean="0">
              <a:latin typeface="Arial Narrow" panose="020B0606020202030204" pitchFamily="34" charset="0"/>
            </a:rPr>
            <a:t>Oración a Dios a cargo de la Dra Myriam Pimienta – GAT</a:t>
          </a:r>
          <a:endParaRPr lang="es-CO" sz="1400" dirty="0">
            <a:latin typeface="Arial Narrow" panose="020B0606020202030204" pitchFamily="34" charset="0"/>
          </a:endParaRPr>
        </a:p>
      </dgm:t>
    </dgm:pt>
    <dgm:pt modelId="{79E90B27-EB40-4A43-9EA6-E8CE76F426D8}" type="parTrans" cxnId="{6DFBDFBD-F718-44DA-BFD3-2E865F403041}">
      <dgm:prSet/>
      <dgm:spPr/>
      <dgm:t>
        <a:bodyPr/>
        <a:lstStyle/>
        <a:p>
          <a:endParaRPr lang="es-CO">
            <a:latin typeface="Arial Narrow" panose="020B0606020202030204" pitchFamily="34" charset="0"/>
          </a:endParaRPr>
        </a:p>
      </dgm:t>
    </dgm:pt>
    <dgm:pt modelId="{A667FD0D-008A-4C20-91C0-36507D99D4A8}" type="sibTrans" cxnId="{6DFBDFBD-F718-44DA-BFD3-2E865F403041}">
      <dgm:prSet/>
      <dgm:spPr/>
      <dgm:t>
        <a:bodyPr/>
        <a:lstStyle/>
        <a:p>
          <a:endParaRPr lang="es-CO">
            <a:latin typeface="Arial Narrow" panose="020B0606020202030204" pitchFamily="34" charset="0"/>
          </a:endParaRPr>
        </a:p>
      </dgm:t>
    </dgm:pt>
    <dgm:pt modelId="{5F00A452-73C0-420A-9EBF-2707BD561503}">
      <dgm:prSet phldrT="[Texto]"/>
      <dgm:spPr/>
      <dgm:t>
        <a:bodyPr/>
        <a:lstStyle/>
        <a:p>
          <a:r>
            <a:rPr lang="es-CO" dirty="0" smtClean="0">
              <a:latin typeface="Arial Narrow" panose="020B0606020202030204" pitchFamily="34" charset="0"/>
            </a:rPr>
            <a:t>2.</a:t>
          </a:r>
          <a:endParaRPr lang="es-CO" dirty="0">
            <a:latin typeface="Arial Narrow" panose="020B0606020202030204" pitchFamily="34" charset="0"/>
          </a:endParaRPr>
        </a:p>
      </dgm:t>
    </dgm:pt>
    <dgm:pt modelId="{620205AF-036F-4182-9EEB-076399E0B5F9}" type="parTrans" cxnId="{1BCC4501-E57A-4BCB-94F6-1461B8177053}">
      <dgm:prSet/>
      <dgm:spPr/>
      <dgm:t>
        <a:bodyPr/>
        <a:lstStyle/>
        <a:p>
          <a:endParaRPr lang="es-CO">
            <a:latin typeface="Arial Narrow" panose="020B0606020202030204" pitchFamily="34" charset="0"/>
          </a:endParaRPr>
        </a:p>
      </dgm:t>
    </dgm:pt>
    <dgm:pt modelId="{B445E64C-6B06-496C-A352-3A0A2F6C9AE1}" type="sibTrans" cxnId="{1BCC4501-E57A-4BCB-94F6-1461B8177053}">
      <dgm:prSet/>
      <dgm:spPr/>
      <dgm:t>
        <a:bodyPr/>
        <a:lstStyle/>
        <a:p>
          <a:endParaRPr lang="es-CO">
            <a:latin typeface="Arial Narrow" panose="020B0606020202030204" pitchFamily="34" charset="0"/>
          </a:endParaRPr>
        </a:p>
      </dgm:t>
    </dgm:pt>
    <dgm:pt modelId="{DCBE6D6E-F590-4056-9176-201BB9872491}">
      <dgm:prSet phldrT="[Texto]" custT="1"/>
      <dgm:spPr/>
      <dgm:t>
        <a:bodyPr/>
        <a:lstStyle/>
        <a:p>
          <a:r>
            <a:rPr lang="es-CO" sz="1400" dirty="0" smtClean="0">
              <a:latin typeface="Arial Narrow" panose="020B0606020202030204" pitchFamily="34" charset="0"/>
            </a:rPr>
            <a:t>Presentación Cultural de Niños y Niñas del Hogar Infantil Tarsicio </a:t>
          </a:r>
          <a:r>
            <a:rPr lang="es-CO" sz="1400" dirty="0" err="1" smtClean="0">
              <a:latin typeface="Arial Narrow" panose="020B0606020202030204" pitchFamily="34" charset="0"/>
            </a:rPr>
            <a:t>Dimeo</a:t>
          </a:r>
          <a:endParaRPr lang="es-CO" sz="1400" dirty="0">
            <a:latin typeface="Arial Narrow" panose="020B0606020202030204" pitchFamily="34" charset="0"/>
          </a:endParaRPr>
        </a:p>
      </dgm:t>
    </dgm:pt>
    <dgm:pt modelId="{218489A6-5582-479E-9DBF-F4DFF7389631}" type="parTrans" cxnId="{43F73166-F8D5-4331-84FF-ED9D7931779D}">
      <dgm:prSet/>
      <dgm:spPr/>
      <dgm:t>
        <a:bodyPr/>
        <a:lstStyle/>
        <a:p>
          <a:endParaRPr lang="es-CO">
            <a:latin typeface="Arial Narrow" panose="020B0606020202030204" pitchFamily="34" charset="0"/>
          </a:endParaRPr>
        </a:p>
      </dgm:t>
    </dgm:pt>
    <dgm:pt modelId="{0B6564BB-AAB3-4CCE-B56A-407331796F84}" type="sibTrans" cxnId="{43F73166-F8D5-4331-84FF-ED9D7931779D}">
      <dgm:prSet/>
      <dgm:spPr/>
      <dgm:t>
        <a:bodyPr/>
        <a:lstStyle/>
        <a:p>
          <a:endParaRPr lang="es-CO">
            <a:latin typeface="Arial Narrow" panose="020B0606020202030204" pitchFamily="34" charset="0"/>
          </a:endParaRPr>
        </a:p>
      </dgm:t>
    </dgm:pt>
    <dgm:pt modelId="{6010B8D1-02F9-42B5-99DA-AC987FBD2AD6}">
      <dgm:prSet phldrT="[Texto]"/>
      <dgm:spPr/>
      <dgm:t>
        <a:bodyPr/>
        <a:lstStyle/>
        <a:p>
          <a:r>
            <a:rPr lang="es-CO" dirty="0" smtClean="0">
              <a:latin typeface="Arial Narrow" panose="020B0606020202030204" pitchFamily="34" charset="0"/>
            </a:rPr>
            <a:t>3.</a:t>
          </a:r>
          <a:endParaRPr lang="es-CO" dirty="0">
            <a:latin typeface="Arial Narrow" panose="020B0606020202030204" pitchFamily="34" charset="0"/>
          </a:endParaRPr>
        </a:p>
      </dgm:t>
    </dgm:pt>
    <dgm:pt modelId="{0ABE009E-7898-4A94-8F1E-1C19EC7E8887}" type="parTrans" cxnId="{130939FD-E0D1-4FBB-9F69-47740839996C}">
      <dgm:prSet/>
      <dgm:spPr/>
      <dgm:t>
        <a:bodyPr/>
        <a:lstStyle/>
        <a:p>
          <a:endParaRPr lang="es-CO">
            <a:latin typeface="Arial Narrow" panose="020B0606020202030204" pitchFamily="34" charset="0"/>
          </a:endParaRPr>
        </a:p>
      </dgm:t>
    </dgm:pt>
    <dgm:pt modelId="{E4121022-D284-4F34-B5B8-986472C0BB64}" type="sibTrans" cxnId="{130939FD-E0D1-4FBB-9F69-47740839996C}">
      <dgm:prSet/>
      <dgm:spPr/>
      <dgm:t>
        <a:bodyPr/>
        <a:lstStyle/>
        <a:p>
          <a:endParaRPr lang="es-CO">
            <a:latin typeface="Arial Narrow" panose="020B0606020202030204" pitchFamily="34" charset="0"/>
          </a:endParaRPr>
        </a:p>
      </dgm:t>
    </dgm:pt>
    <dgm:pt modelId="{CD382462-D722-4C33-A7D2-A08AD563085B}">
      <dgm:prSet phldrT="[Texto]" custT="1"/>
      <dgm:spPr/>
      <dgm:t>
        <a:bodyPr/>
        <a:lstStyle/>
        <a:p>
          <a:r>
            <a:rPr lang="es-CO" sz="1400" dirty="0" smtClean="0">
              <a:latin typeface="Arial Narrow" panose="020B0606020202030204" pitchFamily="34" charset="0"/>
            </a:rPr>
            <a:t>Lectura del Acta Anterior y Revisión de Compromisos</a:t>
          </a:r>
          <a:endParaRPr lang="es-CO" sz="1400" dirty="0">
            <a:latin typeface="Arial Narrow" panose="020B0606020202030204" pitchFamily="34" charset="0"/>
          </a:endParaRPr>
        </a:p>
      </dgm:t>
    </dgm:pt>
    <dgm:pt modelId="{AD1DD04E-DA60-4477-80A2-9C29A1B51D02}" type="parTrans" cxnId="{50F58785-FCEF-4511-B027-E548C1E4720B}">
      <dgm:prSet/>
      <dgm:spPr/>
      <dgm:t>
        <a:bodyPr/>
        <a:lstStyle/>
        <a:p>
          <a:endParaRPr lang="es-CO">
            <a:latin typeface="Arial Narrow" panose="020B0606020202030204" pitchFamily="34" charset="0"/>
          </a:endParaRPr>
        </a:p>
      </dgm:t>
    </dgm:pt>
    <dgm:pt modelId="{F677493B-C400-4D60-942F-24ADA2771E33}" type="sibTrans" cxnId="{50F58785-FCEF-4511-B027-E548C1E4720B}">
      <dgm:prSet/>
      <dgm:spPr/>
      <dgm:t>
        <a:bodyPr/>
        <a:lstStyle/>
        <a:p>
          <a:endParaRPr lang="es-CO">
            <a:latin typeface="Arial Narrow" panose="020B0606020202030204" pitchFamily="34" charset="0"/>
          </a:endParaRPr>
        </a:p>
      </dgm:t>
    </dgm:pt>
    <dgm:pt modelId="{5F8F7582-2C62-46B4-9425-BDBA49AA1FC6}">
      <dgm:prSet phldrT="[Texto]" custT="1"/>
      <dgm:spPr/>
      <dgm:t>
        <a:bodyPr/>
        <a:lstStyle/>
        <a:p>
          <a:r>
            <a:rPr lang="es-CO" sz="1400" dirty="0" smtClean="0">
              <a:latin typeface="Arial Narrow" panose="020B0606020202030204" pitchFamily="34" charset="0"/>
            </a:rPr>
            <a:t>Evaluación de la Mesa publica	</a:t>
          </a:r>
          <a:endParaRPr lang="es-CO" sz="1400" dirty="0">
            <a:latin typeface="Arial Narrow" panose="020B0606020202030204" pitchFamily="34" charset="0"/>
          </a:endParaRPr>
        </a:p>
      </dgm:t>
    </dgm:pt>
    <dgm:pt modelId="{87BB5090-EE8D-4455-8505-A5F0124A1B9A}" type="parTrans" cxnId="{E3EE52B2-ADE6-4473-9386-815FF5AC7659}">
      <dgm:prSet/>
      <dgm:spPr/>
      <dgm:t>
        <a:bodyPr/>
        <a:lstStyle/>
        <a:p>
          <a:endParaRPr lang="es-CO">
            <a:latin typeface="Arial Narrow" panose="020B0606020202030204" pitchFamily="34" charset="0"/>
          </a:endParaRPr>
        </a:p>
      </dgm:t>
    </dgm:pt>
    <dgm:pt modelId="{E60729A9-B190-49A2-90EA-2C97B90BEF12}" type="sibTrans" cxnId="{E3EE52B2-ADE6-4473-9386-815FF5AC7659}">
      <dgm:prSet/>
      <dgm:spPr/>
      <dgm:t>
        <a:bodyPr/>
        <a:lstStyle/>
        <a:p>
          <a:endParaRPr lang="es-CO">
            <a:latin typeface="Arial Narrow" panose="020B0606020202030204" pitchFamily="34" charset="0"/>
          </a:endParaRPr>
        </a:p>
      </dgm:t>
    </dgm:pt>
    <dgm:pt modelId="{553CC39E-EE74-4F29-9D8B-2DC3BA80AAE5}">
      <dgm:prSet phldrT="[Texto]"/>
      <dgm:spPr/>
      <dgm:t>
        <a:bodyPr/>
        <a:lstStyle/>
        <a:p>
          <a:r>
            <a:rPr lang="es-CO" dirty="0" smtClean="0">
              <a:latin typeface="Arial Narrow" panose="020B0606020202030204" pitchFamily="34" charset="0"/>
            </a:rPr>
            <a:t>4.</a:t>
          </a:r>
          <a:endParaRPr lang="es-CO" dirty="0">
            <a:latin typeface="Arial Narrow" panose="020B0606020202030204" pitchFamily="34" charset="0"/>
          </a:endParaRPr>
        </a:p>
      </dgm:t>
    </dgm:pt>
    <dgm:pt modelId="{AE40FD8E-8C04-4EA8-A7E6-A4C55D8BDB00}" type="parTrans" cxnId="{34690965-B2A1-4228-819A-68A99CEADD51}">
      <dgm:prSet/>
      <dgm:spPr/>
      <dgm:t>
        <a:bodyPr/>
        <a:lstStyle/>
        <a:p>
          <a:endParaRPr lang="es-CO">
            <a:latin typeface="Arial Narrow" panose="020B0606020202030204" pitchFamily="34" charset="0"/>
          </a:endParaRPr>
        </a:p>
      </dgm:t>
    </dgm:pt>
    <dgm:pt modelId="{61920337-CCC4-4843-9F32-A17CFE391660}" type="sibTrans" cxnId="{34690965-B2A1-4228-819A-68A99CEADD51}">
      <dgm:prSet/>
      <dgm:spPr/>
      <dgm:t>
        <a:bodyPr/>
        <a:lstStyle/>
        <a:p>
          <a:endParaRPr lang="es-CO">
            <a:latin typeface="Arial Narrow" panose="020B0606020202030204" pitchFamily="34" charset="0"/>
          </a:endParaRPr>
        </a:p>
      </dgm:t>
    </dgm:pt>
    <dgm:pt modelId="{7E95218C-CE07-4C57-9781-CEA8F0D410D9}">
      <dgm:prSet phldrT="[Texto]" custT="1"/>
      <dgm:spPr/>
      <dgm:t>
        <a:bodyPr/>
        <a:lstStyle/>
        <a:p>
          <a:r>
            <a:rPr lang="es-CO" sz="1400" dirty="0" smtClean="0">
              <a:latin typeface="Arial Narrow" panose="020B0606020202030204" pitchFamily="34" charset="0"/>
            </a:rPr>
            <a:t>Himnos Patrios</a:t>
          </a:r>
          <a:endParaRPr lang="es-CO" sz="1400" dirty="0">
            <a:latin typeface="Arial Narrow" panose="020B0606020202030204" pitchFamily="34" charset="0"/>
          </a:endParaRPr>
        </a:p>
      </dgm:t>
    </dgm:pt>
    <dgm:pt modelId="{477C6629-ED15-4A33-A0BB-E4AE0E0A4A40}" type="parTrans" cxnId="{423B5AFD-3A58-4D75-82FD-F3751B6E4E34}">
      <dgm:prSet/>
      <dgm:spPr/>
      <dgm:t>
        <a:bodyPr/>
        <a:lstStyle/>
        <a:p>
          <a:endParaRPr lang="es-CO"/>
        </a:p>
      </dgm:t>
    </dgm:pt>
    <dgm:pt modelId="{9B2D9F3A-EDC1-43D4-8151-9FAE605A7FA3}" type="sibTrans" cxnId="{423B5AFD-3A58-4D75-82FD-F3751B6E4E34}">
      <dgm:prSet/>
      <dgm:spPr/>
      <dgm:t>
        <a:bodyPr/>
        <a:lstStyle/>
        <a:p>
          <a:endParaRPr lang="es-CO"/>
        </a:p>
      </dgm:t>
    </dgm:pt>
    <dgm:pt modelId="{9A4D4A89-CFD3-415F-887F-F597A5F70B91}">
      <dgm:prSet phldrT="[Texto]" custT="1"/>
      <dgm:spPr/>
      <dgm:t>
        <a:bodyPr/>
        <a:lstStyle/>
        <a:p>
          <a:r>
            <a:rPr lang="es-CO" sz="1400" dirty="0" smtClean="0">
              <a:latin typeface="Arial Narrow" panose="020B0606020202030204" pitchFamily="34" charset="0"/>
            </a:rPr>
            <a:t>Instalación a cargo de la Dra Gloria Brito Choles Directora (E) ICBF Regional Guajira</a:t>
          </a:r>
          <a:endParaRPr lang="es-CO" sz="1400" dirty="0">
            <a:latin typeface="Arial Narrow" panose="020B0606020202030204" pitchFamily="34" charset="0"/>
          </a:endParaRPr>
        </a:p>
      </dgm:t>
    </dgm:pt>
    <dgm:pt modelId="{E75BC36F-06C6-48FB-9E53-7A27045FDEED}" type="parTrans" cxnId="{DF85B4A9-C48B-41A5-9E83-FE7B2315AC13}">
      <dgm:prSet/>
      <dgm:spPr/>
      <dgm:t>
        <a:bodyPr/>
        <a:lstStyle/>
        <a:p>
          <a:endParaRPr lang="es-CO"/>
        </a:p>
      </dgm:t>
    </dgm:pt>
    <dgm:pt modelId="{55A4D882-11E0-4CB0-A5B6-604F6EAA4AC5}" type="sibTrans" cxnId="{DF85B4A9-C48B-41A5-9E83-FE7B2315AC13}">
      <dgm:prSet/>
      <dgm:spPr/>
      <dgm:t>
        <a:bodyPr/>
        <a:lstStyle/>
        <a:p>
          <a:endParaRPr lang="es-CO"/>
        </a:p>
      </dgm:t>
    </dgm:pt>
    <dgm:pt modelId="{5C85B1C2-6AE4-44B8-87B0-4B5354A0F492}">
      <dgm:prSet phldrT="[Texto]" custT="1"/>
      <dgm:spPr/>
      <dgm:t>
        <a:bodyPr/>
        <a:lstStyle/>
        <a:p>
          <a:endParaRPr lang="es-CO" sz="1400" dirty="0">
            <a:latin typeface="Arial Narrow" panose="020B0606020202030204" pitchFamily="34" charset="0"/>
          </a:endParaRPr>
        </a:p>
      </dgm:t>
    </dgm:pt>
    <dgm:pt modelId="{2706EB71-E2EB-497F-8635-E42DD1F81752}" type="parTrans" cxnId="{1DDADDAE-1574-4595-B400-C3795A56C97F}">
      <dgm:prSet/>
      <dgm:spPr/>
      <dgm:t>
        <a:bodyPr/>
        <a:lstStyle/>
        <a:p>
          <a:endParaRPr lang="es-CO"/>
        </a:p>
      </dgm:t>
    </dgm:pt>
    <dgm:pt modelId="{8BBC33ED-5051-4FC8-A3D9-C4DBB192A81E}" type="sibTrans" cxnId="{1DDADDAE-1574-4595-B400-C3795A56C97F}">
      <dgm:prSet/>
      <dgm:spPr/>
      <dgm:t>
        <a:bodyPr/>
        <a:lstStyle/>
        <a:p>
          <a:endParaRPr lang="es-CO"/>
        </a:p>
      </dgm:t>
    </dgm:pt>
    <dgm:pt modelId="{EA14744A-0BD9-4748-A6AE-CD17BA463EE3}">
      <dgm:prSet phldrT="[Texto]" custT="1"/>
      <dgm:spPr/>
      <dgm:t>
        <a:bodyPr/>
        <a:lstStyle/>
        <a:p>
          <a:r>
            <a:rPr lang="es-CO" sz="1400" dirty="0" smtClean="0">
              <a:latin typeface="Arial Narrow" panose="020B0606020202030204" pitchFamily="34" charset="0"/>
            </a:rPr>
            <a:t>Palabras de la Dra Rosemary de Jesus Romero Bruzon Coordinadora Centro Zonal N° 1</a:t>
          </a:r>
          <a:endParaRPr lang="es-CO" sz="1400" dirty="0">
            <a:latin typeface="Arial Narrow" panose="020B0606020202030204" pitchFamily="34" charset="0"/>
          </a:endParaRPr>
        </a:p>
      </dgm:t>
    </dgm:pt>
    <dgm:pt modelId="{77A270A4-705A-48B0-B956-F77495BA2E32}" type="parTrans" cxnId="{A69662F3-8091-46E2-999F-5A343ECA619D}">
      <dgm:prSet/>
      <dgm:spPr/>
      <dgm:t>
        <a:bodyPr/>
        <a:lstStyle/>
        <a:p>
          <a:endParaRPr lang="es-CO"/>
        </a:p>
      </dgm:t>
    </dgm:pt>
    <dgm:pt modelId="{4DEE4723-A3FC-4C87-811C-84B805D95C0D}" type="sibTrans" cxnId="{A69662F3-8091-46E2-999F-5A343ECA619D}">
      <dgm:prSet/>
      <dgm:spPr/>
      <dgm:t>
        <a:bodyPr/>
        <a:lstStyle/>
        <a:p>
          <a:endParaRPr lang="es-CO"/>
        </a:p>
      </dgm:t>
    </dgm:pt>
    <dgm:pt modelId="{B06B187C-BBCD-4C96-BDEE-0408E6C51511}">
      <dgm:prSet phldrT="[Texto]" custT="1"/>
      <dgm:spPr/>
      <dgm:t>
        <a:bodyPr/>
        <a:lstStyle/>
        <a:p>
          <a:endParaRPr lang="es-CO" sz="1400" dirty="0">
            <a:latin typeface="Arial Narrow" panose="020B0606020202030204" pitchFamily="34" charset="0"/>
          </a:endParaRPr>
        </a:p>
      </dgm:t>
    </dgm:pt>
    <dgm:pt modelId="{FED8354F-FD97-4F07-B85A-D69AEE98F310}" type="parTrans" cxnId="{5B6752E0-13BF-4F33-991F-11102E775634}">
      <dgm:prSet/>
      <dgm:spPr/>
      <dgm:t>
        <a:bodyPr/>
        <a:lstStyle/>
        <a:p>
          <a:endParaRPr lang="es-CO"/>
        </a:p>
      </dgm:t>
    </dgm:pt>
    <dgm:pt modelId="{BF95B16C-AABC-4D2F-A0B7-E77760F65189}" type="sibTrans" cxnId="{5B6752E0-13BF-4F33-991F-11102E775634}">
      <dgm:prSet/>
      <dgm:spPr/>
      <dgm:t>
        <a:bodyPr/>
        <a:lstStyle/>
        <a:p>
          <a:endParaRPr lang="es-CO"/>
        </a:p>
      </dgm:t>
    </dgm:pt>
    <dgm:pt modelId="{788D8A72-22AB-4422-A73F-458FBDFF2356}">
      <dgm:prSet phldrT="[Texto]" custT="1"/>
      <dgm:spPr/>
      <dgm:t>
        <a:bodyPr/>
        <a:lstStyle/>
        <a:p>
          <a:endParaRPr lang="es-CO" sz="1400" dirty="0">
            <a:latin typeface="Arial Narrow" panose="020B0606020202030204" pitchFamily="34" charset="0"/>
          </a:endParaRPr>
        </a:p>
      </dgm:t>
    </dgm:pt>
    <dgm:pt modelId="{ACB5629A-D958-4E0D-BC5E-45E1DB336767}" type="parTrans" cxnId="{BAB15004-01E7-4CB3-98A3-57412A0FA27C}">
      <dgm:prSet/>
      <dgm:spPr/>
      <dgm:t>
        <a:bodyPr/>
        <a:lstStyle/>
        <a:p>
          <a:endParaRPr lang="es-CO"/>
        </a:p>
      </dgm:t>
    </dgm:pt>
    <dgm:pt modelId="{121F8D1F-EE3B-4706-B098-F59B9C60DEA1}" type="sibTrans" cxnId="{BAB15004-01E7-4CB3-98A3-57412A0FA27C}">
      <dgm:prSet/>
      <dgm:spPr/>
      <dgm:t>
        <a:bodyPr/>
        <a:lstStyle/>
        <a:p>
          <a:endParaRPr lang="es-CO"/>
        </a:p>
      </dgm:t>
    </dgm:pt>
    <dgm:pt modelId="{DA17C816-A918-445C-BBB5-3CC6C83A90DC}">
      <dgm:prSet phldrT="[Texto]" custT="1"/>
      <dgm:spPr/>
      <dgm:t>
        <a:bodyPr/>
        <a:lstStyle/>
        <a:p>
          <a:r>
            <a:rPr lang="es-CO" sz="1400" dirty="0" smtClean="0">
              <a:latin typeface="Arial Narrow" panose="020B0606020202030204" pitchFamily="34" charset="0"/>
            </a:rPr>
            <a:t>Baile Cultural por parte de Niños y Niñas de la Modalidad Propia Wayuu </a:t>
          </a:r>
          <a:r>
            <a:rPr lang="es-CO" sz="1400" dirty="0" err="1" smtClean="0">
              <a:latin typeface="Arial Narrow" panose="020B0606020202030204" pitchFamily="34" charset="0"/>
            </a:rPr>
            <a:t>Tawalayu</a:t>
          </a:r>
          <a:r>
            <a:rPr lang="es-CO" sz="1400" dirty="0" smtClean="0">
              <a:latin typeface="Arial Narrow" panose="020B0606020202030204" pitchFamily="34" charset="0"/>
            </a:rPr>
            <a:t>.</a:t>
          </a:r>
          <a:endParaRPr lang="es-CO" sz="1400" dirty="0">
            <a:latin typeface="Arial Narrow" panose="020B0606020202030204" pitchFamily="34" charset="0"/>
          </a:endParaRPr>
        </a:p>
      </dgm:t>
    </dgm:pt>
    <dgm:pt modelId="{1B176BF4-83FC-4D1B-AB24-19B0ECAAE9AF}" type="parTrans" cxnId="{D0CD6C3C-A7A5-48A2-8050-83B68265865F}">
      <dgm:prSet/>
      <dgm:spPr/>
      <dgm:t>
        <a:bodyPr/>
        <a:lstStyle/>
        <a:p>
          <a:endParaRPr lang="es-CO"/>
        </a:p>
      </dgm:t>
    </dgm:pt>
    <dgm:pt modelId="{62E42AAD-D03D-4984-8300-4E8FB51CA448}" type="sibTrans" cxnId="{D0CD6C3C-A7A5-48A2-8050-83B68265865F}">
      <dgm:prSet/>
      <dgm:spPr/>
      <dgm:t>
        <a:bodyPr/>
        <a:lstStyle/>
        <a:p>
          <a:endParaRPr lang="es-CO"/>
        </a:p>
      </dgm:t>
    </dgm:pt>
    <dgm:pt modelId="{58203551-BABE-4D4A-9A26-02BFD3A39373}">
      <dgm:prSet phldrT="[Texto]" custT="1"/>
      <dgm:spPr/>
      <dgm:t>
        <a:bodyPr/>
        <a:lstStyle/>
        <a:p>
          <a:endParaRPr lang="es-CO" sz="1400" dirty="0">
            <a:latin typeface="Arial Narrow" panose="020B0606020202030204" pitchFamily="34" charset="0"/>
          </a:endParaRPr>
        </a:p>
      </dgm:t>
    </dgm:pt>
    <dgm:pt modelId="{FF9595AF-BD1A-4649-B6E5-ED42CF55F007}" type="parTrans" cxnId="{FD9AD362-B32D-4370-9337-B5609D891F23}">
      <dgm:prSet/>
      <dgm:spPr/>
      <dgm:t>
        <a:bodyPr/>
        <a:lstStyle/>
        <a:p>
          <a:endParaRPr lang="es-CO"/>
        </a:p>
      </dgm:t>
    </dgm:pt>
    <dgm:pt modelId="{F865A499-C022-4E70-B220-60D745A5FADA}" type="sibTrans" cxnId="{FD9AD362-B32D-4370-9337-B5609D891F23}">
      <dgm:prSet/>
      <dgm:spPr/>
      <dgm:t>
        <a:bodyPr/>
        <a:lstStyle/>
        <a:p>
          <a:endParaRPr lang="es-CO"/>
        </a:p>
      </dgm:t>
    </dgm:pt>
    <dgm:pt modelId="{7AF2C202-FB7C-49A8-AAC2-0A85F8C7F070}">
      <dgm:prSet phldrT="[Texto]" custT="1"/>
      <dgm:spPr/>
      <dgm:t>
        <a:bodyPr/>
        <a:lstStyle/>
        <a:p>
          <a:r>
            <a:rPr lang="es-CO" sz="1400" dirty="0" smtClean="0">
              <a:latin typeface="Arial Narrow" panose="020B0606020202030204" pitchFamily="34" charset="0"/>
            </a:rPr>
            <a:t>Conversatorio de Expertos.</a:t>
          </a:r>
          <a:endParaRPr lang="es-CO" sz="1400" dirty="0">
            <a:latin typeface="Arial Narrow" panose="020B0606020202030204" pitchFamily="34" charset="0"/>
          </a:endParaRPr>
        </a:p>
      </dgm:t>
    </dgm:pt>
    <dgm:pt modelId="{0C33CF33-B8EA-4ADD-B7D2-93B0F0E60DBA}" type="parTrans" cxnId="{A1E64894-001E-4FCB-84AF-584CD1D2793B}">
      <dgm:prSet/>
      <dgm:spPr/>
      <dgm:t>
        <a:bodyPr/>
        <a:lstStyle/>
        <a:p>
          <a:endParaRPr lang="es-CO"/>
        </a:p>
      </dgm:t>
    </dgm:pt>
    <dgm:pt modelId="{DA9190E4-D5AA-4031-BB07-E7296B15CCDB}" type="sibTrans" cxnId="{A1E64894-001E-4FCB-84AF-584CD1D2793B}">
      <dgm:prSet/>
      <dgm:spPr/>
      <dgm:t>
        <a:bodyPr/>
        <a:lstStyle/>
        <a:p>
          <a:endParaRPr lang="es-CO"/>
        </a:p>
      </dgm:t>
    </dgm:pt>
    <dgm:pt modelId="{353A5ABB-1B4A-41F6-ACAE-941978221B72}">
      <dgm:prSet phldrT="[Texto]" custT="1"/>
      <dgm:spPr/>
      <dgm:t>
        <a:bodyPr/>
        <a:lstStyle/>
        <a:p>
          <a:r>
            <a:rPr lang="es-CO" sz="1400" dirty="0" smtClean="0">
              <a:latin typeface="Arial Narrow" panose="020B0606020202030204" pitchFamily="34" charset="0"/>
            </a:rPr>
            <a:t>Ronda de preguntas y respuestas</a:t>
          </a:r>
          <a:endParaRPr lang="es-CO" sz="1400" dirty="0">
            <a:latin typeface="Arial Narrow" panose="020B0606020202030204" pitchFamily="34" charset="0"/>
          </a:endParaRPr>
        </a:p>
      </dgm:t>
    </dgm:pt>
    <dgm:pt modelId="{71F55B36-0FC9-4054-896F-D35C16302114}" type="parTrans" cxnId="{4C92FDEA-EF89-4868-B102-D949BF88B24D}">
      <dgm:prSet/>
      <dgm:spPr/>
      <dgm:t>
        <a:bodyPr/>
        <a:lstStyle/>
        <a:p>
          <a:endParaRPr lang="es-CO"/>
        </a:p>
      </dgm:t>
    </dgm:pt>
    <dgm:pt modelId="{1907E715-C3E7-408A-B98C-3BEE8D250FCA}" type="sibTrans" cxnId="{4C92FDEA-EF89-4868-B102-D949BF88B24D}">
      <dgm:prSet/>
      <dgm:spPr/>
      <dgm:t>
        <a:bodyPr/>
        <a:lstStyle/>
        <a:p>
          <a:endParaRPr lang="es-CO"/>
        </a:p>
      </dgm:t>
    </dgm:pt>
    <dgm:pt modelId="{43A53459-EFBE-4677-8532-ADE678A66210}" type="pres">
      <dgm:prSet presAssocID="{64F82101-B411-433E-94C3-9A84C5E5028D}" presName="linearFlow" presStyleCnt="0">
        <dgm:presLayoutVars>
          <dgm:dir/>
          <dgm:animLvl val="lvl"/>
          <dgm:resizeHandles val="exact"/>
        </dgm:presLayoutVars>
      </dgm:prSet>
      <dgm:spPr/>
      <dgm:t>
        <a:bodyPr/>
        <a:lstStyle/>
        <a:p>
          <a:endParaRPr lang="es-CO"/>
        </a:p>
      </dgm:t>
    </dgm:pt>
    <dgm:pt modelId="{E722121E-68D2-44ED-812A-B1837548912C}" type="pres">
      <dgm:prSet presAssocID="{F97BB91E-C20B-4305-B26A-5741F60B90E6}" presName="composite" presStyleCnt="0"/>
      <dgm:spPr/>
    </dgm:pt>
    <dgm:pt modelId="{47A7952C-4F69-4C9F-965C-41FBB60B3023}" type="pres">
      <dgm:prSet presAssocID="{F97BB91E-C20B-4305-B26A-5741F60B90E6}" presName="parentText" presStyleLbl="alignNode1" presStyleIdx="0" presStyleCnt="4">
        <dgm:presLayoutVars>
          <dgm:chMax val="1"/>
          <dgm:bulletEnabled val="1"/>
        </dgm:presLayoutVars>
      </dgm:prSet>
      <dgm:spPr/>
      <dgm:t>
        <a:bodyPr/>
        <a:lstStyle/>
        <a:p>
          <a:endParaRPr lang="es-CO"/>
        </a:p>
      </dgm:t>
    </dgm:pt>
    <dgm:pt modelId="{5D4714CC-1A4E-49A0-942D-D7921CA73BB1}" type="pres">
      <dgm:prSet presAssocID="{F97BB91E-C20B-4305-B26A-5741F60B90E6}" presName="descendantText" presStyleLbl="alignAcc1" presStyleIdx="0" presStyleCnt="4" custScaleY="116122">
        <dgm:presLayoutVars>
          <dgm:bulletEnabled val="1"/>
        </dgm:presLayoutVars>
      </dgm:prSet>
      <dgm:spPr/>
      <dgm:t>
        <a:bodyPr/>
        <a:lstStyle/>
        <a:p>
          <a:endParaRPr lang="es-CO"/>
        </a:p>
      </dgm:t>
    </dgm:pt>
    <dgm:pt modelId="{FFD010C8-E8D6-458A-8F23-C182A16C4D8A}" type="pres">
      <dgm:prSet presAssocID="{70C7FECD-13C7-4B66-A3AC-0FC83AD4E970}" presName="sp" presStyleCnt="0"/>
      <dgm:spPr/>
    </dgm:pt>
    <dgm:pt modelId="{D91ADE68-1116-47B3-8B68-E75AF4F312B9}" type="pres">
      <dgm:prSet presAssocID="{5F00A452-73C0-420A-9EBF-2707BD561503}" presName="composite" presStyleCnt="0"/>
      <dgm:spPr/>
    </dgm:pt>
    <dgm:pt modelId="{9CFB8FE5-0030-4269-A14C-1E39BF014BAC}" type="pres">
      <dgm:prSet presAssocID="{5F00A452-73C0-420A-9EBF-2707BD561503}" presName="parentText" presStyleLbl="alignNode1" presStyleIdx="1" presStyleCnt="4">
        <dgm:presLayoutVars>
          <dgm:chMax val="1"/>
          <dgm:bulletEnabled val="1"/>
        </dgm:presLayoutVars>
      </dgm:prSet>
      <dgm:spPr/>
      <dgm:t>
        <a:bodyPr/>
        <a:lstStyle/>
        <a:p>
          <a:endParaRPr lang="es-CO"/>
        </a:p>
      </dgm:t>
    </dgm:pt>
    <dgm:pt modelId="{11FBC8B6-370B-4E9F-9578-E4999BA11F0A}" type="pres">
      <dgm:prSet presAssocID="{5F00A452-73C0-420A-9EBF-2707BD561503}" presName="descendantText" presStyleLbl="alignAcc1" presStyleIdx="1" presStyleCnt="4">
        <dgm:presLayoutVars>
          <dgm:bulletEnabled val="1"/>
        </dgm:presLayoutVars>
      </dgm:prSet>
      <dgm:spPr/>
      <dgm:t>
        <a:bodyPr/>
        <a:lstStyle/>
        <a:p>
          <a:endParaRPr lang="es-CO"/>
        </a:p>
      </dgm:t>
    </dgm:pt>
    <dgm:pt modelId="{63D6C60A-D1DD-4025-8E2F-D8906466774D}" type="pres">
      <dgm:prSet presAssocID="{B445E64C-6B06-496C-A352-3A0A2F6C9AE1}" presName="sp" presStyleCnt="0"/>
      <dgm:spPr/>
    </dgm:pt>
    <dgm:pt modelId="{39B2C83F-CF6F-4FFD-9787-764789033A4E}" type="pres">
      <dgm:prSet presAssocID="{6010B8D1-02F9-42B5-99DA-AC987FBD2AD6}" presName="composite" presStyleCnt="0"/>
      <dgm:spPr/>
    </dgm:pt>
    <dgm:pt modelId="{8A79DC5F-3FAA-414D-AAD5-594362AA8C0C}" type="pres">
      <dgm:prSet presAssocID="{6010B8D1-02F9-42B5-99DA-AC987FBD2AD6}" presName="parentText" presStyleLbl="alignNode1" presStyleIdx="2" presStyleCnt="4">
        <dgm:presLayoutVars>
          <dgm:chMax val="1"/>
          <dgm:bulletEnabled val="1"/>
        </dgm:presLayoutVars>
      </dgm:prSet>
      <dgm:spPr/>
      <dgm:t>
        <a:bodyPr/>
        <a:lstStyle/>
        <a:p>
          <a:endParaRPr lang="es-CO"/>
        </a:p>
      </dgm:t>
    </dgm:pt>
    <dgm:pt modelId="{9E703775-B885-45B9-8C98-86A3A13E1017}" type="pres">
      <dgm:prSet presAssocID="{6010B8D1-02F9-42B5-99DA-AC987FBD2AD6}" presName="descendantText" presStyleLbl="alignAcc1" presStyleIdx="2" presStyleCnt="4">
        <dgm:presLayoutVars>
          <dgm:bulletEnabled val="1"/>
        </dgm:presLayoutVars>
      </dgm:prSet>
      <dgm:spPr/>
      <dgm:t>
        <a:bodyPr/>
        <a:lstStyle/>
        <a:p>
          <a:endParaRPr lang="es-CO"/>
        </a:p>
      </dgm:t>
    </dgm:pt>
    <dgm:pt modelId="{DB12F7D3-9951-4CE6-AE1E-C3F1FA6B2405}" type="pres">
      <dgm:prSet presAssocID="{E4121022-D284-4F34-B5B8-986472C0BB64}" presName="sp" presStyleCnt="0"/>
      <dgm:spPr/>
    </dgm:pt>
    <dgm:pt modelId="{9698AC9D-8886-43F3-8A24-62522946907D}" type="pres">
      <dgm:prSet presAssocID="{553CC39E-EE74-4F29-9D8B-2DC3BA80AAE5}" presName="composite" presStyleCnt="0"/>
      <dgm:spPr/>
    </dgm:pt>
    <dgm:pt modelId="{7187C6E4-E896-4A50-9318-0B0B3F91EAD9}" type="pres">
      <dgm:prSet presAssocID="{553CC39E-EE74-4F29-9D8B-2DC3BA80AAE5}" presName="parentText" presStyleLbl="alignNode1" presStyleIdx="3" presStyleCnt="4">
        <dgm:presLayoutVars>
          <dgm:chMax val="1"/>
          <dgm:bulletEnabled val="1"/>
        </dgm:presLayoutVars>
      </dgm:prSet>
      <dgm:spPr/>
      <dgm:t>
        <a:bodyPr/>
        <a:lstStyle/>
        <a:p>
          <a:endParaRPr lang="es-CO"/>
        </a:p>
      </dgm:t>
    </dgm:pt>
    <dgm:pt modelId="{0307FA5F-76FD-404A-9CAB-6790AA76B992}" type="pres">
      <dgm:prSet presAssocID="{553CC39E-EE74-4F29-9D8B-2DC3BA80AAE5}" presName="descendantText" presStyleLbl="alignAcc1" presStyleIdx="3" presStyleCnt="4">
        <dgm:presLayoutVars>
          <dgm:bulletEnabled val="1"/>
        </dgm:presLayoutVars>
      </dgm:prSet>
      <dgm:spPr/>
      <dgm:t>
        <a:bodyPr/>
        <a:lstStyle/>
        <a:p>
          <a:endParaRPr lang="es-CO"/>
        </a:p>
      </dgm:t>
    </dgm:pt>
  </dgm:ptLst>
  <dgm:cxnLst>
    <dgm:cxn modelId="{C8DC1CF1-A6CA-4086-9FA5-0C7BE5C3538F}" type="presOf" srcId="{9A4D4A89-CFD3-415F-887F-F597A5F70B91}" destId="{5D4714CC-1A4E-49A0-942D-D7921CA73BB1}" srcOrd="0" destOrd="3" presId="urn:microsoft.com/office/officeart/2005/8/layout/chevron2"/>
    <dgm:cxn modelId="{1DD34269-0637-4241-B1F9-9C673A821AA0}" type="presOf" srcId="{F97BB91E-C20B-4305-B26A-5741F60B90E6}" destId="{47A7952C-4F69-4C9F-965C-41FBB60B3023}" srcOrd="0" destOrd="0" presId="urn:microsoft.com/office/officeart/2005/8/layout/chevron2"/>
    <dgm:cxn modelId="{6A451D47-689D-4C2A-9CDF-AF6B9C3D5643}" type="presOf" srcId="{7AF2C202-FB7C-49A8-AAC2-0A85F8C7F070}" destId="{9E703775-B885-45B9-8C98-86A3A13E1017}" srcOrd="0" destOrd="1" presId="urn:microsoft.com/office/officeart/2005/8/layout/chevron2"/>
    <dgm:cxn modelId="{31F08754-7B70-4398-8B04-8191772C79B6}" type="presOf" srcId="{7E95218C-CE07-4C57-9781-CEA8F0D410D9}" destId="{5D4714CC-1A4E-49A0-942D-D7921CA73BB1}" srcOrd="0" destOrd="2" presId="urn:microsoft.com/office/officeart/2005/8/layout/chevron2"/>
    <dgm:cxn modelId="{7A9C836E-BCA5-4FAD-BF9C-3E48BD8FD4E4}" type="presOf" srcId="{5C85B1C2-6AE4-44B8-87B0-4B5354A0F492}" destId="{5D4714CC-1A4E-49A0-942D-D7921CA73BB1}" srcOrd="0" destOrd="5" presId="urn:microsoft.com/office/officeart/2005/8/layout/chevron2"/>
    <dgm:cxn modelId="{E17144AA-D588-428E-B5D1-F031132B47B0}" srcId="{64F82101-B411-433E-94C3-9A84C5E5028D}" destId="{F97BB91E-C20B-4305-B26A-5741F60B90E6}" srcOrd="0" destOrd="0" parTransId="{1E321934-6225-4D10-8CCF-FF6AA7690FEC}" sibTransId="{70C7FECD-13C7-4B66-A3AC-0FC83AD4E970}"/>
    <dgm:cxn modelId="{44666F94-DCEB-4424-900C-94A5707A36CA}" type="presOf" srcId="{5F00A452-73C0-420A-9EBF-2707BD561503}" destId="{9CFB8FE5-0030-4269-A14C-1E39BF014BAC}" srcOrd="0" destOrd="0" presId="urn:microsoft.com/office/officeart/2005/8/layout/chevron2"/>
    <dgm:cxn modelId="{DF85B4A9-C48B-41A5-9E83-FE7B2315AC13}" srcId="{F97BB91E-C20B-4305-B26A-5741F60B90E6}" destId="{9A4D4A89-CFD3-415F-887F-F597A5F70B91}" srcOrd="3" destOrd="0" parTransId="{E75BC36F-06C6-48FB-9E53-7A27045FDEED}" sibTransId="{55A4D882-11E0-4CB0-A5B6-604F6EAA4AC5}"/>
    <dgm:cxn modelId="{1DDADDAE-1574-4595-B400-C3795A56C97F}" srcId="{F97BB91E-C20B-4305-B26A-5741F60B90E6}" destId="{5C85B1C2-6AE4-44B8-87B0-4B5354A0F492}" srcOrd="5" destOrd="0" parTransId="{2706EB71-E2EB-497F-8635-E42DD1F81752}" sibTransId="{8BBC33ED-5051-4FC8-A3D9-C4DBB192A81E}"/>
    <dgm:cxn modelId="{5C1129B6-9947-4CA6-B9D0-DB03C5F447E7}" type="presOf" srcId="{553CC39E-EE74-4F29-9D8B-2DC3BA80AAE5}" destId="{7187C6E4-E896-4A50-9318-0B0B3F91EAD9}" srcOrd="0" destOrd="0" presId="urn:microsoft.com/office/officeart/2005/8/layout/chevron2"/>
    <dgm:cxn modelId="{AEC85B70-836D-4D76-B9C3-74066D338836}" type="presOf" srcId="{353A5ABB-1B4A-41F6-ACAE-941978221B72}" destId="{9E703775-B885-45B9-8C98-86A3A13E1017}" srcOrd="0" destOrd="2" presId="urn:microsoft.com/office/officeart/2005/8/layout/chevron2"/>
    <dgm:cxn modelId="{43F73166-F8D5-4331-84FF-ED9D7931779D}" srcId="{5F00A452-73C0-420A-9EBF-2707BD561503}" destId="{DCBE6D6E-F590-4056-9176-201BB9872491}" srcOrd="1" destOrd="0" parTransId="{218489A6-5582-479E-9DBF-F4DFF7389631}" sibTransId="{0B6564BB-AAB3-4CCE-B56A-407331796F84}"/>
    <dgm:cxn modelId="{11893AB4-3BF0-4A54-8690-37B19D2B8829}" type="presOf" srcId="{DCBE6D6E-F590-4056-9176-201BB9872491}" destId="{11FBC8B6-370B-4E9F-9578-E4999BA11F0A}" srcOrd="0" destOrd="1" presId="urn:microsoft.com/office/officeart/2005/8/layout/chevron2"/>
    <dgm:cxn modelId="{50F58785-FCEF-4511-B027-E548C1E4720B}" srcId="{6010B8D1-02F9-42B5-99DA-AC987FBD2AD6}" destId="{CD382462-D722-4C33-A7D2-A08AD563085B}" srcOrd="0" destOrd="0" parTransId="{AD1DD04E-DA60-4477-80A2-9C29A1B51D02}" sibTransId="{F677493B-C400-4D60-942F-24ADA2771E33}"/>
    <dgm:cxn modelId="{FD9AD362-B32D-4370-9337-B5609D891F23}" srcId="{5F00A452-73C0-420A-9EBF-2707BD561503}" destId="{58203551-BABE-4D4A-9A26-02BFD3A39373}" srcOrd="0" destOrd="0" parTransId="{FF9595AF-BD1A-4649-B6E5-ED42CF55F007}" sibTransId="{F865A499-C022-4E70-B220-60D745A5FADA}"/>
    <dgm:cxn modelId="{6DFBDFBD-F718-44DA-BFD3-2E865F403041}" srcId="{F97BB91E-C20B-4305-B26A-5741F60B90E6}" destId="{2D33CD5D-D833-4B26-AD9B-ADCA6E2C02F1}" srcOrd="1" destOrd="0" parTransId="{79E90B27-EB40-4A43-9EA6-E8CE76F426D8}" sibTransId="{A667FD0D-008A-4C20-91C0-36507D99D4A8}"/>
    <dgm:cxn modelId="{B940AEE7-21D6-4AB2-A26B-BCB7CCE514E9}" type="presOf" srcId="{5F8F7582-2C62-46B4-9425-BDBA49AA1FC6}" destId="{0307FA5F-76FD-404A-9CAB-6790AA76B992}" srcOrd="0" destOrd="0" presId="urn:microsoft.com/office/officeart/2005/8/layout/chevron2"/>
    <dgm:cxn modelId="{1BCC4501-E57A-4BCB-94F6-1461B8177053}" srcId="{64F82101-B411-433E-94C3-9A84C5E5028D}" destId="{5F00A452-73C0-420A-9EBF-2707BD561503}" srcOrd="1" destOrd="0" parTransId="{620205AF-036F-4182-9EEB-076399E0B5F9}" sibTransId="{B445E64C-6B06-496C-A352-3A0A2F6C9AE1}"/>
    <dgm:cxn modelId="{423B5AFD-3A58-4D75-82FD-F3751B6E4E34}" srcId="{F97BB91E-C20B-4305-B26A-5741F60B90E6}" destId="{7E95218C-CE07-4C57-9781-CEA8F0D410D9}" srcOrd="2" destOrd="0" parTransId="{477C6629-ED15-4A33-A0BB-E4AE0E0A4A40}" sibTransId="{9B2D9F3A-EDC1-43D4-8151-9FAE605A7FA3}"/>
    <dgm:cxn modelId="{5B6752E0-13BF-4F33-991F-11102E775634}" srcId="{F97BB91E-C20B-4305-B26A-5741F60B90E6}" destId="{B06B187C-BBCD-4C96-BDEE-0408E6C51511}" srcOrd="0" destOrd="0" parTransId="{FED8354F-FD97-4F07-B85A-D69AEE98F310}" sibTransId="{BF95B16C-AABC-4D2F-A0B7-E77760F65189}"/>
    <dgm:cxn modelId="{D4F8BC8D-EE46-4584-8F4B-BC110A2399EC}" type="presOf" srcId="{2D33CD5D-D833-4B26-AD9B-ADCA6E2C02F1}" destId="{5D4714CC-1A4E-49A0-942D-D7921CA73BB1}" srcOrd="0" destOrd="1" presId="urn:microsoft.com/office/officeart/2005/8/layout/chevron2"/>
    <dgm:cxn modelId="{E3EE52B2-ADE6-4473-9386-815FF5AC7659}" srcId="{553CC39E-EE74-4F29-9D8B-2DC3BA80AAE5}" destId="{5F8F7582-2C62-46B4-9425-BDBA49AA1FC6}" srcOrd="0" destOrd="0" parTransId="{87BB5090-EE8D-4455-8505-A5F0124A1B9A}" sibTransId="{E60729A9-B190-49A2-90EA-2C97B90BEF12}"/>
    <dgm:cxn modelId="{471A472B-3194-4122-A132-D029E7510F5A}" type="presOf" srcId="{6010B8D1-02F9-42B5-99DA-AC987FBD2AD6}" destId="{8A79DC5F-3FAA-414D-AAD5-594362AA8C0C}" srcOrd="0" destOrd="0" presId="urn:microsoft.com/office/officeart/2005/8/layout/chevron2"/>
    <dgm:cxn modelId="{A69662F3-8091-46E2-999F-5A343ECA619D}" srcId="{F97BB91E-C20B-4305-B26A-5741F60B90E6}" destId="{EA14744A-0BD9-4748-A6AE-CD17BA463EE3}" srcOrd="4" destOrd="0" parTransId="{77A270A4-705A-48B0-B956-F77495BA2E32}" sibTransId="{4DEE4723-A3FC-4C87-811C-84B805D95C0D}"/>
    <dgm:cxn modelId="{4C92FDEA-EF89-4868-B102-D949BF88B24D}" srcId="{6010B8D1-02F9-42B5-99DA-AC987FBD2AD6}" destId="{353A5ABB-1B4A-41F6-ACAE-941978221B72}" srcOrd="2" destOrd="0" parTransId="{71F55B36-0FC9-4054-896F-D35C16302114}" sibTransId="{1907E715-C3E7-408A-B98C-3BEE8D250FCA}"/>
    <dgm:cxn modelId="{9A6ACE34-57B4-43A1-8FC2-9088369FA5A7}" type="presOf" srcId="{DA17C816-A918-445C-BBB5-3CC6C83A90DC}" destId="{11FBC8B6-370B-4E9F-9578-E4999BA11F0A}" srcOrd="0" destOrd="2" presId="urn:microsoft.com/office/officeart/2005/8/layout/chevron2"/>
    <dgm:cxn modelId="{34690965-B2A1-4228-819A-68A99CEADD51}" srcId="{64F82101-B411-433E-94C3-9A84C5E5028D}" destId="{553CC39E-EE74-4F29-9D8B-2DC3BA80AAE5}" srcOrd="3" destOrd="0" parTransId="{AE40FD8E-8C04-4EA8-A7E6-A4C55D8BDB00}" sibTransId="{61920337-CCC4-4843-9F32-A17CFE391660}"/>
    <dgm:cxn modelId="{E017FAF3-634B-4CDD-9EE9-7E570A4BA9A1}" type="presOf" srcId="{64F82101-B411-433E-94C3-9A84C5E5028D}" destId="{43A53459-EFBE-4677-8532-ADE678A66210}" srcOrd="0" destOrd="0" presId="urn:microsoft.com/office/officeart/2005/8/layout/chevron2"/>
    <dgm:cxn modelId="{03C343B6-9B5F-4A3C-A51E-C4751D08B5CB}" type="presOf" srcId="{58203551-BABE-4D4A-9A26-02BFD3A39373}" destId="{11FBC8B6-370B-4E9F-9578-E4999BA11F0A}" srcOrd="0" destOrd="0" presId="urn:microsoft.com/office/officeart/2005/8/layout/chevron2"/>
    <dgm:cxn modelId="{D0CD6C3C-A7A5-48A2-8050-83B68265865F}" srcId="{5F00A452-73C0-420A-9EBF-2707BD561503}" destId="{DA17C816-A918-445C-BBB5-3CC6C83A90DC}" srcOrd="2" destOrd="0" parTransId="{1B176BF4-83FC-4D1B-AB24-19B0ECAAE9AF}" sibTransId="{62E42AAD-D03D-4984-8300-4E8FB51CA448}"/>
    <dgm:cxn modelId="{EC259322-3D66-499A-8511-A6DDDE3E4E03}" type="presOf" srcId="{EA14744A-0BD9-4748-A6AE-CD17BA463EE3}" destId="{5D4714CC-1A4E-49A0-942D-D7921CA73BB1}" srcOrd="0" destOrd="4" presId="urn:microsoft.com/office/officeart/2005/8/layout/chevron2"/>
    <dgm:cxn modelId="{9141158C-CB38-4770-8B1C-AE29E333BA4B}" type="presOf" srcId="{788D8A72-22AB-4422-A73F-458FBDFF2356}" destId="{11FBC8B6-370B-4E9F-9578-E4999BA11F0A}" srcOrd="0" destOrd="3" presId="urn:microsoft.com/office/officeart/2005/8/layout/chevron2"/>
    <dgm:cxn modelId="{39871D04-4451-4CDE-B07F-B3503A84FE02}" type="presOf" srcId="{CD382462-D722-4C33-A7D2-A08AD563085B}" destId="{9E703775-B885-45B9-8C98-86A3A13E1017}" srcOrd="0" destOrd="0" presId="urn:microsoft.com/office/officeart/2005/8/layout/chevron2"/>
    <dgm:cxn modelId="{BAB15004-01E7-4CB3-98A3-57412A0FA27C}" srcId="{5F00A452-73C0-420A-9EBF-2707BD561503}" destId="{788D8A72-22AB-4422-A73F-458FBDFF2356}" srcOrd="3" destOrd="0" parTransId="{ACB5629A-D958-4E0D-BC5E-45E1DB336767}" sibTransId="{121F8D1F-EE3B-4706-B098-F59B9C60DEA1}"/>
    <dgm:cxn modelId="{A1E64894-001E-4FCB-84AF-584CD1D2793B}" srcId="{6010B8D1-02F9-42B5-99DA-AC987FBD2AD6}" destId="{7AF2C202-FB7C-49A8-AAC2-0A85F8C7F070}" srcOrd="1" destOrd="0" parTransId="{0C33CF33-B8EA-4ADD-B7D2-93B0F0E60DBA}" sibTransId="{DA9190E4-D5AA-4031-BB07-E7296B15CCDB}"/>
    <dgm:cxn modelId="{4800583D-31E7-4CCA-ACC0-8D728732909F}" type="presOf" srcId="{B06B187C-BBCD-4C96-BDEE-0408E6C51511}" destId="{5D4714CC-1A4E-49A0-942D-D7921CA73BB1}" srcOrd="0" destOrd="0" presId="urn:microsoft.com/office/officeart/2005/8/layout/chevron2"/>
    <dgm:cxn modelId="{130939FD-E0D1-4FBB-9F69-47740839996C}" srcId="{64F82101-B411-433E-94C3-9A84C5E5028D}" destId="{6010B8D1-02F9-42B5-99DA-AC987FBD2AD6}" srcOrd="2" destOrd="0" parTransId="{0ABE009E-7898-4A94-8F1E-1C19EC7E8887}" sibTransId="{E4121022-D284-4F34-B5B8-986472C0BB64}"/>
    <dgm:cxn modelId="{1262F557-2DA4-4534-BF30-ABB5C0BF713D}" type="presParOf" srcId="{43A53459-EFBE-4677-8532-ADE678A66210}" destId="{E722121E-68D2-44ED-812A-B1837548912C}" srcOrd="0" destOrd="0" presId="urn:microsoft.com/office/officeart/2005/8/layout/chevron2"/>
    <dgm:cxn modelId="{15FE713A-C0A6-40A4-9D95-EF345DA45D66}" type="presParOf" srcId="{E722121E-68D2-44ED-812A-B1837548912C}" destId="{47A7952C-4F69-4C9F-965C-41FBB60B3023}" srcOrd="0" destOrd="0" presId="urn:microsoft.com/office/officeart/2005/8/layout/chevron2"/>
    <dgm:cxn modelId="{B4E8EFED-43B1-4F9B-8296-A646D63B0E8C}" type="presParOf" srcId="{E722121E-68D2-44ED-812A-B1837548912C}" destId="{5D4714CC-1A4E-49A0-942D-D7921CA73BB1}" srcOrd="1" destOrd="0" presId="urn:microsoft.com/office/officeart/2005/8/layout/chevron2"/>
    <dgm:cxn modelId="{635C7696-EE14-4753-A9D1-2D524C94367D}" type="presParOf" srcId="{43A53459-EFBE-4677-8532-ADE678A66210}" destId="{FFD010C8-E8D6-458A-8F23-C182A16C4D8A}" srcOrd="1" destOrd="0" presId="urn:microsoft.com/office/officeart/2005/8/layout/chevron2"/>
    <dgm:cxn modelId="{861B7A0F-CC47-492E-AC3A-3F739BD6AED7}" type="presParOf" srcId="{43A53459-EFBE-4677-8532-ADE678A66210}" destId="{D91ADE68-1116-47B3-8B68-E75AF4F312B9}" srcOrd="2" destOrd="0" presId="urn:microsoft.com/office/officeart/2005/8/layout/chevron2"/>
    <dgm:cxn modelId="{5FB140CD-C0A3-434A-83DA-2D440A4FB1E1}" type="presParOf" srcId="{D91ADE68-1116-47B3-8B68-E75AF4F312B9}" destId="{9CFB8FE5-0030-4269-A14C-1E39BF014BAC}" srcOrd="0" destOrd="0" presId="urn:microsoft.com/office/officeart/2005/8/layout/chevron2"/>
    <dgm:cxn modelId="{0F7A5BD5-FFC4-4D63-9C00-2AFE24F0B4F1}" type="presParOf" srcId="{D91ADE68-1116-47B3-8B68-E75AF4F312B9}" destId="{11FBC8B6-370B-4E9F-9578-E4999BA11F0A}" srcOrd="1" destOrd="0" presId="urn:microsoft.com/office/officeart/2005/8/layout/chevron2"/>
    <dgm:cxn modelId="{8E3512A8-6749-4082-A6DB-B4BBBCB17445}" type="presParOf" srcId="{43A53459-EFBE-4677-8532-ADE678A66210}" destId="{63D6C60A-D1DD-4025-8E2F-D8906466774D}" srcOrd="3" destOrd="0" presId="urn:microsoft.com/office/officeart/2005/8/layout/chevron2"/>
    <dgm:cxn modelId="{24251FD1-9BBB-40CB-ACC5-8D7AEBF02D34}" type="presParOf" srcId="{43A53459-EFBE-4677-8532-ADE678A66210}" destId="{39B2C83F-CF6F-4FFD-9787-764789033A4E}" srcOrd="4" destOrd="0" presId="urn:microsoft.com/office/officeart/2005/8/layout/chevron2"/>
    <dgm:cxn modelId="{A4CD6852-936F-4FF1-A56F-868096775ADB}" type="presParOf" srcId="{39B2C83F-CF6F-4FFD-9787-764789033A4E}" destId="{8A79DC5F-3FAA-414D-AAD5-594362AA8C0C}" srcOrd="0" destOrd="0" presId="urn:microsoft.com/office/officeart/2005/8/layout/chevron2"/>
    <dgm:cxn modelId="{83F000F7-CEF7-4091-8E0C-7B2F6A6B5B72}" type="presParOf" srcId="{39B2C83F-CF6F-4FFD-9787-764789033A4E}" destId="{9E703775-B885-45B9-8C98-86A3A13E1017}" srcOrd="1" destOrd="0" presId="urn:microsoft.com/office/officeart/2005/8/layout/chevron2"/>
    <dgm:cxn modelId="{FF1845AE-EEA5-4266-919E-5594B5B21C17}" type="presParOf" srcId="{43A53459-EFBE-4677-8532-ADE678A66210}" destId="{DB12F7D3-9951-4CE6-AE1E-C3F1FA6B2405}" srcOrd="5" destOrd="0" presId="urn:microsoft.com/office/officeart/2005/8/layout/chevron2"/>
    <dgm:cxn modelId="{E81DF7D9-E7A0-441B-B0DA-79EE463EE353}" type="presParOf" srcId="{43A53459-EFBE-4677-8532-ADE678A66210}" destId="{9698AC9D-8886-43F3-8A24-62522946907D}" srcOrd="6" destOrd="0" presId="urn:microsoft.com/office/officeart/2005/8/layout/chevron2"/>
    <dgm:cxn modelId="{258D9CF7-1778-4B1E-AC60-DD06432FBB33}" type="presParOf" srcId="{9698AC9D-8886-43F3-8A24-62522946907D}" destId="{7187C6E4-E896-4A50-9318-0B0B3F91EAD9}" srcOrd="0" destOrd="0" presId="urn:microsoft.com/office/officeart/2005/8/layout/chevron2"/>
    <dgm:cxn modelId="{C57BDDA7-888F-45A5-AA2E-D6D4C66DDECE}" type="presParOf" srcId="{9698AC9D-8886-43F3-8A24-62522946907D}" destId="{0307FA5F-76FD-404A-9CAB-6790AA76B99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A88D88A-866B-425A-BACE-C700056E81F5}" type="doc">
      <dgm:prSet loTypeId="urn:microsoft.com/office/officeart/2005/8/layout/process3" loCatId="process" qsTypeId="urn:microsoft.com/office/officeart/2005/8/quickstyle/simple1" qsCatId="simple" csTypeId="urn:microsoft.com/office/officeart/2005/8/colors/colorful4" csCatId="colorful" phldr="1"/>
      <dgm:spPr/>
      <dgm:t>
        <a:bodyPr/>
        <a:lstStyle/>
        <a:p>
          <a:endParaRPr lang="es-CO"/>
        </a:p>
      </dgm:t>
    </dgm:pt>
    <dgm:pt modelId="{7B24C2CA-9A3F-49B7-A438-8A96C9EA2F57}">
      <dgm:prSet phldrT="[Texto]" custT="1"/>
      <dgm:spPr/>
      <dgm:t>
        <a:bodyPr/>
        <a:lstStyle/>
        <a:p>
          <a:r>
            <a:rPr lang="es-CO" sz="1400" dirty="0" smtClean="0">
              <a:latin typeface="Arial Narrow" panose="020B0606020202030204" pitchFamily="34" charset="0"/>
            </a:rPr>
            <a:t>Unidad Operativa</a:t>
          </a:r>
          <a:endParaRPr lang="es-CO" sz="1400" dirty="0">
            <a:latin typeface="Arial Narrow" panose="020B0606020202030204" pitchFamily="34" charset="0"/>
          </a:endParaRPr>
        </a:p>
      </dgm:t>
    </dgm:pt>
    <dgm:pt modelId="{EC38B7CD-D5BD-44DA-92DB-6CEA87A902B5}" type="parTrans" cxnId="{E1107943-D9EC-49C9-AB64-1BFB37D6EB71}">
      <dgm:prSet/>
      <dgm:spPr/>
      <dgm:t>
        <a:bodyPr/>
        <a:lstStyle/>
        <a:p>
          <a:endParaRPr lang="es-CO" sz="1400">
            <a:latin typeface="Arial Narrow" panose="020B0606020202030204" pitchFamily="34" charset="0"/>
          </a:endParaRPr>
        </a:p>
      </dgm:t>
    </dgm:pt>
    <dgm:pt modelId="{828B4F99-7DDB-4B71-A8CA-8BE85B419FA2}" type="sibTrans" cxnId="{E1107943-D9EC-49C9-AB64-1BFB37D6EB71}">
      <dgm:prSet custT="1"/>
      <dgm:spPr/>
      <dgm:t>
        <a:bodyPr/>
        <a:lstStyle/>
        <a:p>
          <a:endParaRPr lang="es-CO" sz="1400">
            <a:latin typeface="Arial Narrow" panose="020B0606020202030204" pitchFamily="34" charset="0"/>
          </a:endParaRPr>
        </a:p>
      </dgm:t>
    </dgm:pt>
    <dgm:pt modelId="{F47D62E4-93E5-4E0F-A64A-739F9A08F5F4}">
      <dgm:prSet phldrT="[Texto]" custT="1"/>
      <dgm:spPr/>
      <dgm:t>
        <a:bodyPr/>
        <a:lstStyle/>
        <a:p>
          <a:pPr algn="just"/>
          <a:r>
            <a:rPr lang="es-CO" altLang="es-CO" sz="1400" dirty="0" smtClean="0">
              <a:latin typeface="Arial Narrow" panose="020B0606020202030204" pitchFamily="34" charset="0"/>
            </a:rPr>
            <a:t>Los HCB, funcionan en las </a:t>
          </a:r>
          <a:r>
            <a:rPr lang="es-CO" altLang="es-CO" sz="1400" u="sng" dirty="0" smtClean="0">
              <a:latin typeface="Arial Narrow" panose="020B0606020202030204" pitchFamily="34" charset="0"/>
            </a:rPr>
            <a:t>viviendas de las madres comunitarias</a:t>
          </a:r>
          <a:r>
            <a:rPr lang="es-CO" altLang="es-CO" sz="1400" dirty="0" smtClean="0">
              <a:latin typeface="Arial Narrow" panose="020B0606020202030204" pitchFamily="34" charset="0"/>
            </a:rPr>
            <a:t>, en espacios aportados por la comunidad, o en infraestructuras construidas o adecuadas para tal fin.</a:t>
          </a:r>
          <a:endParaRPr lang="es-CO" sz="1400" dirty="0">
            <a:latin typeface="Arial Narrow" panose="020B0606020202030204" pitchFamily="34" charset="0"/>
          </a:endParaRPr>
        </a:p>
      </dgm:t>
    </dgm:pt>
    <dgm:pt modelId="{07E975CA-6461-4098-A9E8-2E0843B0EEE9}" type="parTrans" cxnId="{CD78CA1E-BF78-4F4D-83C1-043D01BDF1E4}">
      <dgm:prSet/>
      <dgm:spPr/>
      <dgm:t>
        <a:bodyPr/>
        <a:lstStyle/>
        <a:p>
          <a:endParaRPr lang="es-CO" sz="1400">
            <a:latin typeface="Arial Narrow" panose="020B0606020202030204" pitchFamily="34" charset="0"/>
          </a:endParaRPr>
        </a:p>
      </dgm:t>
    </dgm:pt>
    <dgm:pt modelId="{757528F7-B616-46F8-B907-59CBA2AFA647}" type="sibTrans" cxnId="{CD78CA1E-BF78-4F4D-83C1-043D01BDF1E4}">
      <dgm:prSet/>
      <dgm:spPr/>
      <dgm:t>
        <a:bodyPr/>
        <a:lstStyle/>
        <a:p>
          <a:endParaRPr lang="es-CO" sz="1400">
            <a:latin typeface="Arial Narrow" panose="020B0606020202030204" pitchFamily="34" charset="0"/>
          </a:endParaRPr>
        </a:p>
      </dgm:t>
    </dgm:pt>
    <dgm:pt modelId="{A5142923-6AEB-4A96-9CC7-075AF1B1B500}">
      <dgm:prSet phldrT="[Texto]" custT="1"/>
      <dgm:spPr/>
      <dgm:t>
        <a:bodyPr/>
        <a:lstStyle/>
        <a:p>
          <a:r>
            <a:rPr lang="es-CO" sz="1400" dirty="0" smtClean="0">
              <a:latin typeface="Arial Narrow" panose="020B0606020202030204" pitchFamily="34" charset="0"/>
            </a:rPr>
            <a:t>Estructura Operativa</a:t>
          </a:r>
          <a:endParaRPr lang="es-CO" sz="1400" dirty="0">
            <a:latin typeface="Arial Narrow" panose="020B0606020202030204" pitchFamily="34" charset="0"/>
          </a:endParaRPr>
        </a:p>
      </dgm:t>
    </dgm:pt>
    <dgm:pt modelId="{0853458D-A7F7-437F-B41A-071DB6D3991D}" type="parTrans" cxnId="{BBB47F66-1411-483F-A192-9726532D29E5}">
      <dgm:prSet/>
      <dgm:spPr/>
      <dgm:t>
        <a:bodyPr/>
        <a:lstStyle/>
        <a:p>
          <a:endParaRPr lang="es-CO" sz="1400">
            <a:latin typeface="Arial Narrow" panose="020B0606020202030204" pitchFamily="34" charset="0"/>
          </a:endParaRPr>
        </a:p>
      </dgm:t>
    </dgm:pt>
    <dgm:pt modelId="{572692AC-CBA2-47E0-8831-EBFDBDE1BF71}" type="sibTrans" cxnId="{BBB47F66-1411-483F-A192-9726532D29E5}">
      <dgm:prSet custT="1"/>
      <dgm:spPr/>
      <dgm:t>
        <a:bodyPr/>
        <a:lstStyle/>
        <a:p>
          <a:endParaRPr lang="es-CO" sz="1400">
            <a:latin typeface="Arial Narrow" panose="020B0606020202030204" pitchFamily="34" charset="0"/>
          </a:endParaRPr>
        </a:p>
      </dgm:t>
    </dgm:pt>
    <dgm:pt modelId="{79B2122A-B16D-4FBB-A45E-961A75C0D58A}">
      <dgm:prSet phldrT="[Texto]" custT="1"/>
      <dgm:spPr/>
      <dgm:t>
        <a:bodyPr/>
        <a:lstStyle/>
        <a:p>
          <a:pPr algn="just"/>
          <a:r>
            <a:rPr lang="es-CO" altLang="es-CO" sz="1400" dirty="0" smtClean="0">
              <a:latin typeface="Arial Narrow" panose="020B0606020202030204" pitchFamily="34" charset="0"/>
            </a:rPr>
            <a:t>1 Madre comunitaria o padre comunitario por </a:t>
          </a:r>
          <a:r>
            <a:rPr lang="es-CO" altLang="es-CO" sz="1400" u="sng" dirty="0" smtClean="0">
              <a:latin typeface="Arial Narrow" panose="020B0606020202030204" pitchFamily="34" charset="0"/>
            </a:rPr>
            <a:t>10,12,13 y 14 niños y niñas </a:t>
          </a:r>
          <a:r>
            <a:rPr lang="es-CO" altLang="es-CO" sz="1400" dirty="0" smtClean="0">
              <a:latin typeface="Arial Narrow" panose="020B0606020202030204" pitchFamily="34" charset="0"/>
            </a:rPr>
            <a:t>según la demanda y necesidad del territorio</a:t>
          </a:r>
          <a:endParaRPr lang="es-CO" sz="1400" dirty="0">
            <a:latin typeface="Arial Narrow" panose="020B0606020202030204" pitchFamily="34" charset="0"/>
          </a:endParaRPr>
        </a:p>
      </dgm:t>
    </dgm:pt>
    <dgm:pt modelId="{0BEDEAC1-F9DC-442E-9EA2-5AF98E074675}" type="parTrans" cxnId="{186B6283-A86B-4521-9F6E-6B786F6A2B04}">
      <dgm:prSet/>
      <dgm:spPr/>
      <dgm:t>
        <a:bodyPr/>
        <a:lstStyle/>
        <a:p>
          <a:endParaRPr lang="es-CO" sz="1400">
            <a:latin typeface="Arial Narrow" panose="020B0606020202030204" pitchFamily="34" charset="0"/>
          </a:endParaRPr>
        </a:p>
      </dgm:t>
    </dgm:pt>
    <dgm:pt modelId="{03509ACC-FF50-42B0-8772-EF5A3B5C48A5}" type="sibTrans" cxnId="{186B6283-A86B-4521-9F6E-6B786F6A2B04}">
      <dgm:prSet/>
      <dgm:spPr/>
      <dgm:t>
        <a:bodyPr/>
        <a:lstStyle/>
        <a:p>
          <a:endParaRPr lang="es-CO" sz="1400">
            <a:latin typeface="Arial Narrow" panose="020B0606020202030204" pitchFamily="34" charset="0"/>
          </a:endParaRPr>
        </a:p>
      </dgm:t>
    </dgm:pt>
    <dgm:pt modelId="{8303D1E6-CD77-4966-8A1A-629C76A9DCF9}">
      <dgm:prSet phldrT="[Texto]" custT="1"/>
      <dgm:spPr/>
      <dgm:t>
        <a:bodyPr/>
        <a:lstStyle/>
        <a:p>
          <a:r>
            <a:rPr lang="es-CO" sz="1400" dirty="0" smtClean="0">
              <a:latin typeface="Arial Narrow" panose="020B0606020202030204" pitchFamily="34" charset="0"/>
            </a:rPr>
            <a:t>Población Objetivo</a:t>
          </a:r>
          <a:endParaRPr lang="es-CO" sz="1400" dirty="0">
            <a:latin typeface="Arial Narrow" panose="020B0606020202030204" pitchFamily="34" charset="0"/>
          </a:endParaRPr>
        </a:p>
      </dgm:t>
    </dgm:pt>
    <dgm:pt modelId="{4DB14D03-2534-4D4C-B962-5AE23BB04B56}" type="parTrans" cxnId="{4D9EFCB8-57D5-450D-B23E-40629855F7D3}">
      <dgm:prSet/>
      <dgm:spPr/>
      <dgm:t>
        <a:bodyPr/>
        <a:lstStyle/>
        <a:p>
          <a:endParaRPr lang="es-CO" sz="1400">
            <a:latin typeface="Arial Narrow" panose="020B0606020202030204" pitchFamily="34" charset="0"/>
          </a:endParaRPr>
        </a:p>
      </dgm:t>
    </dgm:pt>
    <dgm:pt modelId="{9FA7A981-1853-4D48-AB6B-EFDD6EEA32CE}" type="sibTrans" cxnId="{4D9EFCB8-57D5-450D-B23E-40629855F7D3}">
      <dgm:prSet/>
      <dgm:spPr/>
      <dgm:t>
        <a:bodyPr/>
        <a:lstStyle/>
        <a:p>
          <a:endParaRPr lang="es-CO" sz="1400">
            <a:latin typeface="Arial Narrow" panose="020B0606020202030204" pitchFamily="34" charset="0"/>
          </a:endParaRPr>
        </a:p>
      </dgm:t>
    </dgm:pt>
    <dgm:pt modelId="{7E17AA82-2FC1-4A4C-8F3B-18357537B904}">
      <dgm:prSet phldrT="[Texto]" custT="1"/>
      <dgm:spPr/>
      <dgm:t>
        <a:bodyPr/>
        <a:lstStyle/>
        <a:p>
          <a:pPr algn="just"/>
          <a:r>
            <a:rPr lang="es-CO" altLang="es-CO" sz="1400" dirty="0" smtClean="0">
              <a:latin typeface="Arial Narrow" panose="020B0606020202030204" pitchFamily="34" charset="0"/>
              <a:ea typeface="Calibri" panose="020F0502020204030204" pitchFamily="34" charset="0"/>
              <a:cs typeface="Times New Roman" panose="02020603050405020304" pitchFamily="18" charset="0"/>
            </a:rPr>
            <a:t>NN menores de 5 años, pertenecientes a familias focalizadas con los criterios definidos por el ICBF. Podrá atender máximo 1 niño con discapacidad o 1 niño menor de 18 meses.</a:t>
          </a:r>
          <a:endParaRPr lang="es-CO" sz="1400" dirty="0">
            <a:latin typeface="Arial Narrow" panose="020B0606020202030204" pitchFamily="34" charset="0"/>
          </a:endParaRPr>
        </a:p>
      </dgm:t>
    </dgm:pt>
    <dgm:pt modelId="{1310C8D6-41E1-4EA0-BEDE-B11B73D24006}" type="parTrans" cxnId="{75C92970-2A3C-44DD-AE9E-AB4DA860B19E}">
      <dgm:prSet/>
      <dgm:spPr/>
      <dgm:t>
        <a:bodyPr/>
        <a:lstStyle/>
        <a:p>
          <a:endParaRPr lang="es-CO" sz="1400">
            <a:latin typeface="Arial Narrow" panose="020B0606020202030204" pitchFamily="34" charset="0"/>
          </a:endParaRPr>
        </a:p>
      </dgm:t>
    </dgm:pt>
    <dgm:pt modelId="{8393CF47-8DA4-4D85-A3A4-929A098EB41B}" type="sibTrans" cxnId="{75C92970-2A3C-44DD-AE9E-AB4DA860B19E}">
      <dgm:prSet/>
      <dgm:spPr/>
      <dgm:t>
        <a:bodyPr/>
        <a:lstStyle/>
        <a:p>
          <a:endParaRPr lang="es-CO" sz="1400">
            <a:latin typeface="Arial Narrow" panose="020B0606020202030204" pitchFamily="34" charset="0"/>
          </a:endParaRPr>
        </a:p>
      </dgm:t>
    </dgm:pt>
    <dgm:pt modelId="{48E25187-6454-45F4-9067-FCE0E0FACD4E}" type="pres">
      <dgm:prSet presAssocID="{BA88D88A-866B-425A-BACE-C700056E81F5}" presName="linearFlow" presStyleCnt="0">
        <dgm:presLayoutVars>
          <dgm:dir/>
          <dgm:animLvl val="lvl"/>
          <dgm:resizeHandles val="exact"/>
        </dgm:presLayoutVars>
      </dgm:prSet>
      <dgm:spPr/>
      <dgm:t>
        <a:bodyPr/>
        <a:lstStyle/>
        <a:p>
          <a:endParaRPr lang="es-CO"/>
        </a:p>
      </dgm:t>
    </dgm:pt>
    <dgm:pt modelId="{E98B4D92-EFF8-44CD-8BBD-2928901AF49C}" type="pres">
      <dgm:prSet presAssocID="{7B24C2CA-9A3F-49B7-A438-8A96C9EA2F57}" presName="composite" presStyleCnt="0"/>
      <dgm:spPr/>
    </dgm:pt>
    <dgm:pt modelId="{4FAF5123-5966-43E4-AF85-A93CE64E722E}" type="pres">
      <dgm:prSet presAssocID="{7B24C2CA-9A3F-49B7-A438-8A96C9EA2F57}" presName="parTx" presStyleLbl="node1" presStyleIdx="0" presStyleCnt="3">
        <dgm:presLayoutVars>
          <dgm:chMax val="0"/>
          <dgm:chPref val="0"/>
          <dgm:bulletEnabled val="1"/>
        </dgm:presLayoutVars>
      </dgm:prSet>
      <dgm:spPr/>
      <dgm:t>
        <a:bodyPr/>
        <a:lstStyle/>
        <a:p>
          <a:endParaRPr lang="es-CO"/>
        </a:p>
      </dgm:t>
    </dgm:pt>
    <dgm:pt modelId="{7B9D5B31-173E-4773-8553-AEC5A4664F96}" type="pres">
      <dgm:prSet presAssocID="{7B24C2CA-9A3F-49B7-A438-8A96C9EA2F57}" presName="parSh" presStyleLbl="node1" presStyleIdx="0" presStyleCnt="3"/>
      <dgm:spPr/>
      <dgm:t>
        <a:bodyPr/>
        <a:lstStyle/>
        <a:p>
          <a:endParaRPr lang="es-CO"/>
        </a:p>
      </dgm:t>
    </dgm:pt>
    <dgm:pt modelId="{F61C9707-5CD5-4B7A-AD4D-B2419AD24E09}" type="pres">
      <dgm:prSet presAssocID="{7B24C2CA-9A3F-49B7-A438-8A96C9EA2F57}" presName="desTx" presStyleLbl="fgAcc1" presStyleIdx="0" presStyleCnt="3">
        <dgm:presLayoutVars>
          <dgm:bulletEnabled val="1"/>
        </dgm:presLayoutVars>
      </dgm:prSet>
      <dgm:spPr/>
      <dgm:t>
        <a:bodyPr/>
        <a:lstStyle/>
        <a:p>
          <a:endParaRPr lang="es-CO"/>
        </a:p>
      </dgm:t>
    </dgm:pt>
    <dgm:pt modelId="{6C2A7167-E3EB-4841-A4FE-0C5ABF33F449}" type="pres">
      <dgm:prSet presAssocID="{828B4F99-7DDB-4B71-A8CA-8BE85B419FA2}" presName="sibTrans" presStyleLbl="sibTrans2D1" presStyleIdx="0" presStyleCnt="2"/>
      <dgm:spPr/>
      <dgm:t>
        <a:bodyPr/>
        <a:lstStyle/>
        <a:p>
          <a:endParaRPr lang="es-CO"/>
        </a:p>
      </dgm:t>
    </dgm:pt>
    <dgm:pt modelId="{32237698-AAAE-4532-AA1C-3E6C36A3E159}" type="pres">
      <dgm:prSet presAssocID="{828B4F99-7DDB-4B71-A8CA-8BE85B419FA2}" presName="connTx" presStyleLbl="sibTrans2D1" presStyleIdx="0" presStyleCnt="2"/>
      <dgm:spPr/>
      <dgm:t>
        <a:bodyPr/>
        <a:lstStyle/>
        <a:p>
          <a:endParaRPr lang="es-CO"/>
        </a:p>
      </dgm:t>
    </dgm:pt>
    <dgm:pt modelId="{E251D9FF-8B0C-4F9E-969E-511CCDA3D20C}" type="pres">
      <dgm:prSet presAssocID="{A5142923-6AEB-4A96-9CC7-075AF1B1B500}" presName="composite" presStyleCnt="0"/>
      <dgm:spPr/>
    </dgm:pt>
    <dgm:pt modelId="{AA13D776-9629-40C1-BD2D-60F16BEC8CCB}" type="pres">
      <dgm:prSet presAssocID="{A5142923-6AEB-4A96-9CC7-075AF1B1B500}" presName="parTx" presStyleLbl="node1" presStyleIdx="0" presStyleCnt="3">
        <dgm:presLayoutVars>
          <dgm:chMax val="0"/>
          <dgm:chPref val="0"/>
          <dgm:bulletEnabled val="1"/>
        </dgm:presLayoutVars>
      </dgm:prSet>
      <dgm:spPr/>
      <dgm:t>
        <a:bodyPr/>
        <a:lstStyle/>
        <a:p>
          <a:endParaRPr lang="es-CO"/>
        </a:p>
      </dgm:t>
    </dgm:pt>
    <dgm:pt modelId="{F0271431-56B8-4913-A457-48166C4FC585}" type="pres">
      <dgm:prSet presAssocID="{A5142923-6AEB-4A96-9CC7-075AF1B1B500}" presName="parSh" presStyleLbl="node1" presStyleIdx="1" presStyleCnt="3"/>
      <dgm:spPr/>
      <dgm:t>
        <a:bodyPr/>
        <a:lstStyle/>
        <a:p>
          <a:endParaRPr lang="es-CO"/>
        </a:p>
      </dgm:t>
    </dgm:pt>
    <dgm:pt modelId="{6B86CFBD-905B-46A0-967D-460927883B82}" type="pres">
      <dgm:prSet presAssocID="{A5142923-6AEB-4A96-9CC7-075AF1B1B500}" presName="desTx" presStyleLbl="fgAcc1" presStyleIdx="1" presStyleCnt="3">
        <dgm:presLayoutVars>
          <dgm:bulletEnabled val="1"/>
        </dgm:presLayoutVars>
      </dgm:prSet>
      <dgm:spPr/>
      <dgm:t>
        <a:bodyPr/>
        <a:lstStyle/>
        <a:p>
          <a:endParaRPr lang="es-CO"/>
        </a:p>
      </dgm:t>
    </dgm:pt>
    <dgm:pt modelId="{42A3D692-C538-480F-AF8B-2A1D59CAFDD2}" type="pres">
      <dgm:prSet presAssocID="{572692AC-CBA2-47E0-8831-EBFDBDE1BF71}" presName="sibTrans" presStyleLbl="sibTrans2D1" presStyleIdx="1" presStyleCnt="2"/>
      <dgm:spPr/>
      <dgm:t>
        <a:bodyPr/>
        <a:lstStyle/>
        <a:p>
          <a:endParaRPr lang="es-CO"/>
        </a:p>
      </dgm:t>
    </dgm:pt>
    <dgm:pt modelId="{6FD34B0D-658A-47FD-B3D4-C26722FC1255}" type="pres">
      <dgm:prSet presAssocID="{572692AC-CBA2-47E0-8831-EBFDBDE1BF71}" presName="connTx" presStyleLbl="sibTrans2D1" presStyleIdx="1" presStyleCnt="2"/>
      <dgm:spPr/>
      <dgm:t>
        <a:bodyPr/>
        <a:lstStyle/>
        <a:p>
          <a:endParaRPr lang="es-CO"/>
        </a:p>
      </dgm:t>
    </dgm:pt>
    <dgm:pt modelId="{8CC81F02-B768-40E6-97B1-ADA57D39E5C1}" type="pres">
      <dgm:prSet presAssocID="{8303D1E6-CD77-4966-8A1A-629C76A9DCF9}" presName="composite" presStyleCnt="0"/>
      <dgm:spPr/>
    </dgm:pt>
    <dgm:pt modelId="{181993CD-4614-4EB2-9102-3E39F4F70684}" type="pres">
      <dgm:prSet presAssocID="{8303D1E6-CD77-4966-8A1A-629C76A9DCF9}" presName="parTx" presStyleLbl="node1" presStyleIdx="1" presStyleCnt="3">
        <dgm:presLayoutVars>
          <dgm:chMax val="0"/>
          <dgm:chPref val="0"/>
          <dgm:bulletEnabled val="1"/>
        </dgm:presLayoutVars>
      </dgm:prSet>
      <dgm:spPr/>
      <dgm:t>
        <a:bodyPr/>
        <a:lstStyle/>
        <a:p>
          <a:endParaRPr lang="es-CO"/>
        </a:p>
      </dgm:t>
    </dgm:pt>
    <dgm:pt modelId="{FDBF91EB-B185-48F9-AB59-1E3C159BBD6B}" type="pres">
      <dgm:prSet presAssocID="{8303D1E6-CD77-4966-8A1A-629C76A9DCF9}" presName="parSh" presStyleLbl="node1" presStyleIdx="2" presStyleCnt="3"/>
      <dgm:spPr/>
      <dgm:t>
        <a:bodyPr/>
        <a:lstStyle/>
        <a:p>
          <a:endParaRPr lang="es-CO"/>
        </a:p>
      </dgm:t>
    </dgm:pt>
    <dgm:pt modelId="{9CC8EDCC-B291-40F4-A2B4-6E64A575573D}" type="pres">
      <dgm:prSet presAssocID="{8303D1E6-CD77-4966-8A1A-629C76A9DCF9}" presName="desTx" presStyleLbl="fgAcc1" presStyleIdx="2" presStyleCnt="3">
        <dgm:presLayoutVars>
          <dgm:bulletEnabled val="1"/>
        </dgm:presLayoutVars>
      </dgm:prSet>
      <dgm:spPr/>
      <dgm:t>
        <a:bodyPr/>
        <a:lstStyle/>
        <a:p>
          <a:endParaRPr lang="es-CO"/>
        </a:p>
      </dgm:t>
    </dgm:pt>
  </dgm:ptLst>
  <dgm:cxnLst>
    <dgm:cxn modelId="{4D9EFCB8-57D5-450D-B23E-40629855F7D3}" srcId="{BA88D88A-866B-425A-BACE-C700056E81F5}" destId="{8303D1E6-CD77-4966-8A1A-629C76A9DCF9}" srcOrd="2" destOrd="0" parTransId="{4DB14D03-2534-4D4C-B962-5AE23BB04B56}" sibTransId="{9FA7A981-1853-4D48-AB6B-EFDD6EEA32CE}"/>
    <dgm:cxn modelId="{75C92970-2A3C-44DD-AE9E-AB4DA860B19E}" srcId="{8303D1E6-CD77-4966-8A1A-629C76A9DCF9}" destId="{7E17AA82-2FC1-4A4C-8F3B-18357537B904}" srcOrd="0" destOrd="0" parTransId="{1310C8D6-41E1-4EA0-BEDE-B11B73D24006}" sibTransId="{8393CF47-8DA4-4D85-A3A4-929A098EB41B}"/>
    <dgm:cxn modelId="{EBACDDA3-5D52-4000-84D1-5C0725096FA2}" type="presOf" srcId="{7B24C2CA-9A3F-49B7-A438-8A96C9EA2F57}" destId="{4FAF5123-5966-43E4-AF85-A93CE64E722E}" srcOrd="0" destOrd="0" presId="urn:microsoft.com/office/officeart/2005/8/layout/process3"/>
    <dgm:cxn modelId="{1AA4F02B-0542-419D-BF52-5FE178B00653}" type="presOf" srcId="{828B4F99-7DDB-4B71-A8CA-8BE85B419FA2}" destId="{6C2A7167-E3EB-4841-A4FE-0C5ABF33F449}" srcOrd="0" destOrd="0" presId="urn:microsoft.com/office/officeart/2005/8/layout/process3"/>
    <dgm:cxn modelId="{DC0B6FDC-B347-4373-9427-DB5E4D36D4BC}" type="presOf" srcId="{828B4F99-7DDB-4B71-A8CA-8BE85B419FA2}" destId="{32237698-AAAE-4532-AA1C-3E6C36A3E159}" srcOrd="1" destOrd="0" presId="urn:microsoft.com/office/officeart/2005/8/layout/process3"/>
    <dgm:cxn modelId="{3EF69722-7FF5-49A7-9045-DE0F363D937E}" type="presOf" srcId="{572692AC-CBA2-47E0-8831-EBFDBDE1BF71}" destId="{6FD34B0D-658A-47FD-B3D4-C26722FC1255}" srcOrd="1" destOrd="0" presId="urn:microsoft.com/office/officeart/2005/8/layout/process3"/>
    <dgm:cxn modelId="{186B6283-A86B-4521-9F6E-6B786F6A2B04}" srcId="{A5142923-6AEB-4A96-9CC7-075AF1B1B500}" destId="{79B2122A-B16D-4FBB-A45E-961A75C0D58A}" srcOrd="0" destOrd="0" parTransId="{0BEDEAC1-F9DC-442E-9EA2-5AF98E074675}" sibTransId="{03509ACC-FF50-42B0-8772-EF5A3B5C48A5}"/>
    <dgm:cxn modelId="{BBB47F66-1411-483F-A192-9726532D29E5}" srcId="{BA88D88A-866B-425A-BACE-C700056E81F5}" destId="{A5142923-6AEB-4A96-9CC7-075AF1B1B500}" srcOrd="1" destOrd="0" parTransId="{0853458D-A7F7-437F-B41A-071DB6D3991D}" sibTransId="{572692AC-CBA2-47E0-8831-EBFDBDE1BF71}"/>
    <dgm:cxn modelId="{E1107943-D9EC-49C9-AB64-1BFB37D6EB71}" srcId="{BA88D88A-866B-425A-BACE-C700056E81F5}" destId="{7B24C2CA-9A3F-49B7-A438-8A96C9EA2F57}" srcOrd="0" destOrd="0" parTransId="{EC38B7CD-D5BD-44DA-92DB-6CEA87A902B5}" sibTransId="{828B4F99-7DDB-4B71-A8CA-8BE85B419FA2}"/>
    <dgm:cxn modelId="{93969475-7679-4C4C-982E-99614C2D5F17}" type="presOf" srcId="{8303D1E6-CD77-4966-8A1A-629C76A9DCF9}" destId="{FDBF91EB-B185-48F9-AB59-1E3C159BBD6B}" srcOrd="1" destOrd="0" presId="urn:microsoft.com/office/officeart/2005/8/layout/process3"/>
    <dgm:cxn modelId="{06F9F98E-82AC-462C-BB0F-BC966AE1BBAB}" type="presOf" srcId="{F47D62E4-93E5-4E0F-A64A-739F9A08F5F4}" destId="{F61C9707-5CD5-4B7A-AD4D-B2419AD24E09}" srcOrd="0" destOrd="0" presId="urn:microsoft.com/office/officeart/2005/8/layout/process3"/>
    <dgm:cxn modelId="{F5B65768-0B6D-423F-9D8C-8A157EA333EB}" type="presOf" srcId="{572692AC-CBA2-47E0-8831-EBFDBDE1BF71}" destId="{42A3D692-C538-480F-AF8B-2A1D59CAFDD2}" srcOrd="0" destOrd="0" presId="urn:microsoft.com/office/officeart/2005/8/layout/process3"/>
    <dgm:cxn modelId="{680261E8-3907-4AFA-AE6E-156C73F39621}" type="presOf" srcId="{7B24C2CA-9A3F-49B7-A438-8A96C9EA2F57}" destId="{7B9D5B31-173E-4773-8553-AEC5A4664F96}" srcOrd="1" destOrd="0" presId="urn:microsoft.com/office/officeart/2005/8/layout/process3"/>
    <dgm:cxn modelId="{5FE1852F-7624-4D4A-B732-F908BE8EF513}" type="presOf" srcId="{79B2122A-B16D-4FBB-A45E-961A75C0D58A}" destId="{6B86CFBD-905B-46A0-967D-460927883B82}" srcOrd="0" destOrd="0" presId="urn:microsoft.com/office/officeart/2005/8/layout/process3"/>
    <dgm:cxn modelId="{FBA5B3A7-4F2D-4838-AE35-CD50366E0D4C}" type="presOf" srcId="{8303D1E6-CD77-4966-8A1A-629C76A9DCF9}" destId="{181993CD-4614-4EB2-9102-3E39F4F70684}" srcOrd="0" destOrd="0" presId="urn:microsoft.com/office/officeart/2005/8/layout/process3"/>
    <dgm:cxn modelId="{3F0B2EA6-15ED-41A3-907B-077B86CC3559}" type="presOf" srcId="{BA88D88A-866B-425A-BACE-C700056E81F5}" destId="{48E25187-6454-45F4-9067-FCE0E0FACD4E}" srcOrd="0" destOrd="0" presId="urn:microsoft.com/office/officeart/2005/8/layout/process3"/>
    <dgm:cxn modelId="{551154A2-A74E-4182-ACA8-E981813AD4B0}" type="presOf" srcId="{A5142923-6AEB-4A96-9CC7-075AF1B1B500}" destId="{AA13D776-9629-40C1-BD2D-60F16BEC8CCB}" srcOrd="0" destOrd="0" presId="urn:microsoft.com/office/officeart/2005/8/layout/process3"/>
    <dgm:cxn modelId="{D35E6D5E-1B4A-481C-B88F-E96C7053F232}" type="presOf" srcId="{A5142923-6AEB-4A96-9CC7-075AF1B1B500}" destId="{F0271431-56B8-4913-A457-48166C4FC585}" srcOrd="1" destOrd="0" presId="urn:microsoft.com/office/officeart/2005/8/layout/process3"/>
    <dgm:cxn modelId="{CD78CA1E-BF78-4F4D-83C1-043D01BDF1E4}" srcId="{7B24C2CA-9A3F-49B7-A438-8A96C9EA2F57}" destId="{F47D62E4-93E5-4E0F-A64A-739F9A08F5F4}" srcOrd="0" destOrd="0" parTransId="{07E975CA-6461-4098-A9E8-2E0843B0EEE9}" sibTransId="{757528F7-B616-46F8-B907-59CBA2AFA647}"/>
    <dgm:cxn modelId="{56CD160F-6A2C-4331-A9A8-2C955054C424}" type="presOf" srcId="{7E17AA82-2FC1-4A4C-8F3B-18357537B904}" destId="{9CC8EDCC-B291-40F4-A2B4-6E64A575573D}" srcOrd="0" destOrd="0" presId="urn:microsoft.com/office/officeart/2005/8/layout/process3"/>
    <dgm:cxn modelId="{78EF7E39-EC47-48B2-BA81-B423086FA249}" type="presParOf" srcId="{48E25187-6454-45F4-9067-FCE0E0FACD4E}" destId="{E98B4D92-EFF8-44CD-8BBD-2928901AF49C}" srcOrd="0" destOrd="0" presId="urn:microsoft.com/office/officeart/2005/8/layout/process3"/>
    <dgm:cxn modelId="{23972361-8C24-40E7-B882-AF5109E61276}" type="presParOf" srcId="{E98B4D92-EFF8-44CD-8BBD-2928901AF49C}" destId="{4FAF5123-5966-43E4-AF85-A93CE64E722E}" srcOrd="0" destOrd="0" presId="urn:microsoft.com/office/officeart/2005/8/layout/process3"/>
    <dgm:cxn modelId="{D2191619-9AE7-4309-8305-F599E469C821}" type="presParOf" srcId="{E98B4D92-EFF8-44CD-8BBD-2928901AF49C}" destId="{7B9D5B31-173E-4773-8553-AEC5A4664F96}" srcOrd="1" destOrd="0" presId="urn:microsoft.com/office/officeart/2005/8/layout/process3"/>
    <dgm:cxn modelId="{1BD33705-89C3-4634-B03D-7B3E4A5E518D}" type="presParOf" srcId="{E98B4D92-EFF8-44CD-8BBD-2928901AF49C}" destId="{F61C9707-5CD5-4B7A-AD4D-B2419AD24E09}" srcOrd="2" destOrd="0" presId="urn:microsoft.com/office/officeart/2005/8/layout/process3"/>
    <dgm:cxn modelId="{FCA750D0-0DF4-4C10-A284-1DEB5E763163}" type="presParOf" srcId="{48E25187-6454-45F4-9067-FCE0E0FACD4E}" destId="{6C2A7167-E3EB-4841-A4FE-0C5ABF33F449}" srcOrd="1" destOrd="0" presId="urn:microsoft.com/office/officeart/2005/8/layout/process3"/>
    <dgm:cxn modelId="{9EEC6AA6-D791-41BA-B840-4D8BBAEA7A27}" type="presParOf" srcId="{6C2A7167-E3EB-4841-A4FE-0C5ABF33F449}" destId="{32237698-AAAE-4532-AA1C-3E6C36A3E159}" srcOrd="0" destOrd="0" presId="urn:microsoft.com/office/officeart/2005/8/layout/process3"/>
    <dgm:cxn modelId="{7728913B-2498-4B56-9EA8-80E6FC80043B}" type="presParOf" srcId="{48E25187-6454-45F4-9067-FCE0E0FACD4E}" destId="{E251D9FF-8B0C-4F9E-969E-511CCDA3D20C}" srcOrd="2" destOrd="0" presId="urn:microsoft.com/office/officeart/2005/8/layout/process3"/>
    <dgm:cxn modelId="{F5576121-38B4-47BA-97F6-FBC49799722B}" type="presParOf" srcId="{E251D9FF-8B0C-4F9E-969E-511CCDA3D20C}" destId="{AA13D776-9629-40C1-BD2D-60F16BEC8CCB}" srcOrd="0" destOrd="0" presId="urn:microsoft.com/office/officeart/2005/8/layout/process3"/>
    <dgm:cxn modelId="{84B8074B-4774-4CA5-9C0E-E656E7AD6B44}" type="presParOf" srcId="{E251D9FF-8B0C-4F9E-969E-511CCDA3D20C}" destId="{F0271431-56B8-4913-A457-48166C4FC585}" srcOrd="1" destOrd="0" presId="urn:microsoft.com/office/officeart/2005/8/layout/process3"/>
    <dgm:cxn modelId="{12AFD777-9367-4E42-8460-B5D9E1FBD14F}" type="presParOf" srcId="{E251D9FF-8B0C-4F9E-969E-511CCDA3D20C}" destId="{6B86CFBD-905B-46A0-967D-460927883B82}" srcOrd="2" destOrd="0" presId="urn:microsoft.com/office/officeart/2005/8/layout/process3"/>
    <dgm:cxn modelId="{57E26ED3-D070-4B94-BD5B-39127A207FDD}" type="presParOf" srcId="{48E25187-6454-45F4-9067-FCE0E0FACD4E}" destId="{42A3D692-C538-480F-AF8B-2A1D59CAFDD2}" srcOrd="3" destOrd="0" presId="urn:microsoft.com/office/officeart/2005/8/layout/process3"/>
    <dgm:cxn modelId="{04E2901C-EE98-42C3-9579-F2825220B98C}" type="presParOf" srcId="{42A3D692-C538-480F-AF8B-2A1D59CAFDD2}" destId="{6FD34B0D-658A-47FD-B3D4-C26722FC1255}" srcOrd="0" destOrd="0" presId="urn:microsoft.com/office/officeart/2005/8/layout/process3"/>
    <dgm:cxn modelId="{B1059647-6112-49CE-8625-13BAA2312C0F}" type="presParOf" srcId="{48E25187-6454-45F4-9067-FCE0E0FACD4E}" destId="{8CC81F02-B768-40E6-97B1-ADA57D39E5C1}" srcOrd="4" destOrd="0" presId="urn:microsoft.com/office/officeart/2005/8/layout/process3"/>
    <dgm:cxn modelId="{35D18A34-0199-4CBE-958C-56AECD23FCB9}" type="presParOf" srcId="{8CC81F02-B768-40E6-97B1-ADA57D39E5C1}" destId="{181993CD-4614-4EB2-9102-3E39F4F70684}" srcOrd="0" destOrd="0" presId="urn:microsoft.com/office/officeart/2005/8/layout/process3"/>
    <dgm:cxn modelId="{F565FE49-0B9F-4055-B2C1-643705425114}" type="presParOf" srcId="{8CC81F02-B768-40E6-97B1-ADA57D39E5C1}" destId="{FDBF91EB-B185-48F9-AB59-1E3C159BBD6B}" srcOrd="1" destOrd="0" presId="urn:microsoft.com/office/officeart/2005/8/layout/process3"/>
    <dgm:cxn modelId="{7468441C-7D2A-4009-BCF5-CF166BFC2C62}" type="presParOf" srcId="{8CC81F02-B768-40E6-97B1-ADA57D39E5C1}" destId="{9CC8EDCC-B291-40F4-A2B4-6E64A575573D}"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FBAEA0E-2712-4A9E-9CA6-6B9AE8567F06}"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s-CO"/>
        </a:p>
      </dgm:t>
    </dgm:pt>
    <dgm:pt modelId="{7F8FD6AC-2BBA-4F5A-BDB0-FCEE94E38FC8}">
      <dgm:prSet phldrT="[Texto]" custT="1"/>
      <dgm:spPr/>
      <dgm:t>
        <a:bodyPr/>
        <a:lstStyle/>
        <a:p>
          <a:pPr algn="ctr"/>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Unidad de atención</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a:p>
          <a:pPr algn="just"/>
          <a:r>
            <a:rPr lang="es-CO" altLang="es-CO" sz="1400" smtClean="0">
              <a:solidFill>
                <a:schemeClr val="tx1"/>
              </a:solidFill>
              <a:ea typeface="Calibri" panose="020F0502020204030204" pitchFamily="34" charset="0"/>
              <a:cs typeface="Times New Roman" panose="02020603050405020304" pitchFamily="18" charset="0"/>
            </a:rPr>
            <a:t>Se implementa en las viviendas de las madres o padres comunitarios o en las infraestructuras del HCB Agrupado. Cuentan con Centros de apoyo que son gestionados por las EAS. En los centros se realizara jornadas de estudio y trabajo 1 vez al mes</a:t>
          </a:r>
          <a:endParaRPr lang="es-CO" sz="1400" dirty="0">
            <a:solidFill>
              <a:schemeClr val="tx1"/>
            </a:solidFill>
            <a:latin typeface="Arial Narrow" panose="020B0606020202030204" pitchFamily="34" charset="0"/>
          </a:endParaRPr>
        </a:p>
      </dgm:t>
    </dgm:pt>
    <dgm:pt modelId="{9D8613E0-8087-4A41-9A16-2B9AC3C937AE}" type="parTrans" cxnId="{11E8FB8B-C6A8-436E-A991-DF9CF99899E2}">
      <dgm:prSet/>
      <dgm:spPr/>
      <dgm:t>
        <a:bodyPr/>
        <a:lstStyle/>
        <a:p>
          <a:pPr algn="just"/>
          <a:endParaRPr lang="es-CO" sz="1400">
            <a:solidFill>
              <a:schemeClr val="tx1"/>
            </a:solidFill>
            <a:latin typeface="Arial Narrow" panose="020B0606020202030204" pitchFamily="34" charset="0"/>
          </a:endParaRPr>
        </a:p>
      </dgm:t>
    </dgm:pt>
    <dgm:pt modelId="{4303B71D-9BB3-40B0-BADB-23C9425BC532}" type="sibTrans" cxnId="{11E8FB8B-C6A8-436E-A991-DF9CF99899E2}">
      <dgm:prSet/>
      <dgm:spPr/>
      <dgm:t>
        <a:bodyPr/>
        <a:lstStyle/>
        <a:p>
          <a:pPr algn="just"/>
          <a:endParaRPr lang="es-CO" sz="1400">
            <a:solidFill>
              <a:schemeClr val="tx1"/>
            </a:solidFill>
            <a:latin typeface="Arial Narrow" panose="020B0606020202030204" pitchFamily="34" charset="0"/>
          </a:endParaRPr>
        </a:p>
      </dgm:t>
    </dgm:pt>
    <dgm:pt modelId="{22EFB6F7-F964-4DE0-B2A6-2896466B36E0}">
      <dgm:prSet phldrT="[Texto]" custT="1"/>
      <dgm:spPr/>
      <dgm:t>
        <a:bodyPr/>
        <a:lstStyle/>
        <a:p>
          <a:pPr algn="ctr"/>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Estructura Operativa</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a:p>
          <a:pPr algn="just"/>
          <a:r>
            <a:rPr lang="es-CO" altLang="es-CO" sz="1400" smtClean="0">
              <a:solidFill>
                <a:schemeClr val="tx1"/>
              </a:solidFill>
              <a:ea typeface="Calibri" panose="020F0502020204030204" pitchFamily="34" charset="0"/>
              <a:cs typeface="Times New Roman" panose="02020603050405020304" pitchFamily="18" charset="0"/>
            </a:rPr>
            <a:t>1 Coordinador General por cada 400 HCB, 1 coordinador profesional y 1 profesional en administración por cada 60 HCB, 1 pedagogo por cada 5 HCB, 1 tallerista por cada 10 HCB, 1 nutricionista y 1 psicólogo por cada 20 HCB. </a:t>
          </a:r>
          <a:endParaRPr lang="es-CO" sz="1400" dirty="0">
            <a:solidFill>
              <a:schemeClr val="tx1"/>
            </a:solidFill>
            <a:latin typeface="Arial Narrow" panose="020B0606020202030204" pitchFamily="34" charset="0"/>
          </a:endParaRPr>
        </a:p>
      </dgm:t>
    </dgm:pt>
    <dgm:pt modelId="{B005EEB1-9E26-49C3-8B48-B3170E7784A1}" type="parTrans" cxnId="{7E5DB2A0-B30B-4672-BC44-2C24BBAA527F}">
      <dgm:prSet/>
      <dgm:spPr/>
      <dgm:t>
        <a:bodyPr/>
        <a:lstStyle/>
        <a:p>
          <a:pPr algn="just"/>
          <a:endParaRPr lang="es-CO" sz="1400">
            <a:solidFill>
              <a:schemeClr val="tx1"/>
            </a:solidFill>
            <a:latin typeface="Arial Narrow" panose="020B0606020202030204" pitchFamily="34" charset="0"/>
          </a:endParaRPr>
        </a:p>
      </dgm:t>
    </dgm:pt>
    <dgm:pt modelId="{28CFE4FB-86BD-407D-A2DC-4CF4D4E8E9DF}" type="sibTrans" cxnId="{7E5DB2A0-B30B-4672-BC44-2C24BBAA527F}">
      <dgm:prSet/>
      <dgm:spPr/>
      <dgm:t>
        <a:bodyPr/>
        <a:lstStyle/>
        <a:p>
          <a:pPr algn="just"/>
          <a:endParaRPr lang="es-CO" sz="1400">
            <a:solidFill>
              <a:schemeClr val="tx1"/>
            </a:solidFill>
            <a:latin typeface="Arial Narrow" panose="020B0606020202030204" pitchFamily="34" charset="0"/>
          </a:endParaRPr>
        </a:p>
      </dgm:t>
    </dgm:pt>
    <dgm:pt modelId="{C412ADE0-C6C8-48AD-AF3B-3E8148A34B24}">
      <dgm:prSet phldrT="[Texto]" custT="1"/>
      <dgm:spPr/>
      <dgm:t>
        <a:bodyPr/>
        <a:lstStyle/>
        <a:p>
          <a:pPr algn="ctr"/>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Población objetivo</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a:p>
          <a:pPr algn="just"/>
          <a:r>
            <a:rPr lang="es-CO" altLang="es-CO" sz="1400" smtClean="0">
              <a:solidFill>
                <a:schemeClr val="tx1"/>
              </a:solidFill>
              <a:ea typeface="Calibri" panose="020F0502020204030204" pitchFamily="34" charset="0"/>
              <a:cs typeface="Times New Roman" panose="02020603050405020304" pitchFamily="18" charset="0"/>
            </a:rPr>
            <a:t>Esta diseñada para mujeres gestantes, niños lactantes y menores de 2 años, sus familias y cuidadores</a:t>
          </a:r>
          <a:endParaRPr lang="es-CO" sz="1400" dirty="0">
            <a:solidFill>
              <a:schemeClr val="tx1"/>
            </a:solidFill>
            <a:latin typeface="Arial Narrow" panose="020B0606020202030204" pitchFamily="34" charset="0"/>
          </a:endParaRPr>
        </a:p>
      </dgm:t>
    </dgm:pt>
    <dgm:pt modelId="{69A33698-A8A2-40BC-A59A-60D8CBA5B218}" type="parTrans" cxnId="{F73E8035-9B95-436C-813F-5D16F46845D8}">
      <dgm:prSet/>
      <dgm:spPr/>
      <dgm:t>
        <a:bodyPr/>
        <a:lstStyle/>
        <a:p>
          <a:pPr algn="just"/>
          <a:endParaRPr lang="es-CO" sz="1400">
            <a:solidFill>
              <a:schemeClr val="tx1"/>
            </a:solidFill>
            <a:latin typeface="Arial Narrow" panose="020B0606020202030204" pitchFamily="34" charset="0"/>
          </a:endParaRPr>
        </a:p>
      </dgm:t>
    </dgm:pt>
    <dgm:pt modelId="{9DA8DCE4-1CED-41D4-BDA0-18B0191AAE90}" type="sibTrans" cxnId="{F73E8035-9B95-436C-813F-5D16F46845D8}">
      <dgm:prSet/>
      <dgm:spPr/>
      <dgm:t>
        <a:bodyPr/>
        <a:lstStyle/>
        <a:p>
          <a:pPr algn="just"/>
          <a:endParaRPr lang="es-CO" sz="1400">
            <a:solidFill>
              <a:schemeClr val="tx1"/>
            </a:solidFill>
            <a:latin typeface="Arial Narrow" panose="020B0606020202030204" pitchFamily="34" charset="0"/>
          </a:endParaRPr>
        </a:p>
      </dgm:t>
    </dgm:pt>
    <dgm:pt modelId="{E3CDDB2D-1486-4832-B099-42925AC5F538}">
      <dgm:prSet phldrT="[Texto]" custT="1"/>
      <dgm:spPr/>
      <dgm:t>
        <a:bodyPr/>
        <a:lstStyle/>
        <a:p>
          <a:pPr algn="ctr"/>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Días de atención</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a:p>
          <a:pPr algn="just"/>
          <a:r>
            <a:rPr lang="es-CO" altLang="es-CO" sz="1400" smtClean="0">
              <a:solidFill>
                <a:schemeClr val="tx1"/>
              </a:solidFill>
              <a:ea typeface="Calibri" panose="020F0502020204030204" pitchFamily="34" charset="0"/>
              <a:cs typeface="Times New Roman" panose="02020603050405020304" pitchFamily="18" charset="0"/>
            </a:rPr>
            <a:t>Funcionan 200 días del año</a:t>
          </a:r>
          <a:endParaRPr lang="es-CO" sz="1400" dirty="0">
            <a:solidFill>
              <a:schemeClr val="tx1"/>
            </a:solidFill>
            <a:latin typeface="Arial Narrow" panose="020B0606020202030204" pitchFamily="34" charset="0"/>
          </a:endParaRPr>
        </a:p>
      </dgm:t>
    </dgm:pt>
    <dgm:pt modelId="{A3954CC4-1D3E-474D-A468-ADCD113F3A5C}" type="parTrans" cxnId="{9529F28E-1B30-4380-BC72-E1950E5751C1}">
      <dgm:prSet/>
      <dgm:spPr/>
      <dgm:t>
        <a:bodyPr/>
        <a:lstStyle/>
        <a:p>
          <a:pPr algn="just"/>
          <a:endParaRPr lang="es-CO" sz="1400">
            <a:solidFill>
              <a:schemeClr val="tx1"/>
            </a:solidFill>
            <a:latin typeface="Arial Narrow" panose="020B0606020202030204" pitchFamily="34" charset="0"/>
          </a:endParaRPr>
        </a:p>
      </dgm:t>
    </dgm:pt>
    <dgm:pt modelId="{C48A259A-543F-4BF4-A906-0717743936D9}" type="sibTrans" cxnId="{9529F28E-1B30-4380-BC72-E1950E5751C1}">
      <dgm:prSet/>
      <dgm:spPr/>
      <dgm:t>
        <a:bodyPr/>
        <a:lstStyle/>
        <a:p>
          <a:pPr algn="just"/>
          <a:endParaRPr lang="es-CO" sz="1400">
            <a:solidFill>
              <a:schemeClr val="tx1"/>
            </a:solidFill>
            <a:latin typeface="Arial Narrow" panose="020B0606020202030204" pitchFamily="34" charset="0"/>
          </a:endParaRPr>
        </a:p>
      </dgm:t>
    </dgm:pt>
    <dgm:pt modelId="{D0E13B66-BF55-4130-93AD-73E9E4604740}">
      <dgm:prSet phldrT="[Texto]" custT="1"/>
      <dgm:spPr/>
      <dgm:t>
        <a:bodyPr/>
        <a:lstStyle/>
        <a:p>
          <a:pPr algn="ctr"/>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Tipo de ración suministrada y aporte Nutricional</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a:p>
          <a:pPr algn="just"/>
          <a:r>
            <a:rPr lang="es-CO" altLang="es-CO" sz="1400" smtClean="0">
              <a:solidFill>
                <a:schemeClr val="tx1"/>
              </a:solidFill>
              <a:ea typeface="Calibri" panose="020F0502020204030204" pitchFamily="34" charset="0"/>
              <a:cs typeface="Times New Roman" panose="02020603050405020304" pitchFamily="18" charset="0"/>
            </a:rPr>
            <a:t>Ración servida que aporta el 70%</a:t>
          </a:r>
          <a:endParaRPr lang="es-CO" sz="1400" dirty="0">
            <a:solidFill>
              <a:schemeClr val="tx1"/>
            </a:solidFill>
            <a:latin typeface="Arial Narrow" panose="020B0606020202030204" pitchFamily="34" charset="0"/>
          </a:endParaRPr>
        </a:p>
      </dgm:t>
    </dgm:pt>
    <dgm:pt modelId="{A8449649-7138-4003-BBF6-F1C9860FDA87}" type="parTrans" cxnId="{935C86EF-20EA-4EB7-8166-976A01286BAB}">
      <dgm:prSet/>
      <dgm:spPr/>
      <dgm:t>
        <a:bodyPr/>
        <a:lstStyle/>
        <a:p>
          <a:pPr algn="just"/>
          <a:endParaRPr lang="es-CO" sz="1400">
            <a:solidFill>
              <a:schemeClr val="tx1"/>
            </a:solidFill>
            <a:latin typeface="Arial Narrow" panose="020B0606020202030204" pitchFamily="34" charset="0"/>
          </a:endParaRPr>
        </a:p>
      </dgm:t>
    </dgm:pt>
    <dgm:pt modelId="{060E9A92-2D03-4852-B16C-D9C67049DC68}" type="sibTrans" cxnId="{935C86EF-20EA-4EB7-8166-976A01286BAB}">
      <dgm:prSet/>
      <dgm:spPr/>
      <dgm:t>
        <a:bodyPr/>
        <a:lstStyle/>
        <a:p>
          <a:pPr algn="just"/>
          <a:endParaRPr lang="es-CO" sz="1400">
            <a:solidFill>
              <a:schemeClr val="tx1"/>
            </a:solidFill>
            <a:latin typeface="Arial Narrow" panose="020B0606020202030204" pitchFamily="34" charset="0"/>
          </a:endParaRPr>
        </a:p>
      </dgm:t>
    </dgm:pt>
    <dgm:pt modelId="{079CC746-9B31-4EB0-92C6-B936072EF8F2}">
      <dgm:prSet phldrT="[Texto]" custT="1"/>
      <dgm:spPr/>
      <dgm:t>
        <a:bodyPr/>
        <a:lstStyle/>
        <a:p>
          <a:pPr algn="ctr" defTabSz="622300">
            <a:spcBef>
              <a:spcPct val="0"/>
            </a:spcBef>
          </a:pPr>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Características de la atención: </a:t>
          </a:r>
        </a:p>
        <a:p>
          <a:pPr algn="just" defTabSz="622300">
            <a:spcBef>
              <a:spcPct val="0"/>
            </a:spcBef>
          </a:pPr>
          <a:r>
            <a:rPr lang="es-CO" altLang="es-CO" sz="1400" smtClean="0">
              <a:solidFill>
                <a:schemeClr val="tx1"/>
              </a:solidFill>
              <a:ea typeface="Calibri" panose="020F0502020204030204" pitchFamily="34" charset="0"/>
              <a:cs typeface="Arial" panose="020B0604020202020204" pitchFamily="34" charset="0"/>
            </a:rPr>
            <a:t>8 Horas diarias 5 días de la semana</a:t>
          </a:r>
          <a:endParaRPr lang="es-CO" sz="1400" dirty="0">
            <a:solidFill>
              <a:schemeClr val="tx1"/>
            </a:solidFill>
            <a:latin typeface="Arial Narrow" panose="020B0606020202030204" pitchFamily="34" charset="0"/>
          </a:endParaRPr>
        </a:p>
      </dgm:t>
    </dgm:pt>
    <dgm:pt modelId="{363908E9-96DE-400A-BE46-C60F5DB62AAC}" type="parTrans" cxnId="{51333F42-C0A7-476B-A5DB-E410E2A8C316}">
      <dgm:prSet/>
      <dgm:spPr/>
      <dgm:t>
        <a:bodyPr/>
        <a:lstStyle/>
        <a:p>
          <a:pPr algn="just"/>
          <a:endParaRPr lang="es-CO" sz="1400">
            <a:solidFill>
              <a:schemeClr val="tx1"/>
            </a:solidFill>
            <a:latin typeface="Arial Narrow" panose="020B0606020202030204" pitchFamily="34" charset="0"/>
          </a:endParaRPr>
        </a:p>
      </dgm:t>
    </dgm:pt>
    <dgm:pt modelId="{EA871EC4-DF0A-4DFD-8BDD-0A3489C33E2F}" type="sibTrans" cxnId="{51333F42-C0A7-476B-A5DB-E410E2A8C316}">
      <dgm:prSet/>
      <dgm:spPr/>
      <dgm:t>
        <a:bodyPr/>
        <a:lstStyle/>
        <a:p>
          <a:pPr algn="just"/>
          <a:endParaRPr lang="es-CO" sz="1400">
            <a:solidFill>
              <a:schemeClr val="tx1"/>
            </a:solidFill>
            <a:latin typeface="Arial Narrow" panose="020B0606020202030204" pitchFamily="34" charset="0"/>
          </a:endParaRPr>
        </a:p>
      </dgm:t>
    </dgm:pt>
    <dgm:pt modelId="{C4FB9AB2-4480-45BE-87BC-86FEF3317847}" type="pres">
      <dgm:prSet presAssocID="{BFBAEA0E-2712-4A9E-9CA6-6B9AE8567F06}" presName="diagram" presStyleCnt="0">
        <dgm:presLayoutVars>
          <dgm:dir/>
          <dgm:resizeHandles val="exact"/>
        </dgm:presLayoutVars>
      </dgm:prSet>
      <dgm:spPr/>
      <dgm:t>
        <a:bodyPr/>
        <a:lstStyle/>
        <a:p>
          <a:endParaRPr lang="es-CO"/>
        </a:p>
      </dgm:t>
    </dgm:pt>
    <dgm:pt modelId="{718C7152-FC77-4B08-812F-ED367CD6459C}" type="pres">
      <dgm:prSet presAssocID="{7F8FD6AC-2BBA-4F5A-BDB0-FCEE94E38FC8}" presName="node" presStyleLbl="node1" presStyleIdx="0" presStyleCnt="6" custScaleX="133783" custScaleY="150248" custLinFactNeighborX="-2402" custLinFactNeighborY="-1601">
        <dgm:presLayoutVars>
          <dgm:bulletEnabled val="1"/>
        </dgm:presLayoutVars>
      </dgm:prSet>
      <dgm:spPr/>
      <dgm:t>
        <a:bodyPr/>
        <a:lstStyle/>
        <a:p>
          <a:endParaRPr lang="es-CO"/>
        </a:p>
      </dgm:t>
    </dgm:pt>
    <dgm:pt modelId="{0DF916BB-FD1C-40D9-BE69-E05A54AA221A}" type="pres">
      <dgm:prSet presAssocID="{4303B71D-9BB3-40B0-BADB-23C9425BC532}" presName="sibTrans" presStyleCnt="0"/>
      <dgm:spPr/>
    </dgm:pt>
    <dgm:pt modelId="{415AB5A2-261B-4536-B903-0BC2585719ED}" type="pres">
      <dgm:prSet presAssocID="{22EFB6F7-F964-4DE0-B2A6-2896466B36E0}" presName="node" presStyleLbl="node1" presStyleIdx="1" presStyleCnt="6" custScaleX="133783" custScaleY="150248">
        <dgm:presLayoutVars>
          <dgm:bulletEnabled val="1"/>
        </dgm:presLayoutVars>
      </dgm:prSet>
      <dgm:spPr/>
      <dgm:t>
        <a:bodyPr/>
        <a:lstStyle/>
        <a:p>
          <a:endParaRPr lang="es-CO"/>
        </a:p>
      </dgm:t>
    </dgm:pt>
    <dgm:pt modelId="{C0D9CB6E-5893-464F-B85C-04F9E687C8EB}" type="pres">
      <dgm:prSet presAssocID="{28CFE4FB-86BD-407D-A2DC-4CF4D4E8E9DF}" presName="sibTrans" presStyleCnt="0"/>
      <dgm:spPr/>
    </dgm:pt>
    <dgm:pt modelId="{4ADF5656-665A-4010-AD5B-C688B8E8A370}" type="pres">
      <dgm:prSet presAssocID="{C412ADE0-C6C8-48AD-AF3B-3E8148A34B24}" presName="node" presStyleLbl="node1" presStyleIdx="2" presStyleCnt="6" custScaleX="133783">
        <dgm:presLayoutVars>
          <dgm:bulletEnabled val="1"/>
        </dgm:presLayoutVars>
      </dgm:prSet>
      <dgm:spPr/>
      <dgm:t>
        <a:bodyPr/>
        <a:lstStyle/>
        <a:p>
          <a:endParaRPr lang="es-CO"/>
        </a:p>
      </dgm:t>
    </dgm:pt>
    <dgm:pt modelId="{F90D4CFA-E8A4-45FB-9FC9-B5AD73B72DB3}" type="pres">
      <dgm:prSet presAssocID="{9DA8DCE4-1CED-41D4-BDA0-18B0191AAE90}" presName="sibTrans" presStyleCnt="0"/>
      <dgm:spPr/>
    </dgm:pt>
    <dgm:pt modelId="{A6542CA5-E7F7-4030-B3ED-78324B6D561E}" type="pres">
      <dgm:prSet presAssocID="{E3CDDB2D-1486-4832-B099-42925AC5F538}" presName="node" presStyleLbl="node1" presStyleIdx="3" presStyleCnt="6" custScaleX="133783">
        <dgm:presLayoutVars>
          <dgm:bulletEnabled val="1"/>
        </dgm:presLayoutVars>
      </dgm:prSet>
      <dgm:spPr/>
      <dgm:t>
        <a:bodyPr/>
        <a:lstStyle/>
        <a:p>
          <a:endParaRPr lang="es-CO"/>
        </a:p>
      </dgm:t>
    </dgm:pt>
    <dgm:pt modelId="{8E92CCB8-EA49-4448-BEAA-1459992C78CE}" type="pres">
      <dgm:prSet presAssocID="{C48A259A-543F-4BF4-A906-0717743936D9}" presName="sibTrans" presStyleCnt="0"/>
      <dgm:spPr/>
    </dgm:pt>
    <dgm:pt modelId="{0DF1A852-BB7B-4631-98EB-5B78E018338C}" type="pres">
      <dgm:prSet presAssocID="{D0E13B66-BF55-4130-93AD-73E9E4604740}" presName="node" presStyleLbl="node1" presStyleIdx="4" presStyleCnt="6" custScaleX="133783">
        <dgm:presLayoutVars>
          <dgm:bulletEnabled val="1"/>
        </dgm:presLayoutVars>
      </dgm:prSet>
      <dgm:spPr/>
      <dgm:t>
        <a:bodyPr/>
        <a:lstStyle/>
        <a:p>
          <a:endParaRPr lang="es-CO"/>
        </a:p>
      </dgm:t>
    </dgm:pt>
    <dgm:pt modelId="{63DE6B61-41E0-4937-960F-2152F4B31B0F}" type="pres">
      <dgm:prSet presAssocID="{060E9A92-2D03-4852-B16C-D9C67049DC68}" presName="sibTrans" presStyleCnt="0"/>
      <dgm:spPr/>
    </dgm:pt>
    <dgm:pt modelId="{8A9F9F3E-C865-4468-A081-DE329C89186B}" type="pres">
      <dgm:prSet presAssocID="{079CC746-9B31-4EB0-92C6-B936072EF8F2}" presName="node" presStyleLbl="node1" presStyleIdx="5" presStyleCnt="6" custScaleX="133783">
        <dgm:presLayoutVars>
          <dgm:bulletEnabled val="1"/>
        </dgm:presLayoutVars>
      </dgm:prSet>
      <dgm:spPr/>
      <dgm:t>
        <a:bodyPr/>
        <a:lstStyle/>
        <a:p>
          <a:endParaRPr lang="es-CO"/>
        </a:p>
      </dgm:t>
    </dgm:pt>
  </dgm:ptLst>
  <dgm:cxnLst>
    <dgm:cxn modelId="{F73E8035-9B95-436C-813F-5D16F46845D8}" srcId="{BFBAEA0E-2712-4A9E-9CA6-6B9AE8567F06}" destId="{C412ADE0-C6C8-48AD-AF3B-3E8148A34B24}" srcOrd="2" destOrd="0" parTransId="{69A33698-A8A2-40BC-A59A-60D8CBA5B218}" sibTransId="{9DA8DCE4-1CED-41D4-BDA0-18B0191AAE90}"/>
    <dgm:cxn modelId="{9529F28E-1B30-4380-BC72-E1950E5751C1}" srcId="{BFBAEA0E-2712-4A9E-9CA6-6B9AE8567F06}" destId="{E3CDDB2D-1486-4832-B099-42925AC5F538}" srcOrd="3" destOrd="0" parTransId="{A3954CC4-1D3E-474D-A468-ADCD113F3A5C}" sibTransId="{C48A259A-543F-4BF4-A906-0717743936D9}"/>
    <dgm:cxn modelId="{51333F42-C0A7-476B-A5DB-E410E2A8C316}" srcId="{BFBAEA0E-2712-4A9E-9CA6-6B9AE8567F06}" destId="{079CC746-9B31-4EB0-92C6-B936072EF8F2}" srcOrd="5" destOrd="0" parTransId="{363908E9-96DE-400A-BE46-C60F5DB62AAC}" sibTransId="{EA871EC4-DF0A-4DFD-8BDD-0A3489C33E2F}"/>
    <dgm:cxn modelId="{6A734266-273F-4D3D-934E-3F9CFD841ADB}" type="presOf" srcId="{D0E13B66-BF55-4130-93AD-73E9E4604740}" destId="{0DF1A852-BB7B-4631-98EB-5B78E018338C}" srcOrd="0" destOrd="0" presId="urn:microsoft.com/office/officeart/2005/8/layout/default"/>
    <dgm:cxn modelId="{4F55C1DE-0279-4B50-A4CF-6B152F931956}" type="presOf" srcId="{7F8FD6AC-2BBA-4F5A-BDB0-FCEE94E38FC8}" destId="{718C7152-FC77-4B08-812F-ED367CD6459C}" srcOrd="0" destOrd="0" presId="urn:microsoft.com/office/officeart/2005/8/layout/default"/>
    <dgm:cxn modelId="{4822C6D1-47F4-4B7C-A08A-58BFF8282874}" type="presOf" srcId="{C412ADE0-C6C8-48AD-AF3B-3E8148A34B24}" destId="{4ADF5656-665A-4010-AD5B-C688B8E8A370}" srcOrd="0" destOrd="0" presId="urn:microsoft.com/office/officeart/2005/8/layout/default"/>
    <dgm:cxn modelId="{C3ECB534-B2B5-49CE-9D69-3DF41BB4EE2A}" type="presOf" srcId="{22EFB6F7-F964-4DE0-B2A6-2896466B36E0}" destId="{415AB5A2-261B-4536-B903-0BC2585719ED}" srcOrd="0" destOrd="0" presId="urn:microsoft.com/office/officeart/2005/8/layout/default"/>
    <dgm:cxn modelId="{935C86EF-20EA-4EB7-8166-976A01286BAB}" srcId="{BFBAEA0E-2712-4A9E-9CA6-6B9AE8567F06}" destId="{D0E13B66-BF55-4130-93AD-73E9E4604740}" srcOrd="4" destOrd="0" parTransId="{A8449649-7138-4003-BBF6-F1C9860FDA87}" sibTransId="{060E9A92-2D03-4852-B16C-D9C67049DC68}"/>
    <dgm:cxn modelId="{F3B36A02-3D22-48E0-B088-10FA271DBB32}" type="presOf" srcId="{E3CDDB2D-1486-4832-B099-42925AC5F538}" destId="{A6542CA5-E7F7-4030-B3ED-78324B6D561E}" srcOrd="0" destOrd="0" presId="urn:microsoft.com/office/officeart/2005/8/layout/default"/>
    <dgm:cxn modelId="{C525BD46-D5AB-4EF0-9AF5-B314F83ED863}" type="presOf" srcId="{079CC746-9B31-4EB0-92C6-B936072EF8F2}" destId="{8A9F9F3E-C865-4468-A081-DE329C89186B}" srcOrd="0" destOrd="0" presId="urn:microsoft.com/office/officeart/2005/8/layout/default"/>
    <dgm:cxn modelId="{7E5DB2A0-B30B-4672-BC44-2C24BBAA527F}" srcId="{BFBAEA0E-2712-4A9E-9CA6-6B9AE8567F06}" destId="{22EFB6F7-F964-4DE0-B2A6-2896466B36E0}" srcOrd="1" destOrd="0" parTransId="{B005EEB1-9E26-49C3-8B48-B3170E7784A1}" sibTransId="{28CFE4FB-86BD-407D-A2DC-4CF4D4E8E9DF}"/>
    <dgm:cxn modelId="{11E8FB8B-C6A8-436E-A991-DF9CF99899E2}" srcId="{BFBAEA0E-2712-4A9E-9CA6-6B9AE8567F06}" destId="{7F8FD6AC-2BBA-4F5A-BDB0-FCEE94E38FC8}" srcOrd="0" destOrd="0" parTransId="{9D8613E0-8087-4A41-9A16-2B9AC3C937AE}" sibTransId="{4303B71D-9BB3-40B0-BADB-23C9425BC532}"/>
    <dgm:cxn modelId="{78A07B31-3C2A-4D5E-9108-6F9A20C7EB17}" type="presOf" srcId="{BFBAEA0E-2712-4A9E-9CA6-6B9AE8567F06}" destId="{C4FB9AB2-4480-45BE-87BC-86FEF3317847}" srcOrd="0" destOrd="0" presId="urn:microsoft.com/office/officeart/2005/8/layout/default"/>
    <dgm:cxn modelId="{45B6851A-B707-475A-B6F6-3CF154A63303}" type="presParOf" srcId="{C4FB9AB2-4480-45BE-87BC-86FEF3317847}" destId="{718C7152-FC77-4B08-812F-ED367CD6459C}" srcOrd="0" destOrd="0" presId="urn:microsoft.com/office/officeart/2005/8/layout/default"/>
    <dgm:cxn modelId="{FEB11FB8-EC69-4DC7-B6EF-8723867AE612}" type="presParOf" srcId="{C4FB9AB2-4480-45BE-87BC-86FEF3317847}" destId="{0DF916BB-FD1C-40D9-BE69-E05A54AA221A}" srcOrd="1" destOrd="0" presId="urn:microsoft.com/office/officeart/2005/8/layout/default"/>
    <dgm:cxn modelId="{02F9B242-7516-47EC-A400-3AF48AADBCB8}" type="presParOf" srcId="{C4FB9AB2-4480-45BE-87BC-86FEF3317847}" destId="{415AB5A2-261B-4536-B903-0BC2585719ED}" srcOrd="2" destOrd="0" presId="urn:microsoft.com/office/officeart/2005/8/layout/default"/>
    <dgm:cxn modelId="{873DD16D-AE91-4321-94FB-1B22D6FE9B3D}" type="presParOf" srcId="{C4FB9AB2-4480-45BE-87BC-86FEF3317847}" destId="{C0D9CB6E-5893-464F-B85C-04F9E687C8EB}" srcOrd="3" destOrd="0" presId="urn:microsoft.com/office/officeart/2005/8/layout/default"/>
    <dgm:cxn modelId="{D35D36A6-5FA3-4F00-AA8A-23346FCFA79D}" type="presParOf" srcId="{C4FB9AB2-4480-45BE-87BC-86FEF3317847}" destId="{4ADF5656-665A-4010-AD5B-C688B8E8A370}" srcOrd="4" destOrd="0" presId="urn:microsoft.com/office/officeart/2005/8/layout/default"/>
    <dgm:cxn modelId="{80BD37DF-2C73-42A6-BB3F-71872876C953}" type="presParOf" srcId="{C4FB9AB2-4480-45BE-87BC-86FEF3317847}" destId="{F90D4CFA-E8A4-45FB-9FC9-B5AD73B72DB3}" srcOrd="5" destOrd="0" presId="urn:microsoft.com/office/officeart/2005/8/layout/default"/>
    <dgm:cxn modelId="{7B77B05A-25F3-4C3C-AC9C-FABADDD88C58}" type="presParOf" srcId="{C4FB9AB2-4480-45BE-87BC-86FEF3317847}" destId="{A6542CA5-E7F7-4030-B3ED-78324B6D561E}" srcOrd="6" destOrd="0" presId="urn:microsoft.com/office/officeart/2005/8/layout/default"/>
    <dgm:cxn modelId="{0B00991B-47B3-44C9-A534-3A2415865E0B}" type="presParOf" srcId="{C4FB9AB2-4480-45BE-87BC-86FEF3317847}" destId="{8E92CCB8-EA49-4448-BEAA-1459992C78CE}" srcOrd="7" destOrd="0" presId="urn:microsoft.com/office/officeart/2005/8/layout/default"/>
    <dgm:cxn modelId="{D899D28F-DFFE-4183-9976-B399E12C557E}" type="presParOf" srcId="{C4FB9AB2-4480-45BE-87BC-86FEF3317847}" destId="{0DF1A852-BB7B-4631-98EB-5B78E018338C}" srcOrd="8" destOrd="0" presId="urn:microsoft.com/office/officeart/2005/8/layout/default"/>
    <dgm:cxn modelId="{47DA0FB1-A1CD-4E9B-9BAB-8972C7186CAE}" type="presParOf" srcId="{C4FB9AB2-4480-45BE-87BC-86FEF3317847}" destId="{63DE6B61-41E0-4937-960F-2152F4B31B0F}" srcOrd="9" destOrd="0" presId="urn:microsoft.com/office/officeart/2005/8/layout/default"/>
    <dgm:cxn modelId="{866E1B33-1E9D-4514-B255-88DA0D301BE0}" type="presParOf" srcId="{C4FB9AB2-4480-45BE-87BC-86FEF3317847}" destId="{8A9F9F3E-C865-4468-A081-DE329C89186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756A6B9-C1B0-472A-9A75-0A726A72EE04}" type="doc">
      <dgm:prSet loTypeId="urn:diagrams.loki3.com/VaryingWidthList+Icon" loCatId="list" qsTypeId="urn:microsoft.com/office/officeart/2005/8/quickstyle/simple1" qsCatId="simple" csTypeId="urn:microsoft.com/office/officeart/2005/8/colors/accent6_5" csCatId="accent6" phldr="1"/>
      <dgm:spPr/>
    </dgm:pt>
    <dgm:pt modelId="{2AD82B1E-8E02-4471-88C4-940333BDE9A6}">
      <dgm:prSet phldrT="[Texto]" custT="1"/>
      <dgm:spPr/>
      <dgm:t>
        <a:bodyPr/>
        <a:lstStyle/>
        <a:p>
          <a:pPr algn="ctr"/>
          <a:r>
            <a:rPr lang="es-CO" altLang="es-CO" sz="1400" dirty="0" smtClean="0">
              <a:solidFill>
                <a:schemeClr val="tx1"/>
              </a:solidFill>
              <a:ea typeface="Calibri" panose="020F0502020204030204" pitchFamily="34" charset="0"/>
              <a:cs typeface="Times New Roman" panose="02020603050405020304" pitchFamily="18" charset="0"/>
            </a:rPr>
            <a:t>Es un servicio de atención a la primera infancia, cuyo propósito es promover el desarrollo integral de niños y niñas, a través del fortalecimiento de su esquema operativo para lograr el cumplimiento progresivo de las condiciones de calidad definidos en los seis componentes. Son el resultado del trabajo en equipo entre madres comunitarios y un equipo interdisciplinario de apoyo.</a:t>
          </a:r>
          <a:endParaRPr lang="es-CO" sz="1400" dirty="0">
            <a:solidFill>
              <a:schemeClr val="tx1"/>
            </a:solidFill>
            <a:latin typeface="Arial Narrow" panose="020B0606020202030204" pitchFamily="34" charset="0"/>
          </a:endParaRPr>
        </a:p>
      </dgm:t>
    </dgm:pt>
    <dgm:pt modelId="{68D5EB71-C719-455E-9E29-3D04C74FAE97}" type="parTrans" cxnId="{C76545BE-21AE-49D1-9575-039E6944111F}">
      <dgm:prSet/>
      <dgm:spPr/>
      <dgm:t>
        <a:bodyPr/>
        <a:lstStyle/>
        <a:p>
          <a:pPr algn="ctr"/>
          <a:endParaRPr lang="es-CO"/>
        </a:p>
      </dgm:t>
    </dgm:pt>
    <dgm:pt modelId="{2FDFD857-2692-4D4D-901B-BCE82ED73628}" type="sibTrans" cxnId="{C76545BE-21AE-49D1-9575-039E6944111F}">
      <dgm:prSet/>
      <dgm:spPr/>
      <dgm:t>
        <a:bodyPr/>
        <a:lstStyle/>
        <a:p>
          <a:pPr algn="ctr"/>
          <a:endParaRPr lang="es-CO"/>
        </a:p>
      </dgm:t>
    </dgm:pt>
    <dgm:pt modelId="{F56B659A-768F-4468-A60F-29DE471650F2}" type="pres">
      <dgm:prSet presAssocID="{1756A6B9-C1B0-472A-9A75-0A726A72EE04}" presName="Name0" presStyleCnt="0">
        <dgm:presLayoutVars>
          <dgm:resizeHandles/>
        </dgm:presLayoutVars>
      </dgm:prSet>
      <dgm:spPr/>
    </dgm:pt>
    <dgm:pt modelId="{751B1E73-C999-4AB4-BBC1-7D4EC43EC9E2}" type="pres">
      <dgm:prSet presAssocID="{2AD82B1E-8E02-4471-88C4-940333BDE9A6}" presName="text" presStyleLbl="node1" presStyleIdx="0" presStyleCnt="1" custScaleX="146256" custLinFactNeighborX="-31482" custLinFactNeighborY="1901">
        <dgm:presLayoutVars>
          <dgm:bulletEnabled val="1"/>
        </dgm:presLayoutVars>
      </dgm:prSet>
      <dgm:spPr/>
      <dgm:t>
        <a:bodyPr/>
        <a:lstStyle/>
        <a:p>
          <a:endParaRPr lang="es-CO"/>
        </a:p>
      </dgm:t>
    </dgm:pt>
  </dgm:ptLst>
  <dgm:cxnLst>
    <dgm:cxn modelId="{C4E5CF92-CDDF-42A5-9586-30F2BAE53E72}" type="presOf" srcId="{2AD82B1E-8E02-4471-88C4-940333BDE9A6}" destId="{751B1E73-C999-4AB4-BBC1-7D4EC43EC9E2}" srcOrd="0" destOrd="0" presId="urn:diagrams.loki3.com/VaryingWidthList+Icon"/>
    <dgm:cxn modelId="{559B9221-179C-4169-9DBA-24C8A795E601}" type="presOf" srcId="{1756A6B9-C1B0-472A-9A75-0A726A72EE04}" destId="{F56B659A-768F-4468-A60F-29DE471650F2}" srcOrd="0" destOrd="0" presId="urn:diagrams.loki3.com/VaryingWidthList+Icon"/>
    <dgm:cxn modelId="{C76545BE-21AE-49D1-9575-039E6944111F}" srcId="{1756A6B9-C1B0-472A-9A75-0A726A72EE04}" destId="{2AD82B1E-8E02-4471-88C4-940333BDE9A6}" srcOrd="0" destOrd="0" parTransId="{68D5EB71-C719-455E-9E29-3D04C74FAE97}" sibTransId="{2FDFD857-2692-4D4D-901B-BCE82ED73628}"/>
    <dgm:cxn modelId="{BF1B17F7-BA8F-4131-8F3E-B7B45ED190EC}" type="presParOf" srcId="{F56B659A-768F-4468-A60F-29DE471650F2}" destId="{751B1E73-C999-4AB4-BBC1-7D4EC43EC9E2}" srcOrd="0" destOrd="0" presId="urn:diagrams.loki3.com/VaryingWidthLis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8E16512-0ECC-4D5F-90DE-BBE10C16199D}" type="doc">
      <dgm:prSet loTypeId="urn:microsoft.com/office/officeart/2005/8/layout/matrix1" loCatId="matrix" qsTypeId="urn:microsoft.com/office/officeart/2005/8/quickstyle/simple5" qsCatId="simple" csTypeId="urn:microsoft.com/office/officeart/2005/8/colors/colorful4" csCatId="colorful" phldr="1"/>
      <dgm:spPr/>
      <dgm:t>
        <a:bodyPr/>
        <a:lstStyle/>
        <a:p>
          <a:endParaRPr lang="es-CO"/>
        </a:p>
      </dgm:t>
    </dgm:pt>
    <dgm:pt modelId="{C8F0B5F2-D327-49A9-8794-B9C468AAEFD8}">
      <dgm:prSet phldrT="[Texto]" custT="1"/>
      <dgm:spPr/>
      <dgm:t>
        <a:bodyPr/>
        <a:lstStyle/>
        <a:p>
          <a:pPr algn="ctr"/>
          <a:r>
            <a:rPr lang="es-CO" altLang="es-CO" sz="1400" b="1"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Población Objetivo</a:t>
          </a:r>
          <a:r>
            <a:rPr lang="es-CO" altLang="es-CO" sz="1400"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p>
        <a:p>
          <a:pPr algn="ctr"/>
          <a:r>
            <a:rPr lang="es-CO" altLang="es-CO" sz="1400" dirty="0" smtClean="0">
              <a:solidFill>
                <a:schemeClr val="tx1"/>
              </a:solidFill>
              <a:ea typeface="Calibri" panose="020F0502020204030204" pitchFamily="34" charset="0"/>
              <a:cs typeface="Arial" panose="020B0604020202020204" pitchFamily="34" charset="0"/>
            </a:rPr>
            <a:t>niños y niñas desde su gestación hasta los 2 años y  a mujeres en período de gestación o en periodo de lactancia exclusiva y/o al cuidador. </a:t>
          </a:r>
          <a:endParaRPr lang="es-CO" sz="1400" dirty="0">
            <a:solidFill>
              <a:schemeClr val="tx1"/>
            </a:solidFill>
            <a:latin typeface="Arial Narrow" panose="020B0606020202030204" pitchFamily="34" charset="0"/>
          </a:endParaRPr>
        </a:p>
      </dgm:t>
    </dgm:pt>
    <dgm:pt modelId="{B8CA301D-1A1F-40C2-BD51-AB68AE12B1D5}" type="parTrans" cxnId="{A89160D5-003B-4F21-9211-15B01E08DF13}">
      <dgm:prSet/>
      <dgm:spPr/>
      <dgm:t>
        <a:bodyPr/>
        <a:lstStyle/>
        <a:p>
          <a:endParaRPr lang="es-CO" sz="1400">
            <a:solidFill>
              <a:schemeClr val="tx1"/>
            </a:solidFill>
            <a:latin typeface="Arial Narrow" panose="020B0606020202030204" pitchFamily="34" charset="0"/>
          </a:endParaRPr>
        </a:p>
      </dgm:t>
    </dgm:pt>
    <dgm:pt modelId="{7DE8625E-1B72-4A89-9B0F-B66F37B59A01}" type="sibTrans" cxnId="{A89160D5-003B-4F21-9211-15B01E08DF13}">
      <dgm:prSet/>
      <dgm:spPr/>
      <dgm:t>
        <a:bodyPr/>
        <a:lstStyle/>
        <a:p>
          <a:endParaRPr lang="es-CO" sz="1400">
            <a:solidFill>
              <a:schemeClr val="tx1"/>
            </a:solidFill>
            <a:latin typeface="Arial Narrow" panose="020B0606020202030204" pitchFamily="34" charset="0"/>
          </a:endParaRPr>
        </a:p>
      </dgm:t>
    </dgm:pt>
    <dgm:pt modelId="{03675C44-17CE-421C-991A-F293D3FEF905}">
      <dgm:prSet phldrT="[Texto]" custT="1"/>
      <dgm:spPr/>
      <dgm:t>
        <a:bodyPr/>
        <a:lstStyle/>
        <a:p>
          <a:pPr algn="ctr"/>
          <a:endParaRPr lang="es-CO" altLang="es-CO" sz="1400" b="1"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a:p>
          <a:pPr algn="ctr"/>
          <a:endParaRPr lang="es-CO" altLang="es-CO" sz="1400" b="1"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a:p>
          <a:pPr algn="ctr"/>
          <a:r>
            <a:rPr lang="es-CO" altLang="es-CO" sz="1400" b="1"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Jornadas de Atención</a:t>
          </a:r>
          <a:r>
            <a:rPr lang="es-CO" altLang="es-CO" sz="1400"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p>
        <a:p>
          <a:pPr algn="ctr"/>
          <a:r>
            <a:rPr lang="es-CO" altLang="es-CO" sz="1400"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dirty="0" smtClean="0">
              <a:solidFill>
                <a:schemeClr val="tx1"/>
              </a:solidFill>
              <a:ea typeface="Calibri" panose="020F0502020204030204" pitchFamily="34" charset="0"/>
              <a:cs typeface="Arial" panose="020B0604020202020204" pitchFamily="34" charset="0"/>
            </a:rPr>
            <a:t>El servicio a las familias se brinda durante noventa y seis (96) horas al mes, este tiempo será distribuido en: Sesiones educativas, visitas domiciliarias, coordinación con entidades del SNBF, planeación de actividades, capacitación de los agentes educativos y desplazamientos</a:t>
          </a:r>
          <a:endParaRPr lang="es-CO" sz="1400" dirty="0">
            <a:solidFill>
              <a:schemeClr val="tx1"/>
            </a:solidFill>
            <a:latin typeface="Arial Narrow" panose="020B0606020202030204" pitchFamily="34" charset="0"/>
          </a:endParaRPr>
        </a:p>
      </dgm:t>
    </dgm:pt>
    <dgm:pt modelId="{96705849-506B-4315-8ADD-EBE3CEC454B5}" type="parTrans" cxnId="{D7A06529-95E0-4EE2-966A-BAB106F6D66A}">
      <dgm:prSet/>
      <dgm:spPr/>
      <dgm:t>
        <a:bodyPr/>
        <a:lstStyle/>
        <a:p>
          <a:endParaRPr lang="es-CO" sz="1400">
            <a:solidFill>
              <a:schemeClr val="tx1"/>
            </a:solidFill>
            <a:latin typeface="Arial Narrow" panose="020B0606020202030204" pitchFamily="34" charset="0"/>
          </a:endParaRPr>
        </a:p>
      </dgm:t>
    </dgm:pt>
    <dgm:pt modelId="{D160F44F-0739-49F6-8520-8BD7DC79F8E8}" type="sibTrans" cxnId="{D7A06529-95E0-4EE2-966A-BAB106F6D66A}">
      <dgm:prSet/>
      <dgm:spPr/>
      <dgm:t>
        <a:bodyPr/>
        <a:lstStyle/>
        <a:p>
          <a:endParaRPr lang="es-CO" sz="1400">
            <a:solidFill>
              <a:schemeClr val="tx1"/>
            </a:solidFill>
            <a:latin typeface="Arial Narrow" panose="020B0606020202030204" pitchFamily="34" charset="0"/>
          </a:endParaRPr>
        </a:p>
      </dgm:t>
    </dgm:pt>
    <dgm:pt modelId="{21E8B058-95AE-4638-A76B-AE6688B8B78A}">
      <dgm:prSet phldrT="[Texto]" custT="1"/>
      <dgm:spPr/>
      <dgm:t>
        <a:bodyPr/>
        <a:lstStyle/>
        <a:p>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Estructura Operativa</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p>
        <a:p>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smtClean="0">
              <a:solidFill>
                <a:schemeClr val="tx1"/>
              </a:solidFill>
              <a:ea typeface="Calibri" panose="020F0502020204030204" pitchFamily="34" charset="0"/>
              <a:cs typeface="Arial" panose="020B0604020202020204" pitchFamily="34" charset="0"/>
            </a:rPr>
            <a:t>1 Madre comunitaria por cada 10 a 15 familias según aplique la Regional.</a:t>
          </a:r>
          <a:endParaRPr lang="es-CO" sz="1400" dirty="0">
            <a:solidFill>
              <a:schemeClr val="tx1"/>
            </a:solidFill>
            <a:latin typeface="Arial Narrow" panose="020B0606020202030204" pitchFamily="34" charset="0"/>
          </a:endParaRPr>
        </a:p>
      </dgm:t>
    </dgm:pt>
    <dgm:pt modelId="{967AF084-47B4-4FE1-B732-A22EEA1FD732}" type="parTrans" cxnId="{EB49BD64-7B08-4C9D-A184-5DC77AA947C6}">
      <dgm:prSet/>
      <dgm:spPr/>
      <dgm:t>
        <a:bodyPr/>
        <a:lstStyle/>
        <a:p>
          <a:endParaRPr lang="es-CO" sz="1400">
            <a:solidFill>
              <a:schemeClr val="tx1"/>
            </a:solidFill>
            <a:latin typeface="Arial Narrow" panose="020B0606020202030204" pitchFamily="34" charset="0"/>
          </a:endParaRPr>
        </a:p>
      </dgm:t>
    </dgm:pt>
    <dgm:pt modelId="{97B8167B-24BF-44D0-B8C6-9662F211F57E}" type="sibTrans" cxnId="{EB49BD64-7B08-4C9D-A184-5DC77AA947C6}">
      <dgm:prSet/>
      <dgm:spPr/>
      <dgm:t>
        <a:bodyPr/>
        <a:lstStyle/>
        <a:p>
          <a:endParaRPr lang="es-CO" sz="1400">
            <a:solidFill>
              <a:schemeClr val="tx1"/>
            </a:solidFill>
            <a:latin typeface="Arial Narrow" panose="020B0606020202030204" pitchFamily="34" charset="0"/>
          </a:endParaRPr>
        </a:p>
      </dgm:t>
    </dgm:pt>
    <dgm:pt modelId="{AE327FD3-789D-4760-BB17-D4E8058E6CCB}">
      <dgm:prSet phldrT="[Texto]" custT="1"/>
      <dgm:spPr/>
      <dgm:t>
        <a:bodyPr/>
        <a:lstStyle/>
        <a:p>
          <a:r>
            <a:rPr lang="es-CO" altLang="es-CO" sz="1400" b="1"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Días de atención</a:t>
          </a:r>
          <a:r>
            <a:rPr lang="es-CO" altLang="es-CO" sz="1400" i="1" dirty="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p>
        <a:p>
          <a:r>
            <a:rPr lang="es-CO" altLang="es-CO" sz="1400" dirty="0" smtClean="0">
              <a:solidFill>
                <a:schemeClr val="tx1"/>
              </a:solidFill>
              <a:ea typeface="Calibri" panose="020F0502020204030204" pitchFamily="34" charset="0"/>
              <a:cs typeface="Arial" panose="020B0604020202020204" pitchFamily="34" charset="0"/>
            </a:rPr>
            <a:t>11 meses del año</a:t>
          </a:r>
          <a:endParaRPr lang="es-CO" sz="1400" dirty="0">
            <a:solidFill>
              <a:schemeClr val="tx1"/>
            </a:solidFill>
            <a:latin typeface="Arial Narrow" panose="020B0606020202030204" pitchFamily="34" charset="0"/>
          </a:endParaRPr>
        </a:p>
      </dgm:t>
    </dgm:pt>
    <dgm:pt modelId="{C174F050-D4C3-41D2-A797-00D023859270}" type="parTrans" cxnId="{4FFCA2B6-2EDF-4836-BA9E-DF1981CEB7AE}">
      <dgm:prSet/>
      <dgm:spPr/>
      <dgm:t>
        <a:bodyPr/>
        <a:lstStyle/>
        <a:p>
          <a:endParaRPr lang="es-CO" sz="1400">
            <a:solidFill>
              <a:schemeClr val="tx1"/>
            </a:solidFill>
            <a:latin typeface="Arial Narrow" panose="020B0606020202030204" pitchFamily="34" charset="0"/>
          </a:endParaRPr>
        </a:p>
      </dgm:t>
    </dgm:pt>
    <dgm:pt modelId="{B4C708C2-9476-472C-B6E1-206F61DE1648}" type="sibTrans" cxnId="{4FFCA2B6-2EDF-4836-BA9E-DF1981CEB7AE}">
      <dgm:prSet/>
      <dgm:spPr/>
      <dgm:t>
        <a:bodyPr/>
        <a:lstStyle/>
        <a:p>
          <a:endParaRPr lang="es-CO" sz="1400">
            <a:solidFill>
              <a:schemeClr val="tx1"/>
            </a:solidFill>
            <a:latin typeface="Arial Narrow" panose="020B0606020202030204" pitchFamily="34" charset="0"/>
          </a:endParaRPr>
        </a:p>
      </dgm:t>
    </dgm:pt>
    <dgm:pt modelId="{F2B44B81-E943-428A-93A9-C5074817660C}">
      <dgm:prSet phldrT="[Texto]" custT="1"/>
      <dgm:spPr/>
      <dgm:t>
        <a:bodyPr/>
        <a:lstStyle/>
        <a:p>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Tipo de ración suministrada y aporte Nutricional</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smtClean="0">
              <a:solidFill>
                <a:schemeClr val="tx1"/>
              </a:solidFill>
              <a:ea typeface="Calibri" panose="020F0502020204030204" pitchFamily="34" charset="0"/>
              <a:cs typeface="Arial" panose="020B0604020202020204" pitchFamily="34" charset="0"/>
            </a:rPr>
            <a:t>Ración para Preparar o paquete para consumo en el hogar que aporta el 45%</a:t>
          </a:r>
          <a:endParaRPr lang="es-CO" sz="1400" dirty="0">
            <a:solidFill>
              <a:schemeClr val="tx1"/>
            </a:solidFill>
            <a:latin typeface="Arial Narrow" panose="020B0606020202030204" pitchFamily="34" charset="0"/>
          </a:endParaRPr>
        </a:p>
      </dgm:t>
    </dgm:pt>
    <dgm:pt modelId="{FE04F01D-B9B2-4DD0-B826-0D34387240B8}" type="parTrans" cxnId="{6775AD05-50EE-4350-98B2-2586AA0868A7}">
      <dgm:prSet/>
      <dgm:spPr/>
      <dgm:t>
        <a:bodyPr/>
        <a:lstStyle/>
        <a:p>
          <a:endParaRPr lang="es-CO" sz="1400">
            <a:solidFill>
              <a:schemeClr val="tx1"/>
            </a:solidFill>
            <a:latin typeface="Arial Narrow" panose="020B0606020202030204" pitchFamily="34" charset="0"/>
          </a:endParaRPr>
        </a:p>
      </dgm:t>
    </dgm:pt>
    <dgm:pt modelId="{F235F7E0-3B9B-4BD4-BF75-D59410519402}" type="sibTrans" cxnId="{6775AD05-50EE-4350-98B2-2586AA0868A7}">
      <dgm:prSet/>
      <dgm:spPr/>
      <dgm:t>
        <a:bodyPr/>
        <a:lstStyle/>
        <a:p>
          <a:endParaRPr lang="es-CO" sz="1400">
            <a:solidFill>
              <a:schemeClr val="tx1"/>
            </a:solidFill>
            <a:latin typeface="Arial Narrow" panose="020B0606020202030204" pitchFamily="34" charset="0"/>
          </a:endParaRPr>
        </a:p>
      </dgm:t>
    </dgm:pt>
    <dgm:pt modelId="{2D403575-ED0E-4AD8-B35E-400518D4546A}" type="pres">
      <dgm:prSet presAssocID="{C8E16512-0ECC-4D5F-90DE-BBE10C16199D}" presName="diagram" presStyleCnt="0">
        <dgm:presLayoutVars>
          <dgm:chMax val="1"/>
          <dgm:dir/>
          <dgm:animLvl val="ctr"/>
          <dgm:resizeHandles val="exact"/>
        </dgm:presLayoutVars>
      </dgm:prSet>
      <dgm:spPr/>
      <dgm:t>
        <a:bodyPr/>
        <a:lstStyle/>
        <a:p>
          <a:endParaRPr lang="es-CO"/>
        </a:p>
      </dgm:t>
    </dgm:pt>
    <dgm:pt modelId="{D4A9BC89-4969-446D-8673-201C7A0BC965}" type="pres">
      <dgm:prSet presAssocID="{C8E16512-0ECC-4D5F-90DE-BBE10C16199D}" presName="matrix" presStyleCnt="0"/>
      <dgm:spPr/>
    </dgm:pt>
    <dgm:pt modelId="{A1EA2A5A-32E8-4FEE-83CF-2EEC117B3FA7}" type="pres">
      <dgm:prSet presAssocID="{C8E16512-0ECC-4D5F-90DE-BBE10C16199D}" presName="tile1" presStyleLbl="node1" presStyleIdx="0" presStyleCnt="4"/>
      <dgm:spPr/>
      <dgm:t>
        <a:bodyPr/>
        <a:lstStyle/>
        <a:p>
          <a:endParaRPr lang="es-CO"/>
        </a:p>
      </dgm:t>
    </dgm:pt>
    <dgm:pt modelId="{DD19F4C2-40E5-4615-AAB6-18737BD64919}" type="pres">
      <dgm:prSet presAssocID="{C8E16512-0ECC-4D5F-90DE-BBE10C16199D}" presName="tile1text" presStyleLbl="node1" presStyleIdx="0" presStyleCnt="4">
        <dgm:presLayoutVars>
          <dgm:chMax val="0"/>
          <dgm:chPref val="0"/>
          <dgm:bulletEnabled val="1"/>
        </dgm:presLayoutVars>
      </dgm:prSet>
      <dgm:spPr/>
      <dgm:t>
        <a:bodyPr/>
        <a:lstStyle/>
        <a:p>
          <a:endParaRPr lang="es-CO"/>
        </a:p>
      </dgm:t>
    </dgm:pt>
    <dgm:pt modelId="{1C470091-DAAE-42C0-A992-D117F76F58CC}" type="pres">
      <dgm:prSet presAssocID="{C8E16512-0ECC-4D5F-90DE-BBE10C16199D}" presName="tile2" presStyleLbl="node1" presStyleIdx="1" presStyleCnt="4"/>
      <dgm:spPr/>
      <dgm:t>
        <a:bodyPr/>
        <a:lstStyle/>
        <a:p>
          <a:endParaRPr lang="es-CO"/>
        </a:p>
      </dgm:t>
    </dgm:pt>
    <dgm:pt modelId="{36611E78-0539-4EB6-9A70-C985D0250B18}" type="pres">
      <dgm:prSet presAssocID="{C8E16512-0ECC-4D5F-90DE-BBE10C16199D}" presName="tile2text" presStyleLbl="node1" presStyleIdx="1" presStyleCnt="4">
        <dgm:presLayoutVars>
          <dgm:chMax val="0"/>
          <dgm:chPref val="0"/>
          <dgm:bulletEnabled val="1"/>
        </dgm:presLayoutVars>
      </dgm:prSet>
      <dgm:spPr/>
      <dgm:t>
        <a:bodyPr/>
        <a:lstStyle/>
        <a:p>
          <a:endParaRPr lang="es-CO"/>
        </a:p>
      </dgm:t>
    </dgm:pt>
    <dgm:pt modelId="{43B0CE5C-1E6B-49BC-95CB-F7C39A5E0E88}" type="pres">
      <dgm:prSet presAssocID="{C8E16512-0ECC-4D5F-90DE-BBE10C16199D}" presName="tile3" presStyleLbl="node1" presStyleIdx="2" presStyleCnt="4"/>
      <dgm:spPr/>
      <dgm:t>
        <a:bodyPr/>
        <a:lstStyle/>
        <a:p>
          <a:endParaRPr lang="es-CO"/>
        </a:p>
      </dgm:t>
    </dgm:pt>
    <dgm:pt modelId="{6ECC1AC9-4C97-4A0F-8D4A-50B2741ADFC0}" type="pres">
      <dgm:prSet presAssocID="{C8E16512-0ECC-4D5F-90DE-BBE10C16199D}" presName="tile3text" presStyleLbl="node1" presStyleIdx="2" presStyleCnt="4">
        <dgm:presLayoutVars>
          <dgm:chMax val="0"/>
          <dgm:chPref val="0"/>
          <dgm:bulletEnabled val="1"/>
        </dgm:presLayoutVars>
      </dgm:prSet>
      <dgm:spPr/>
      <dgm:t>
        <a:bodyPr/>
        <a:lstStyle/>
        <a:p>
          <a:endParaRPr lang="es-CO"/>
        </a:p>
      </dgm:t>
    </dgm:pt>
    <dgm:pt modelId="{6769462E-508A-40EA-AC3D-D4A4903BCEF4}" type="pres">
      <dgm:prSet presAssocID="{C8E16512-0ECC-4D5F-90DE-BBE10C16199D}" presName="tile4" presStyleLbl="node1" presStyleIdx="3" presStyleCnt="4"/>
      <dgm:spPr/>
      <dgm:t>
        <a:bodyPr/>
        <a:lstStyle/>
        <a:p>
          <a:endParaRPr lang="es-CO"/>
        </a:p>
      </dgm:t>
    </dgm:pt>
    <dgm:pt modelId="{E51E02B9-1144-4DF6-ABD0-42DB2FFDA8D3}" type="pres">
      <dgm:prSet presAssocID="{C8E16512-0ECC-4D5F-90DE-BBE10C16199D}" presName="tile4text" presStyleLbl="node1" presStyleIdx="3" presStyleCnt="4">
        <dgm:presLayoutVars>
          <dgm:chMax val="0"/>
          <dgm:chPref val="0"/>
          <dgm:bulletEnabled val="1"/>
        </dgm:presLayoutVars>
      </dgm:prSet>
      <dgm:spPr/>
      <dgm:t>
        <a:bodyPr/>
        <a:lstStyle/>
        <a:p>
          <a:endParaRPr lang="es-CO"/>
        </a:p>
      </dgm:t>
    </dgm:pt>
    <dgm:pt modelId="{64517BC7-9AF2-4A82-B386-B40398D6509C}" type="pres">
      <dgm:prSet presAssocID="{C8E16512-0ECC-4D5F-90DE-BBE10C16199D}" presName="centerTile" presStyleLbl="fgShp" presStyleIdx="0" presStyleCnt="1" custScaleY="114745">
        <dgm:presLayoutVars>
          <dgm:chMax val="0"/>
          <dgm:chPref val="0"/>
        </dgm:presLayoutVars>
      </dgm:prSet>
      <dgm:spPr/>
      <dgm:t>
        <a:bodyPr/>
        <a:lstStyle/>
        <a:p>
          <a:endParaRPr lang="es-CO"/>
        </a:p>
      </dgm:t>
    </dgm:pt>
  </dgm:ptLst>
  <dgm:cxnLst>
    <dgm:cxn modelId="{FF1C944E-F360-4887-AFFC-754010992C36}" type="presOf" srcId="{C8F0B5F2-D327-49A9-8794-B9C468AAEFD8}" destId="{64517BC7-9AF2-4A82-B386-B40398D6509C}" srcOrd="0" destOrd="0" presId="urn:microsoft.com/office/officeart/2005/8/layout/matrix1"/>
    <dgm:cxn modelId="{D7A06529-95E0-4EE2-966A-BAB106F6D66A}" srcId="{C8F0B5F2-D327-49A9-8794-B9C468AAEFD8}" destId="{03675C44-17CE-421C-991A-F293D3FEF905}" srcOrd="0" destOrd="0" parTransId="{96705849-506B-4315-8ADD-EBE3CEC454B5}" sibTransId="{D160F44F-0739-49F6-8520-8BD7DC79F8E8}"/>
    <dgm:cxn modelId="{6F634C05-A7C3-4DFA-A3FD-9BA531B2E58D}" type="presOf" srcId="{21E8B058-95AE-4638-A76B-AE6688B8B78A}" destId="{1C470091-DAAE-42C0-A992-D117F76F58CC}" srcOrd="0" destOrd="0" presId="urn:microsoft.com/office/officeart/2005/8/layout/matrix1"/>
    <dgm:cxn modelId="{6567EEEA-7506-4A8A-81D9-B72BF94E7519}" type="presOf" srcId="{C8E16512-0ECC-4D5F-90DE-BBE10C16199D}" destId="{2D403575-ED0E-4AD8-B35E-400518D4546A}" srcOrd="0" destOrd="0" presId="urn:microsoft.com/office/officeart/2005/8/layout/matrix1"/>
    <dgm:cxn modelId="{453B795E-A9DD-4756-95CD-B26EFB6A6B12}" type="presOf" srcId="{21E8B058-95AE-4638-A76B-AE6688B8B78A}" destId="{36611E78-0539-4EB6-9A70-C985D0250B18}" srcOrd="1" destOrd="0" presId="urn:microsoft.com/office/officeart/2005/8/layout/matrix1"/>
    <dgm:cxn modelId="{282ACE3D-2512-40F3-8DEA-496908D37C10}" type="presOf" srcId="{AE327FD3-789D-4760-BB17-D4E8058E6CCB}" destId="{6ECC1AC9-4C97-4A0F-8D4A-50B2741ADFC0}" srcOrd="1" destOrd="0" presId="urn:microsoft.com/office/officeart/2005/8/layout/matrix1"/>
    <dgm:cxn modelId="{4FFCA2B6-2EDF-4836-BA9E-DF1981CEB7AE}" srcId="{C8F0B5F2-D327-49A9-8794-B9C468AAEFD8}" destId="{AE327FD3-789D-4760-BB17-D4E8058E6CCB}" srcOrd="2" destOrd="0" parTransId="{C174F050-D4C3-41D2-A797-00D023859270}" sibTransId="{B4C708C2-9476-472C-B6E1-206F61DE1648}"/>
    <dgm:cxn modelId="{65499261-4392-4456-8291-49AEC629EB0E}" type="presOf" srcId="{AE327FD3-789D-4760-BB17-D4E8058E6CCB}" destId="{43B0CE5C-1E6B-49BC-95CB-F7C39A5E0E88}" srcOrd="0" destOrd="0" presId="urn:microsoft.com/office/officeart/2005/8/layout/matrix1"/>
    <dgm:cxn modelId="{EB49BD64-7B08-4C9D-A184-5DC77AA947C6}" srcId="{C8F0B5F2-D327-49A9-8794-B9C468AAEFD8}" destId="{21E8B058-95AE-4638-A76B-AE6688B8B78A}" srcOrd="1" destOrd="0" parTransId="{967AF084-47B4-4FE1-B732-A22EEA1FD732}" sibTransId="{97B8167B-24BF-44D0-B8C6-9662F211F57E}"/>
    <dgm:cxn modelId="{14AF381C-0307-4839-A04B-7222E29AC73D}" type="presOf" srcId="{03675C44-17CE-421C-991A-F293D3FEF905}" destId="{A1EA2A5A-32E8-4FEE-83CF-2EEC117B3FA7}" srcOrd="0" destOrd="0" presId="urn:microsoft.com/office/officeart/2005/8/layout/matrix1"/>
    <dgm:cxn modelId="{A89160D5-003B-4F21-9211-15B01E08DF13}" srcId="{C8E16512-0ECC-4D5F-90DE-BBE10C16199D}" destId="{C8F0B5F2-D327-49A9-8794-B9C468AAEFD8}" srcOrd="0" destOrd="0" parTransId="{B8CA301D-1A1F-40C2-BD51-AB68AE12B1D5}" sibTransId="{7DE8625E-1B72-4A89-9B0F-B66F37B59A01}"/>
    <dgm:cxn modelId="{5E4291FC-8A44-4ABE-A761-2E879A8E1D0E}" type="presOf" srcId="{F2B44B81-E943-428A-93A9-C5074817660C}" destId="{E51E02B9-1144-4DF6-ABD0-42DB2FFDA8D3}" srcOrd="1" destOrd="0" presId="urn:microsoft.com/office/officeart/2005/8/layout/matrix1"/>
    <dgm:cxn modelId="{6775AD05-50EE-4350-98B2-2586AA0868A7}" srcId="{C8F0B5F2-D327-49A9-8794-B9C468AAEFD8}" destId="{F2B44B81-E943-428A-93A9-C5074817660C}" srcOrd="3" destOrd="0" parTransId="{FE04F01D-B9B2-4DD0-B826-0D34387240B8}" sibTransId="{F235F7E0-3B9B-4BD4-BF75-D59410519402}"/>
    <dgm:cxn modelId="{0905D47D-92EF-4C5A-836B-C7D481F3C33B}" type="presOf" srcId="{F2B44B81-E943-428A-93A9-C5074817660C}" destId="{6769462E-508A-40EA-AC3D-D4A4903BCEF4}" srcOrd="0" destOrd="0" presId="urn:microsoft.com/office/officeart/2005/8/layout/matrix1"/>
    <dgm:cxn modelId="{71CD7813-19F7-44F7-ABF4-14A359B00D76}" type="presOf" srcId="{03675C44-17CE-421C-991A-F293D3FEF905}" destId="{DD19F4C2-40E5-4615-AAB6-18737BD64919}" srcOrd="1" destOrd="0" presId="urn:microsoft.com/office/officeart/2005/8/layout/matrix1"/>
    <dgm:cxn modelId="{D4C42725-6020-4FBD-95F1-8E8043CCE9E6}" type="presParOf" srcId="{2D403575-ED0E-4AD8-B35E-400518D4546A}" destId="{D4A9BC89-4969-446D-8673-201C7A0BC965}" srcOrd="0" destOrd="0" presId="urn:microsoft.com/office/officeart/2005/8/layout/matrix1"/>
    <dgm:cxn modelId="{3B66F0C4-1FBE-4D13-ABA5-110FB9FD2463}" type="presParOf" srcId="{D4A9BC89-4969-446D-8673-201C7A0BC965}" destId="{A1EA2A5A-32E8-4FEE-83CF-2EEC117B3FA7}" srcOrd="0" destOrd="0" presId="urn:microsoft.com/office/officeart/2005/8/layout/matrix1"/>
    <dgm:cxn modelId="{D941DC93-9208-493A-91E0-99F84A00E457}" type="presParOf" srcId="{D4A9BC89-4969-446D-8673-201C7A0BC965}" destId="{DD19F4C2-40E5-4615-AAB6-18737BD64919}" srcOrd="1" destOrd="0" presId="urn:microsoft.com/office/officeart/2005/8/layout/matrix1"/>
    <dgm:cxn modelId="{BC9C0757-4DF6-4B34-920A-853BF67A90C3}" type="presParOf" srcId="{D4A9BC89-4969-446D-8673-201C7A0BC965}" destId="{1C470091-DAAE-42C0-A992-D117F76F58CC}" srcOrd="2" destOrd="0" presId="urn:microsoft.com/office/officeart/2005/8/layout/matrix1"/>
    <dgm:cxn modelId="{7B265330-F58F-4DBD-976C-57D02087E9B0}" type="presParOf" srcId="{D4A9BC89-4969-446D-8673-201C7A0BC965}" destId="{36611E78-0539-4EB6-9A70-C985D0250B18}" srcOrd="3" destOrd="0" presId="urn:microsoft.com/office/officeart/2005/8/layout/matrix1"/>
    <dgm:cxn modelId="{F29690FD-35B6-4267-A6C8-D531BABE1DDB}" type="presParOf" srcId="{D4A9BC89-4969-446D-8673-201C7A0BC965}" destId="{43B0CE5C-1E6B-49BC-95CB-F7C39A5E0E88}" srcOrd="4" destOrd="0" presId="urn:microsoft.com/office/officeart/2005/8/layout/matrix1"/>
    <dgm:cxn modelId="{335231D8-8FD8-4B66-B36E-E64F99CF6208}" type="presParOf" srcId="{D4A9BC89-4969-446D-8673-201C7A0BC965}" destId="{6ECC1AC9-4C97-4A0F-8D4A-50B2741ADFC0}" srcOrd="5" destOrd="0" presId="urn:microsoft.com/office/officeart/2005/8/layout/matrix1"/>
    <dgm:cxn modelId="{53FD5F68-44E3-4456-B608-1D1AB172251E}" type="presParOf" srcId="{D4A9BC89-4969-446D-8673-201C7A0BC965}" destId="{6769462E-508A-40EA-AC3D-D4A4903BCEF4}" srcOrd="6" destOrd="0" presId="urn:microsoft.com/office/officeart/2005/8/layout/matrix1"/>
    <dgm:cxn modelId="{6811B90E-636F-4D6B-85DF-D0A807235C15}" type="presParOf" srcId="{D4A9BC89-4969-446D-8673-201C7A0BC965}" destId="{E51E02B9-1144-4DF6-ABD0-42DB2FFDA8D3}" srcOrd="7" destOrd="0" presId="urn:microsoft.com/office/officeart/2005/8/layout/matrix1"/>
    <dgm:cxn modelId="{AB829B6F-E258-4545-BB12-828A3729621F}" type="presParOf" srcId="{2D403575-ED0E-4AD8-B35E-400518D4546A}" destId="{64517BC7-9AF2-4A82-B386-B40398D6509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80A642E-21C4-4928-94B3-0E94B86C51C3}" type="doc">
      <dgm:prSet loTypeId="urn:microsoft.com/office/officeart/2005/8/layout/radial3" loCatId="cycle" qsTypeId="urn:microsoft.com/office/officeart/2005/8/quickstyle/simple5" qsCatId="simple" csTypeId="urn:microsoft.com/office/officeart/2005/8/colors/colorful4" csCatId="colorful" phldr="1"/>
      <dgm:spPr/>
      <dgm:t>
        <a:bodyPr/>
        <a:lstStyle/>
        <a:p>
          <a:endParaRPr lang="es-CO"/>
        </a:p>
      </dgm:t>
    </dgm:pt>
    <dgm:pt modelId="{08106A2D-DC1E-4894-82A4-13C12E704A10}">
      <dgm:prSet phldrT="[Texto]" custT="1"/>
      <dgm:spPr/>
      <dgm:t>
        <a:bodyPr/>
        <a:lstStyle/>
        <a:p>
          <a:r>
            <a:rPr lang="es-CO" sz="1400" dirty="0" smtClean="0">
              <a:latin typeface="Arial Narrow" panose="020B0606020202030204" pitchFamily="34" charset="0"/>
              <a:ea typeface="Times New Roman" panose="02020603050405020304" pitchFamily="18" charset="0"/>
            </a:rPr>
            <a:t>Esta modalidad garantiza una atención de calidad, a través de la prestación de un servicio de educación inicial, nutrición y cuidado y está concebida como un servicio complementario a las acciones de las familias y la comunidad.</a:t>
          </a:r>
          <a:r>
            <a:rPr lang="es-CO" sz="1400" dirty="0" smtClean="0">
              <a:latin typeface="Arial Narrow" panose="020B0606020202030204" pitchFamily="34" charset="0"/>
              <a:ea typeface="Calibri" panose="020F0502020204030204" pitchFamily="34" charset="0"/>
            </a:rPr>
            <a:t> La atención se desarrolla en infraestructuras adecuadas y pertinentes para la atención a la primera infancia, las cuales deben contar con todas las condiciones de seguridad y salubridad para los niños, niñas y sus familias y/o cuidadores, de acuerdo con los estándares de ambientes educativos y protectores definidos para la modalidad. </a:t>
          </a:r>
          <a:endParaRPr lang="es-CO" sz="1400" dirty="0">
            <a:latin typeface="Arial Narrow" panose="020B0606020202030204" pitchFamily="34" charset="0"/>
          </a:endParaRPr>
        </a:p>
      </dgm:t>
    </dgm:pt>
    <dgm:pt modelId="{1746C858-F835-46CB-A758-9F507C468358}" type="parTrans" cxnId="{5BBCA414-CBF9-4044-9EB0-9416BE1BACC1}">
      <dgm:prSet/>
      <dgm:spPr/>
      <dgm:t>
        <a:bodyPr/>
        <a:lstStyle/>
        <a:p>
          <a:endParaRPr lang="es-CO" sz="1300">
            <a:latin typeface="Arial Narrow" panose="020B0606020202030204" pitchFamily="34" charset="0"/>
          </a:endParaRPr>
        </a:p>
      </dgm:t>
    </dgm:pt>
    <dgm:pt modelId="{46FAAA0E-EB10-4A06-8B81-7B46B2CECD4C}" type="sibTrans" cxnId="{5BBCA414-CBF9-4044-9EB0-9416BE1BACC1}">
      <dgm:prSet/>
      <dgm:spPr/>
      <dgm:t>
        <a:bodyPr/>
        <a:lstStyle/>
        <a:p>
          <a:endParaRPr lang="es-CO" sz="1300">
            <a:latin typeface="Arial Narrow" panose="020B0606020202030204" pitchFamily="34" charset="0"/>
          </a:endParaRPr>
        </a:p>
      </dgm:t>
    </dgm:pt>
    <dgm:pt modelId="{D076A481-11CD-4672-AF04-F6CEFCDF7194}">
      <dgm:prSet phldrT="[Texto]" custT="1"/>
      <dgm:spPr/>
      <dgm:t>
        <a:bodyPr/>
        <a:lstStyle/>
        <a:p>
          <a:r>
            <a:rPr lang="es-CO" sz="1300" dirty="0" smtClean="0">
              <a:latin typeface="Arial Narrow" panose="020B0606020202030204" pitchFamily="34" charset="0"/>
            </a:rPr>
            <a:t>CENTROS DE DESARROLLO INFANTIL – CDI</a:t>
          </a:r>
          <a:endParaRPr lang="es-CO" sz="1300" dirty="0">
            <a:latin typeface="Arial Narrow" panose="020B0606020202030204" pitchFamily="34" charset="0"/>
          </a:endParaRPr>
        </a:p>
      </dgm:t>
    </dgm:pt>
    <dgm:pt modelId="{86A7E78C-91DF-4A2B-9052-E6C8E86F1466}" type="parTrans" cxnId="{9C13259F-217D-4DF1-92CE-DEF5963B9E45}">
      <dgm:prSet/>
      <dgm:spPr/>
      <dgm:t>
        <a:bodyPr/>
        <a:lstStyle/>
        <a:p>
          <a:endParaRPr lang="es-CO" sz="1300">
            <a:latin typeface="Arial Narrow" panose="020B0606020202030204" pitchFamily="34" charset="0"/>
          </a:endParaRPr>
        </a:p>
      </dgm:t>
    </dgm:pt>
    <dgm:pt modelId="{24FC45D6-1007-44EE-B91E-B8C33F599821}" type="sibTrans" cxnId="{9C13259F-217D-4DF1-92CE-DEF5963B9E45}">
      <dgm:prSet/>
      <dgm:spPr/>
      <dgm:t>
        <a:bodyPr/>
        <a:lstStyle/>
        <a:p>
          <a:endParaRPr lang="es-CO" sz="1300">
            <a:latin typeface="Arial Narrow" panose="020B0606020202030204" pitchFamily="34" charset="0"/>
          </a:endParaRPr>
        </a:p>
      </dgm:t>
    </dgm:pt>
    <dgm:pt modelId="{65CB561D-FC10-40FA-9171-3CEBF57EB295}">
      <dgm:prSet phldrT="[Texto]" custT="1"/>
      <dgm:spPr/>
      <dgm:t>
        <a:bodyPr/>
        <a:lstStyle/>
        <a:p>
          <a:r>
            <a:rPr lang="es-CO" sz="1300" dirty="0" smtClean="0">
              <a:latin typeface="Arial Narrow" panose="020B0606020202030204" pitchFamily="34" charset="0"/>
            </a:rPr>
            <a:t>HCB MÚLTIPLE</a:t>
          </a:r>
          <a:endParaRPr lang="es-CO" sz="1300" dirty="0">
            <a:latin typeface="Arial Narrow" panose="020B0606020202030204" pitchFamily="34" charset="0"/>
          </a:endParaRPr>
        </a:p>
      </dgm:t>
    </dgm:pt>
    <dgm:pt modelId="{5940FB73-681E-4962-9DF7-3FC641145B7E}" type="parTrans" cxnId="{E8679085-BE61-4846-888A-04B2FB4A6030}">
      <dgm:prSet/>
      <dgm:spPr/>
      <dgm:t>
        <a:bodyPr/>
        <a:lstStyle/>
        <a:p>
          <a:endParaRPr lang="es-CO" sz="1300">
            <a:latin typeface="Arial Narrow" panose="020B0606020202030204" pitchFamily="34" charset="0"/>
          </a:endParaRPr>
        </a:p>
      </dgm:t>
    </dgm:pt>
    <dgm:pt modelId="{C23E5F92-AF9B-43C8-BD06-C9FE040B6D15}" type="sibTrans" cxnId="{E8679085-BE61-4846-888A-04B2FB4A6030}">
      <dgm:prSet/>
      <dgm:spPr/>
      <dgm:t>
        <a:bodyPr/>
        <a:lstStyle/>
        <a:p>
          <a:endParaRPr lang="es-CO" sz="1300">
            <a:latin typeface="Arial Narrow" panose="020B0606020202030204" pitchFamily="34" charset="0"/>
          </a:endParaRPr>
        </a:p>
      </dgm:t>
    </dgm:pt>
    <dgm:pt modelId="{FBFE03B5-3FAE-40B3-89FC-5D1D66B56881}">
      <dgm:prSet phldrT="[Texto]" custT="1"/>
      <dgm:spPr/>
      <dgm:t>
        <a:bodyPr/>
        <a:lstStyle/>
        <a:p>
          <a:r>
            <a:rPr lang="es-CO" sz="1300" dirty="0" smtClean="0">
              <a:latin typeface="Arial Narrow" panose="020B0606020202030204" pitchFamily="34" charset="0"/>
            </a:rPr>
            <a:t>HCB EMPRESARIAL</a:t>
          </a:r>
          <a:endParaRPr lang="es-CO" sz="1300" dirty="0">
            <a:latin typeface="Arial Narrow" panose="020B0606020202030204" pitchFamily="34" charset="0"/>
          </a:endParaRPr>
        </a:p>
      </dgm:t>
    </dgm:pt>
    <dgm:pt modelId="{262B2E52-759F-4C0C-AC0F-74640C9E6C0B}" type="parTrans" cxnId="{4EA260C0-F881-4D52-B31F-01BD6ACAEEED}">
      <dgm:prSet/>
      <dgm:spPr/>
      <dgm:t>
        <a:bodyPr/>
        <a:lstStyle/>
        <a:p>
          <a:endParaRPr lang="es-CO" sz="1300">
            <a:latin typeface="Arial Narrow" panose="020B0606020202030204" pitchFamily="34" charset="0"/>
          </a:endParaRPr>
        </a:p>
      </dgm:t>
    </dgm:pt>
    <dgm:pt modelId="{BD57AE63-D9B9-4A58-BF0D-7F5CCF0B2E0C}" type="sibTrans" cxnId="{4EA260C0-F881-4D52-B31F-01BD6ACAEEED}">
      <dgm:prSet/>
      <dgm:spPr/>
      <dgm:t>
        <a:bodyPr/>
        <a:lstStyle/>
        <a:p>
          <a:endParaRPr lang="es-CO" sz="1300">
            <a:latin typeface="Arial Narrow" panose="020B0606020202030204" pitchFamily="34" charset="0"/>
          </a:endParaRPr>
        </a:p>
      </dgm:t>
    </dgm:pt>
    <dgm:pt modelId="{470AE346-241B-403C-9EB1-7AFF1B1111DA}">
      <dgm:prSet phldrT="[Texto]" custT="1"/>
      <dgm:spPr/>
      <dgm:t>
        <a:bodyPr/>
        <a:lstStyle/>
        <a:p>
          <a:r>
            <a:rPr lang="es-CO" sz="1300" dirty="0" smtClean="0">
              <a:latin typeface="Arial Narrow" panose="020B0606020202030204" pitchFamily="34" charset="0"/>
            </a:rPr>
            <a:t>JARDÍN SOCIAL</a:t>
          </a:r>
          <a:endParaRPr lang="es-CO" sz="1300" dirty="0">
            <a:latin typeface="Arial Narrow" panose="020B0606020202030204" pitchFamily="34" charset="0"/>
          </a:endParaRPr>
        </a:p>
      </dgm:t>
    </dgm:pt>
    <dgm:pt modelId="{BD502C25-28DB-444B-BC59-FAEA1265229A}" type="parTrans" cxnId="{B5FBD961-64EF-45AD-8B34-B76A9232729D}">
      <dgm:prSet/>
      <dgm:spPr/>
      <dgm:t>
        <a:bodyPr/>
        <a:lstStyle/>
        <a:p>
          <a:endParaRPr lang="es-CO" sz="1300">
            <a:latin typeface="Arial Narrow" panose="020B0606020202030204" pitchFamily="34" charset="0"/>
          </a:endParaRPr>
        </a:p>
      </dgm:t>
    </dgm:pt>
    <dgm:pt modelId="{51CC9D38-46E8-4400-B666-C7ACAE87FC6C}" type="sibTrans" cxnId="{B5FBD961-64EF-45AD-8B34-B76A9232729D}">
      <dgm:prSet/>
      <dgm:spPr/>
      <dgm:t>
        <a:bodyPr/>
        <a:lstStyle/>
        <a:p>
          <a:endParaRPr lang="es-CO" sz="1300">
            <a:latin typeface="Arial Narrow" panose="020B0606020202030204" pitchFamily="34" charset="0"/>
          </a:endParaRPr>
        </a:p>
      </dgm:t>
    </dgm:pt>
    <dgm:pt modelId="{F5CF649A-D581-408A-BC7E-80C1E7456042}">
      <dgm:prSet phldrT="[Texto]" custT="1"/>
      <dgm:spPr/>
      <dgm:t>
        <a:bodyPr/>
        <a:lstStyle/>
        <a:p>
          <a:r>
            <a:rPr lang="es-CO" sz="1300" dirty="0" smtClean="0">
              <a:latin typeface="Arial Narrow" panose="020B0606020202030204" pitchFamily="34" charset="0"/>
            </a:rPr>
            <a:t>GRADO TRANSICIÓN CON ATENCIÓN INTEGRAL</a:t>
          </a:r>
          <a:endParaRPr lang="es-CO" sz="1300" dirty="0">
            <a:latin typeface="Arial Narrow" panose="020B0606020202030204" pitchFamily="34" charset="0"/>
          </a:endParaRPr>
        </a:p>
      </dgm:t>
    </dgm:pt>
    <dgm:pt modelId="{7134E1A7-CB78-4223-8DF4-3B545B08B98D}" type="parTrans" cxnId="{872FE5C4-A551-4920-81E1-96ABE7C389DD}">
      <dgm:prSet/>
      <dgm:spPr/>
      <dgm:t>
        <a:bodyPr/>
        <a:lstStyle/>
        <a:p>
          <a:endParaRPr lang="es-CO" sz="1300">
            <a:latin typeface="Arial Narrow" panose="020B0606020202030204" pitchFamily="34" charset="0"/>
          </a:endParaRPr>
        </a:p>
      </dgm:t>
    </dgm:pt>
    <dgm:pt modelId="{95E598C1-7C0C-49D6-8091-29F796B28CEB}" type="sibTrans" cxnId="{872FE5C4-A551-4920-81E1-96ABE7C389DD}">
      <dgm:prSet/>
      <dgm:spPr/>
      <dgm:t>
        <a:bodyPr/>
        <a:lstStyle/>
        <a:p>
          <a:endParaRPr lang="es-CO" sz="1300">
            <a:latin typeface="Arial Narrow" panose="020B0606020202030204" pitchFamily="34" charset="0"/>
          </a:endParaRPr>
        </a:p>
      </dgm:t>
    </dgm:pt>
    <dgm:pt modelId="{9C87CCD0-A96D-47C8-A35B-2778C16A5B4F}">
      <dgm:prSet phldrT="[Texto]" custT="1"/>
      <dgm:spPr/>
      <dgm:t>
        <a:bodyPr/>
        <a:lstStyle/>
        <a:p>
          <a:r>
            <a:rPr lang="es-CO" sz="1300" dirty="0" smtClean="0">
              <a:latin typeface="Arial Narrow" panose="020B0606020202030204" pitchFamily="34" charset="0"/>
            </a:rPr>
            <a:t>HOGAR INFANTIL – LACTANTES Y PREESCOLARES</a:t>
          </a:r>
          <a:endParaRPr lang="es-CO" sz="1300" dirty="0">
            <a:latin typeface="Arial Narrow" panose="020B0606020202030204" pitchFamily="34" charset="0"/>
          </a:endParaRPr>
        </a:p>
      </dgm:t>
    </dgm:pt>
    <dgm:pt modelId="{66ACF5B1-3D0B-47A2-AFCF-81F941824F01}" type="parTrans" cxnId="{117E1DC1-7FA6-4128-8EF7-59D6C0056E4E}">
      <dgm:prSet/>
      <dgm:spPr/>
      <dgm:t>
        <a:bodyPr/>
        <a:lstStyle/>
        <a:p>
          <a:endParaRPr lang="es-CO" sz="1300">
            <a:latin typeface="Arial Narrow" panose="020B0606020202030204" pitchFamily="34" charset="0"/>
          </a:endParaRPr>
        </a:p>
      </dgm:t>
    </dgm:pt>
    <dgm:pt modelId="{C70EF354-5924-4131-B780-512FD40EDE1A}" type="sibTrans" cxnId="{117E1DC1-7FA6-4128-8EF7-59D6C0056E4E}">
      <dgm:prSet/>
      <dgm:spPr/>
      <dgm:t>
        <a:bodyPr/>
        <a:lstStyle/>
        <a:p>
          <a:endParaRPr lang="es-CO" sz="1300">
            <a:latin typeface="Arial Narrow" panose="020B0606020202030204" pitchFamily="34" charset="0"/>
          </a:endParaRPr>
        </a:p>
      </dgm:t>
    </dgm:pt>
    <dgm:pt modelId="{AC73B614-BEFA-456D-A721-AE47B4E58848}" type="pres">
      <dgm:prSet presAssocID="{380A642E-21C4-4928-94B3-0E94B86C51C3}" presName="composite" presStyleCnt="0">
        <dgm:presLayoutVars>
          <dgm:chMax val="1"/>
          <dgm:dir/>
          <dgm:resizeHandles val="exact"/>
        </dgm:presLayoutVars>
      </dgm:prSet>
      <dgm:spPr/>
      <dgm:t>
        <a:bodyPr/>
        <a:lstStyle/>
        <a:p>
          <a:endParaRPr lang="es-CO"/>
        </a:p>
      </dgm:t>
    </dgm:pt>
    <dgm:pt modelId="{CF7E4435-03F9-4C61-AA2A-4D154C299F80}" type="pres">
      <dgm:prSet presAssocID="{380A642E-21C4-4928-94B3-0E94B86C51C3}" presName="radial" presStyleCnt="0">
        <dgm:presLayoutVars>
          <dgm:animLvl val="ctr"/>
        </dgm:presLayoutVars>
      </dgm:prSet>
      <dgm:spPr/>
    </dgm:pt>
    <dgm:pt modelId="{66CE4606-FECC-48BC-899D-D9FD355ACE54}" type="pres">
      <dgm:prSet presAssocID="{08106A2D-DC1E-4894-82A4-13C12E704A10}" presName="centerShape" presStyleLbl="vennNode1" presStyleIdx="0" presStyleCnt="7" custScaleX="153061" custScaleY="142797"/>
      <dgm:spPr/>
      <dgm:t>
        <a:bodyPr/>
        <a:lstStyle/>
        <a:p>
          <a:endParaRPr lang="es-CO"/>
        </a:p>
      </dgm:t>
    </dgm:pt>
    <dgm:pt modelId="{528B2541-55E8-4377-90DC-9D9B761EDD52}" type="pres">
      <dgm:prSet presAssocID="{D076A481-11CD-4672-AF04-F6CEFCDF7194}" presName="node" presStyleLbl="vennNode1" presStyleIdx="1" presStyleCnt="7" custRadScaleRad="100650">
        <dgm:presLayoutVars>
          <dgm:bulletEnabled val="1"/>
        </dgm:presLayoutVars>
      </dgm:prSet>
      <dgm:spPr/>
      <dgm:t>
        <a:bodyPr/>
        <a:lstStyle/>
        <a:p>
          <a:endParaRPr lang="es-CO"/>
        </a:p>
      </dgm:t>
    </dgm:pt>
    <dgm:pt modelId="{BE80596E-8830-467B-80FB-FF7486D350E0}" type="pres">
      <dgm:prSet presAssocID="{65CB561D-FC10-40FA-9171-3CEBF57EB295}" presName="node" presStyleLbl="vennNode1" presStyleIdx="2" presStyleCnt="7" custRadScaleRad="133326" custRadScaleInc="14395">
        <dgm:presLayoutVars>
          <dgm:bulletEnabled val="1"/>
        </dgm:presLayoutVars>
      </dgm:prSet>
      <dgm:spPr/>
      <dgm:t>
        <a:bodyPr/>
        <a:lstStyle/>
        <a:p>
          <a:endParaRPr lang="es-CO"/>
        </a:p>
      </dgm:t>
    </dgm:pt>
    <dgm:pt modelId="{20D874D0-8C54-4497-A2DA-A5C83E035F53}" type="pres">
      <dgm:prSet presAssocID="{FBFE03B5-3FAE-40B3-89FC-5D1D66B56881}" presName="node" presStyleLbl="vennNode1" presStyleIdx="3" presStyleCnt="7" custRadScaleRad="133225" custRadScaleInc="-5164">
        <dgm:presLayoutVars>
          <dgm:bulletEnabled val="1"/>
        </dgm:presLayoutVars>
      </dgm:prSet>
      <dgm:spPr/>
      <dgm:t>
        <a:bodyPr/>
        <a:lstStyle/>
        <a:p>
          <a:endParaRPr lang="es-CO"/>
        </a:p>
      </dgm:t>
    </dgm:pt>
    <dgm:pt modelId="{0C047307-F38E-469D-8CC4-6D1F17927F11}" type="pres">
      <dgm:prSet presAssocID="{470AE346-241B-403C-9EB1-7AFF1B1111DA}" presName="node" presStyleLbl="vennNode1" presStyleIdx="4" presStyleCnt="7" custRadScaleRad="109726" custRadScaleInc="-4176">
        <dgm:presLayoutVars>
          <dgm:bulletEnabled val="1"/>
        </dgm:presLayoutVars>
      </dgm:prSet>
      <dgm:spPr/>
      <dgm:t>
        <a:bodyPr/>
        <a:lstStyle/>
        <a:p>
          <a:endParaRPr lang="es-CO"/>
        </a:p>
      </dgm:t>
    </dgm:pt>
    <dgm:pt modelId="{37E9C042-8EFD-4AC7-8E3E-A70F4E5C2FB2}" type="pres">
      <dgm:prSet presAssocID="{9C87CCD0-A96D-47C8-A35B-2778C16A5B4F}" presName="node" presStyleLbl="vennNode1" presStyleIdx="5" presStyleCnt="7" custScaleX="110367" custRadScaleRad="133336" custRadScaleInc="13294">
        <dgm:presLayoutVars>
          <dgm:bulletEnabled val="1"/>
        </dgm:presLayoutVars>
      </dgm:prSet>
      <dgm:spPr/>
      <dgm:t>
        <a:bodyPr/>
        <a:lstStyle/>
        <a:p>
          <a:endParaRPr lang="es-CO"/>
        </a:p>
      </dgm:t>
    </dgm:pt>
    <dgm:pt modelId="{82C90440-0805-42A3-BEC7-8638E6FE35DA}" type="pres">
      <dgm:prSet presAssocID="{F5CF649A-D581-408A-BC7E-80C1E7456042}" presName="node" presStyleLbl="vennNode1" presStyleIdx="6" presStyleCnt="7" custRadScaleRad="136631" custRadScaleInc="-7962">
        <dgm:presLayoutVars>
          <dgm:bulletEnabled val="1"/>
        </dgm:presLayoutVars>
      </dgm:prSet>
      <dgm:spPr/>
      <dgm:t>
        <a:bodyPr/>
        <a:lstStyle/>
        <a:p>
          <a:endParaRPr lang="es-CO"/>
        </a:p>
      </dgm:t>
    </dgm:pt>
  </dgm:ptLst>
  <dgm:cxnLst>
    <dgm:cxn modelId="{F5F7C042-8754-4BD7-90E5-93F0F2860AF8}" type="presOf" srcId="{470AE346-241B-403C-9EB1-7AFF1B1111DA}" destId="{0C047307-F38E-469D-8CC4-6D1F17927F11}" srcOrd="0" destOrd="0" presId="urn:microsoft.com/office/officeart/2005/8/layout/radial3"/>
    <dgm:cxn modelId="{4563E999-F4C9-4CD7-9080-E12FD68F4465}" type="presOf" srcId="{9C87CCD0-A96D-47C8-A35B-2778C16A5B4F}" destId="{37E9C042-8EFD-4AC7-8E3E-A70F4E5C2FB2}" srcOrd="0" destOrd="0" presId="urn:microsoft.com/office/officeart/2005/8/layout/radial3"/>
    <dgm:cxn modelId="{872FE5C4-A551-4920-81E1-96ABE7C389DD}" srcId="{08106A2D-DC1E-4894-82A4-13C12E704A10}" destId="{F5CF649A-D581-408A-BC7E-80C1E7456042}" srcOrd="5" destOrd="0" parTransId="{7134E1A7-CB78-4223-8DF4-3B545B08B98D}" sibTransId="{95E598C1-7C0C-49D6-8091-29F796B28CEB}"/>
    <dgm:cxn modelId="{71C234CB-2085-466B-A9FB-C47FDDEBD30C}" type="presOf" srcId="{FBFE03B5-3FAE-40B3-89FC-5D1D66B56881}" destId="{20D874D0-8C54-4497-A2DA-A5C83E035F53}" srcOrd="0" destOrd="0" presId="urn:microsoft.com/office/officeart/2005/8/layout/radial3"/>
    <dgm:cxn modelId="{139FEDDD-1989-4419-AB10-067682DD11A0}" type="presOf" srcId="{65CB561D-FC10-40FA-9171-3CEBF57EB295}" destId="{BE80596E-8830-467B-80FB-FF7486D350E0}" srcOrd="0" destOrd="0" presId="urn:microsoft.com/office/officeart/2005/8/layout/radial3"/>
    <dgm:cxn modelId="{5BBCA414-CBF9-4044-9EB0-9416BE1BACC1}" srcId="{380A642E-21C4-4928-94B3-0E94B86C51C3}" destId="{08106A2D-DC1E-4894-82A4-13C12E704A10}" srcOrd="0" destOrd="0" parTransId="{1746C858-F835-46CB-A758-9F507C468358}" sibTransId="{46FAAA0E-EB10-4A06-8B81-7B46B2CECD4C}"/>
    <dgm:cxn modelId="{4CE9373D-C9F3-4E05-84D2-9892B9755273}" type="presOf" srcId="{F5CF649A-D581-408A-BC7E-80C1E7456042}" destId="{82C90440-0805-42A3-BEC7-8638E6FE35DA}" srcOrd="0" destOrd="0" presId="urn:microsoft.com/office/officeart/2005/8/layout/radial3"/>
    <dgm:cxn modelId="{6D192534-A5BC-4108-8672-E45D7FF56B57}" type="presOf" srcId="{D076A481-11CD-4672-AF04-F6CEFCDF7194}" destId="{528B2541-55E8-4377-90DC-9D9B761EDD52}" srcOrd="0" destOrd="0" presId="urn:microsoft.com/office/officeart/2005/8/layout/radial3"/>
    <dgm:cxn modelId="{4EA260C0-F881-4D52-B31F-01BD6ACAEEED}" srcId="{08106A2D-DC1E-4894-82A4-13C12E704A10}" destId="{FBFE03B5-3FAE-40B3-89FC-5D1D66B56881}" srcOrd="2" destOrd="0" parTransId="{262B2E52-759F-4C0C-AC0F-74640C9E6C0B}" sibTransId="{BD57AE63-D9B9-4A58-BF0D-7F5CCF0B2E0C}"/>
    <dgm:cxn modelId="{CE8EB152-878D-4214-8870-60B7147422C6}" type="presOf" srcId="{380A642E-21C4-4928-94B3-0E94B86C51C3}" destId="{AC73B614-BEFA-456D-A721-AE47B4E58848}" srcOrd="0" destOrd="0" presId="urn:microsoft.com/office/officeart/2005/8/layout/radial3"/>
    <dgm:cxn modelId="{117E1DC1-7FA6-4128-8EF7-59D6C0056E4E}" srcId="{08106A2D-DC1E-4894-82A4-13C12E704A10}" destId="{9C87CCD0-A96D-47C8-A35B-2778C16A5B4F}" srcOrd="4" destOrd="0" parTransId="{66ACF5B1-3D0B-47A2-AFCF-81F941824F01}" sibTransId="{C70EF354-5924-4131-B780-512FD40EDE1A}"/>
    <dgm:cxn modelId="{9C13259F-217D-4DF1-92CE-DEF5963B9E45}" srcId="{08106A2D-DC1E-4894-82A4-13C12E704A10}" destId="{D076A481-11CD-4672-AF04-F6CEFCDF7194}" srcOrd="0" destOrd="0" parTransId="{86A7E78C-91DF-4A2B-9052-E6C8E86F1466}" sibTransId="{24FC45D6-1007-44EE-B91E-B8C33F599821}"/>
    <dgm:cxn modelId="{1A703470-AA7D-4DB9-82ED-AFFDA7D03D6D}" type="presOf" srcId="{08106A2D-DC1E-4894-82A4-13C12E704A10}" destId="{66CE4606-FECC-48BC-899D-D9FD355ACE54}" srcOrd="0" destOrd="0" presId="urn:microsoft.com/office/officeart/2005/8/layout/radial3"/>
    <dgm:cxn modelId="{E8679085-BE61-4846-888A-04B2FB4A6030}" srcId="{08106A2D-DC1E-4894-82A4-13C12E704A10}" destId="{65CB561D-FC10-40FA-9171-3CEBF57EB295}" srcOrd="1" destOrd="0" parTransId="{5940FB73-681E-4962-9DF7-3FC641145B7E}" sibTransId="{C23E5F92-AF9B-43C8-BD06-C9FE040B6D15}"/>
    <dgm:cxn modelId="{B5FBD961-64EF-45AD-8B34-B76A9232729D}" srcId="{08106A2D-DC1E-4894-82A4-13C12E704A10}" destId="{470AE346-241B-403C-9EB1-7AFF1B1111DA}" srcOrd="3" destOrd="0" parTransId="{BD502C25-28DB-444B-BC59-FAEA1265229A}" sibTransId="{51CC9D38-46E8-4400-B666-C7ACAE87FC6C}"/>
    <dgm:cxn modelId="{E4FB7D9C-313B-48E6-B8D0-079D32C2880B}" type="presParOf" srcId="{AC73B614-BEFA-456D-A721-AE47B4E58848}" destId="{CF7E4435-03F9-4C61-AA2A-4D154C299F80}" srcOrd="0" destOrd="0" presId="urn:microsoft.com/office/officeart/2005/8/layout/radial3"/>
    <dgm:cxn modelId="{5E5B3E9D-35D7-4F31-90CE-9CB93E5DCE38}" type="presParOf" srcId="{CF7E4435-03F9-4C61-AA2A-4D154C299F80}" destId="{66CE4606-FECC-48BC-899D-D9FD355ACE54}" srcOrd="0" destOrd="0" presId="urn:microsoft.com/office/officeart/2005/8/layout/radial3"/>
    <dgm:cxn modelId="{46D860A3-8FEC-492C-8D29-D9A27AF76E8F}" type="presParOf" srcId="{CF7E4435-03F9-4C61-AA2A-4D154C299F80}" destId="{528B2541-55E8-4377-90DC-9D9B761EDD52}" srcOrd="1" destOrd="0" presId="urn:microsoft.com/office/officeart/2005/8/layout/radial3"/>
    <dgm:cxn modelId="{993E7E37-DA35-4C81-BE9C-0DA7C0AEBF01}" type="presParOf" srcId="{CF7E4435-03F9-4C61-AA2A-4D154C299F80}" destId="{BE80596E-8830-467B-80FB-FF7486D350E0}" srcOrd="2" destOrd="0" presId="urn:microsoft.com/office/officeart/2005/8/layout/radial3"/>
    <dgm:cxn modelId="{3386A314-451D-43A0-A435-6DB96E834E2B}" type="presParOf" srcId="{CF7E4435-03F9-4C61-AA2A-4D154C299F80}" destId="{20D874D0-8C54-4497-A2DA-A5C83E035F53}" srcOrd="3" destOrd="0" presId="urn:microsoft.com/office/officeart/2005/8/layout/radial3"/>
    <dgm:cxn modelId="{445463C1-FA5E-4B8C-859D-AB1F25AAD461}" type="presParOf" srcId="{CF7E4435-03F9-4C61-AA2A-4D154C299F80}" destId="{0C047307-F38E-469D-8CC4-6D1F17927F11}" srcOrd="4" destOrd="0" presId="urn:microsoft.com/office/officeart/2005/8/layout/radial3"/>
    <dgm:cxn modelId="{73132088-6CBC-490B-8E22-FE8617655620}" type="presParOf" srcId="{CF7E4435-03F9-4C61-AA2A-4D154C299F80}" destId="{37E9C042-8EFD-4AC7-8E3E-A70F4E5C2FB2}" srcOrd="5" destOrd="0" presId="urn:microsoft.com/office/officeart/2005/8/layout/radial3"/>
    <dgm:cxn modelId="{E6959CA4-13A1-48BB-AE69-A80067F284AC}" type="presParOf" srcId="{CF7E4435-03F9-4C61-AA2A-4D154C299F80}" destId="{82C90440-0805-42A3-BEC7-8638E6FE35DA}"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EB4001E-7974-4369-9F56-8232A732F085}" type="doc">
      <dgm:prSet loTypeId="urn:microsoft.com/office/officeart/2005/8/layout/hierarchy4" loCatId="list" qsTypeId="urn:microsoft.com/office/officeart/2005/8/quickstyle/simple4" qsCatId="simple" csTypeId="urn:microsoft.com/office/officeart/2005/8/colors/colorful5" csCatId="colorful" phldr="1"/>
      <dgm:spPr/>
      <dgm:t>
        <a:bodyPr/>
        <a:lstStyle/>
        <a:p>
          <a:endParaRPr lang="es-CO"/>
        </a:p>
      </dgm:t>
    </dgm:pt>
    <dgm:pt modelId="{05D4C60B-8585-43BE-BA46-29B8A0F5E566}">
      <dgm:prSet phldrT="[Texto]" custT="1"/>
      <dgm:spPr/>
      <dgm:t>
        <a:bodyPr/>
        <a:lstStyle/>
        <a:p>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Población Objetivo</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p>
        <a:p>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smtClean="0">
              <a:solidFill>
                <a:schemeClr val="tx1"/>
              </a:solidFill>
              <a:ea typeface="Calibri" panose="020F0502020204030204" pitchFamily="34" charset="0"/>
              <a:cs typeface="Arial" panose="020B0604020202020204" pitchFamily="34" charset="0"/>
            </a:rPr>
            <a:t>Las acciones de esta modalidad, están dirigidas a niños y niñas entre 6 meses y 4 años, 11 meses de edad, provenientes de familias con vulnerabilidad económica y social prioritariamente, </a:t>
          </a:r>
          <a:r>
            <a:rPr lang="es-CO" altLang="es-CO" sz="1400" u="sng" smtClean="0">
              <a:solidFill>
                <a:schemeClr val="tx1"/>
              </a:solidFill>
              <a:ea typeface="Calibri" panose="020F0502020204030204" pitchFamily="34" charset="0"/>
              <a:cs typeface="Arial" panose="020B0604020202020204" pitchFamily="34" charset="0"/>
            </a:rPr>
            <a:t>a quienes por</a:t>
          </a:r>
          <a:r>
            <a:rPr lang="es-MX" altLang="es-CO" sz="1400" u="sng" smtClean="0">
              <a:solidFill>
                <a:schemeClr val="tx1"/>
              </a:solidFill>
              <a:ea typeface="Calibri" panose="020F0502020204030204" pitchFamily="34" charset="0"/>
              <a:cs typeface="Arial" panose="020B0604020202020204" pitchFamily="34" charset="0"/>
            </a:rPr>
            <a:t> razones de trabajo </a:t>
          </a:r>
          <a:r>
            <a:rPr lang="es-CO" altLang="es-CO" sz="1400" smtClean="0">
              <a:solidFill>
                <a:schemeClr val="tx1"/>
              </a:solidFill>
              <a:ea typeface="Calibri" panose="020F0502020204030204" pitchFamily="34" charset="0"/>
              <a:cs typeface="Arial" panose="020B0604020202020204" pitchFamily="34" charset="0"/>
            </a:rPr>
            <a:t>y otras circunstancias comprobadas</a:t>
          </a:r>
          <a:r>
            <a:rPr lang="es-MX" altLang="es-CO" sz="1400" smtClean="0">
              <a:solidFill>
                <a:schemeClr val="tx1"/>
              </a:solidFill>
              <a:ea typeface="Calibri" panose="020F0502020204030204" pitchFamily="34" charset="0"/>
              <a:cs typeface="Arial" panose="020B0604020202020204" pitchFamily="34" charset="0"/>
            </a:rPr>
            <a:t> de sus padres o adultos responsables de su cuidado, permanecen solos</a:t>
          </a:r>
          <a:r>
            <a:rPr lang="es-CO" altLang="es-CO" sz="1400" smtClean="0">
              <a:solidFill>
                <a:schemeClr val="tx1"/>
              </a:solidFill>
              <a:ea typeface="Calibri" panose="020F0502020204030204" pitchFamily="34" charset="0"/>
              <a:cs typeface="Arial" panose="020B0604020202020204" pitchFamily="34" charset="0"/>
            </a:rPr>
            <a:t> temporalmente; hijos/as</a:t>
          </a:r>
          <a:r>
            <a:rPr lang="es-MX" altLang="es-CO" sz="1400" smtClean="0">
              <a:solidFill>
                <a:schemeClr val="tx1"/>
              </a:solidFill>
              <a:ea typeface="Calibri" panose="020F0502020204030204" pitchFamily="34" charset="0"/>
              <a:cs typeface="Arial" panose="020B0604020202020204" pitchFamily="34" charset="0"/>
            </a:rPr>
            <a:t> de familias en situación de desplazamiento forzado; niños/as con discapacidad leve.</a:t>
          </a:r>
          <a:endParaRPr lang="es-CO" sz="1400" dirty="0">
            <a:solidFill>
              <a:schemeClr val="tx1"/>
            </a:solidFill>
            <a:latin typeface="Arial Narrow" panose="020B0606020202030204" pitchFamily="34" charset="0"/>
          </a:endParaRPr>
        </a:p>
      </dgm:t>
    </dgm:pt>
    <dgm:pt modelId="{E7C99479-0377-4922-8127-AFB6CAFD53A0}" type="parTrans" cxnId="{16280A0F-B27B-4522-9554-5C95E77B16B4}">
      <dgm:prSet/>
      <dgm:spPr/>
      <dgm:t>
        <a:bodyPr/>
        <a:lstStyle/>
        <a:p>
          <a:endParaRPr lang="es-CO" sz="1400">
            <a:solidFill>
              <a:schemeClr val="tx1"/>
            </a:solidFill>
            <a:latin typeface="Arial Narrow" panose="020B0606020202030204" pitchFamily="34" charset="0"/>
          </a:endParaRPr>
        </a:p>
      </dgm:t>
    </dgm:pt>
    <dgm:pt modelId="{CC4744B3-6CD2-4D80-928C-23FB5905B23C}" type="sibTrans" cxnId="{16280A0F-B27B-4522-9554-5C95E77B16B4}">
      <dgm:prSet/>
      <dgm:spPr/>
      <dgm:t>
        <a:bodyPr/>
        <a:lstStyle/>
        <a:p>
          <a:endParaRPr lang="es-CO" sz="1400">
            <a:solidFill>
              <a:schemeClr val="tx1"/>
            </a:solidFill>
            <a:latin typeface="Arial Narrow" panose="020B0606020202030204" pitchFamily="34" charset="0"/>
          </a:endParaRPr>
        </a:p>
      </dgm:t>
    </dgm:pt>
    <dgm:pt modelId="{26466D23-502D-41D7-949F-67480694DE39}">
      <dgm:prSet phldrT="[Texto]" custT="1"/>
      <dgm:spPr/>
      <dgm:t>
        <a:bodyPr/>
        <a:lstStyle/>
        <a:p>
          <a:r>
            <a:rPr lang="es-CO" altLang="es-CO" sz="1400" b="1"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Jornadas de Atención</a:t>
          </a:r>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p>
        <a:p>
          <a:r>
            <a:rPr lang="es-CO" altLang="es-CO" sz="1400" i="1"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smtClean="0">
              <a:solidFill>
                <a:schemeClr val="tx1"/>
              </a:solidFill>
              <a:ea typeface="Calibri" panose="020F0502020204030204" pitchFamily="34" charset="0"/>
              <a:cs typeface="Arial" panose="020B0604020202020204" pitchFamily="34" charset="0"/>
            </a:rPr>
            <a:t>Cinco (5) días de la semana en jornadas diurnas de ocho (8) horas a lo largo del año. </a:t>
          </a:r>
          <a:endParaRPr lang="es-CO" sz="1400" dirty="0">
            <a:solidFill>
              <a:schemeClr val="tx1"/>
            </a:solidFill>
            <a:latin typeface="Arial Narrow" panose="020B0606020202030204" pitchFamily="34" charset="0"/>
          </a:endParaRPr>
        </a:p>
      </dgm:t>
    </dgm:pt>
    <dgm:pt modelId="{C409B1EB-90A3-492B-BCCC-1ACA95CCE549}" type="parTrans" cxnId="{7B07633E-39F2-42EB-8CC0-6D9C081A2962}">
      <dgm:prSet/>
      <dgm:spPr/>
      <dgm:t>
        <a:bodyPr/>
        <a:lstStyle/>
        <a:p>
          <a:endParaRPr lang="es-CO" sz="1400">
            <a:solidFill>
              <a:schemeClr val="tx1"/>
            </a:solidFill>
            <a:latin typeface="Arial Narrow" panose="020B0606020202030204" pitchFamily="34" charset="0"/>
          </a:endParaRPr>
        </a:p>
      </dgm:t>
    </dgm:pt>
    <dgm:pt modelId="{26A6EFB5-CB24-4100-8723-C9158E8615FF}" type="sibTrans" cxnId="{7B07633E-39F2-42EB-8CC0-6D9C081A2962}">
      <dgm:prSet/>
      <dgm:spPr/>
      <dgm:t>
        <a:bodyPr/>
        <a:lstStyle/>
        <a:p>
          <a:endParaRPr lang="es-CO" sz="1400">
            <a:solidFill>
              <a:schemeClr val="tx1"/>
            </a:solidFill>
            <a:latin typeface="Arial Narrow" panose="020B0606020202030204" pitchFamily="34" charset="0"/>
          </a:endParaRPr>
        </a:p>
      </dgm:t>
    </dgm:pt>
    <dgm:pt modelId="{25A2E402-D1E5-476F-B527-6F7ED3E26C6D}">
      <dgm:prSet phldrT="[Texto]" custT="1"/>
      <dgm:spPr/>
      <dgm:t>
        <a:bodyPr/>
        <a:lstStyle/>
        <a:p>
          <a:r>
            <a:rPr lang="es-CO" altLang="es-CO" sz="1400" b="1" i="1" smtClean="0">
              <a:solidFill>
                <a:schemeClr val="tx1"/>
              </a:solidFill>
              <a:effectLst>
                <a:outerShdw blurRad="38100" dist="38100" dir="2700000" algn="tl">
                  <a:srgbClr val="000000">
                    <a:alpha val="43137"/>
                  </a:srgbClr>
                </a:outerShdw>
              </a:effectLst>
              <a:ea typeface="MS PGothic" panose="020B0600070205080204" pitchFamily="34" charset="-128"/>
            </a:rPr>
            <a:t>Días de atención</a:t>
          </a:r>
          <a:r>
            <a:rPr lang="es-CO" altLang="es-CO" sz="1400" i="1" smtClean="0">
              <a:solidFill>
                <a:schemeClr val="tx1"/>
              </a:solidFill>
              <a:effectLst>
                <a:outerShdw blurRad="38100" dist="38100" dir="2700000" algn="tl">
                  <a:srgbClr val="000000">
                    <a:alpha val="43137"/>
                  </a:srgbClr>
                </a:outerShdw>
              </a:effectLst>
              <a:ea typeface="MS PGothic" panose="020B0600070205080204" pitchFamily="34" charset="-128"/>
            </a:rPr>
            <a:t>:</a:t>
          </a:r>
        </a:p>
        <a:p>
          <a:r>
            <a:rPr lang="es-CO" altLang="es-CO" sz="1400" i="1" smtClean="0">
              <a:solidFill>
                <a:schemeClr val="tx1"/>
              </a:solidFill>
              <a:effectLst>
                <a:outerShdw blurRad="38100" dist="38100" dir="2700000" algn="tl">
                  <a:srgbClr val="000000">
                    <a:alpha val="43137"/>
                  </a:srgbClr>
                </a:outerShdw>
              </a:effectLst>
              <a:ea typeface="MS PGothic" panose="020B0600070205080204" pitchFamily="34" charset="-128"/>
            </a:rPr>
            <a:t> </a:t>
          </a:r>
          <a:r>
            <a:rPr lang="es-CO" altLang="es-CO" sz="1400" smtClean="0">
              <a:solidFill>
                <a:schemeClr val="tx1"/>
              </a:solidFill>
              <a:ea typeface="MS PGothic" panose="020B0600070205080204" pitchFamily="34" charset="-128"/>
            </a:rPr>
            <a:t>220 días del año</a:t>
          </a:r>
          <a:endParaRPr lang="es-CO" sz="1400" dirty="0">
            <a:solidFill>
              <a:schemeClr val="tx1"/>
            </a:solidFill>
            <a:latin typeface="Arial Narrow" panose="020B0606020202030204" pitchFamily="34" charset="0"/>
          </a:endParaRPr>
        </a:p>
      </dgm:t>
    </dgm:pt>
    <dgm:pt modelId="{57A1EBE1-6E48-4C00-B8EC-4274FCEB1415}" type="parTrans" cxnId="{CCA59D0E-89EA-478F-9831-ECFC9D594B06}">
      <dgm:prSet/>
      <dgm:spPr/>
      <dgm:t>
        <a:bodyPr/>
        <a:lstStyle/>
        <a:p>
          <a:endParaRPr lang="es-CO" sz="1400">
            <a:solidFill>
              <a:schemeClr val="tx1"/>
            </a:solidFill>
            <a:latin typeface="Arial Narrow" panose="020B0606020202030204" pitchFamily="34" charset="0"/>
          </a:endParaRPr>
        </a:p>
      </dgm:t>
    </dgm:pt>
    <dgm:pt modelId="{8062BD7B-B8BC-4958-8566-000520EA82BE}" type="sibTrans" cxnId="{CCA59D0E-89EA-478F-9831-ECFC9D594B06}">
      <dgm:prSet/>
      <dgm:spPr/>
      <dgm:t>
        <a:bodyPr/>
        <a:lstStyle/>
        <a:p>
          <a:endParaRPr lang="es-CO" sz="1400">
            <a:solidFill>
              <a:schemeClr val="tx1"/>
            </a:solidFill>
            <a:latin typeface="Arial Narrow" panose="020B0606020202030204" pitchFamily="34" charset="0"/>
          </a:endParaRPr>
        </a:p>
      </dgm:t>
    </dgm:pt>
    <dgm:pt modelId="{F8ED8AF6-9457-4ADE-835F-589F258B733A}">
      <dgm:prSet phldrT="[Texto]" custT="1"/>
      <dgm:spPr/>
      <dgm:t>
        <a:bodyPr/>
        <a:lstStyle/>
        <a:p>
          <a:r>
            <a:rPr lang="es-CO" altLang="es-CO" sz="1400" b="1" i="1" dirty="0" smtClean="0">
              <a:solidFill>
                <a:schemeClr val="tx1"/>
              </a:solidFill>
              <a:effectLst>
                <a:outerShdw blurRad="38100" dist="38100" dir="2700000" algn="tl">
                  <a:srgbClr val="000000">
                    <a:alpha val="43137"/>
                  </a:srgbClr>
                </a:outerShdw>
              </a:effectLst>
              <a:ea typeface="MS PGothic" panose="020B0600070205080204" pitchFamily="34" charset="-128"/>
            </a:rPr>
            <a:t>Tipo de ración suministrada y aporte Nutricional</a:t>
          </a:r>
          <a:r>
            <a:rPr lang="es-CO" altLang="es-CO" sz="1400" i="1" dirty="0" smtClean="0">
              <a:solidFill>
                <a:schemeClr val="tx1"/>
              </a:solidFill>
              <a:effectLst>
                <a:outerShdw blurRad="38100" dist="38100" dir="2700000" algn="tl">
                  <a:srgbClr val="000000">
                    <a:alpha val="43137"/>
                  </a:srgbClr>
                </a:outerShdw>
              </a:effectLst>
              <a:ea typeface="MS PGothic" panose="020B0600070205080204" pitchFamily="34" charset="-128"/>
            </a:rPr>
            <a:t>: </a:t>
          </a:r>
        </a:p>
        <a:p>
          <a:r>
            <a:rPr lang="es-CO" altLang="es-CO" sz="1400" dirty="0" smtClean="0">
              <a:solidFill>
                <a:schemeClr val="tx1"/>
              </a:solidFill>
              <a:ea typeface="MS PGothic" panose="020B0600070205080204" pitchFamily="34" charset="-128"/>
            </a:rPr>
            <a:t>Ración preparada en sitio que aporta el 70%</a:t>
          </a:r>
          <a:endParaRPr lang="es-CO" sz="1400" dirty="0">
            <a:solidFill>
              <a:schemeClr val="tx1"/>
            </a:solidFill>
            <a:latin typeface="Arial Narrow" panose="020B0606020202030204" pitchFamily="34" charset="0"/>
          </a:endParaRPr>
        </a:p>
      </dgm:t>
    </dgm:pt>
    <dgm:pt modelId="{F733D273-D255-49C5-92EC-A3372CDC47BB}" type="parTrans" cxnId="{A549C50B-7975-42A8-B3A5-E1186C940183}">
      <dgm:prSet/>
      <dgm:spPr/>
      <dgm:t>
        <a:bodyPr/>
        <a:lstStyle/>
        <a:p>
          <a:endParaRPr lang="es-CO" sz="1400">
            <a:solidFill>
              <a:schemeClr val="tx1"/>
            </a:solidFill>
            <a:latin typeface="Arial Narrow" panose="020B0606020202030204" pitchFamily="34" charset="0"/>
          </a:endParaRPr>
        </a:p>
      </dgm:t>
    </dgm:pt>
    <dgm:pt modelId="{E251990D-3F9C-41E3-B89C-325FD3A0FDAE}" type="sibTrans" cxnId="{A549C50B-7975-42A8-B3A5-E1186C940183}">
      <dgm:prSet/>
      <dgm:spPr/>
      <dgm:t>
        <a:bodyPr/>
        <a:lstStyle/>
        <a:p>
          <a:endParaRPr lang="es-CO" sz="1400">
            <a:solidFill>
              <a:schemeClr val="tx1"/>
            </a:solidFill>
            <a:latin typeface="Arial Narrow" panose="020B0606020202030204" pitchFamily="34" charset="0"/>
          </a:endParaRPr>
        </a:p>
      </dgm:t>
    </dgm:pt>
    <dgm:pt modelId="{71A5ACF1-39F4-40E0-B051-54F55B6604B1}">
      <dgm:prSet phldrT="[Texto]" custT="1"/>
      <dgm:spPr/>
      <dgm:t>
        <a:bodyPr/>
        <a:lstStyle/>
        <a:p>
          <a:r>
            <a:rPr lang="es-CO" altLang="es-CO" sz="1400" b="1" i="1" smtClean="0">
              <a:solidFill>
                <a:schemeClr val="tx1"/>
              </a:solidFill>
              <a:effectLst>
                <a:outerShdw blurRad="38100" dist="38100" dir="2700000" algn="tl">
                  <a:srgbClr val="000000">
                    <a:alpha val="43137"/>
                  </a:srgbClr>
                </a:outerShdw>
              </a:effectLst>
              <a:ea typeface="MS PGothic" panose="020B0600070205080204" pitchFamily="34" charset="-128"/>
              <a:cs typeface="Arial" panose="020B0604020202020204" pitchFamily="34" charset="0"/>
            </a:rPr>
            <a:t>Estructura Operativa</a:t>
          </a:r>
          <a:r>
            <a:rPr lang="es-CO" altLang="es-CO" sz="1400" i="1" smtClean="0">
              <a:solidFill>
                <a:schemeClr val="tx1"/>
              </a:solidFill>
              <a:effectLst>
                <a:outerShdw blurRad="38100" dist="38100" dir="2700000" algn="tl">
                  <a:srgbClr val="000000">
                    <a:alpha val="43137"/>
                  </a:srgbClr>
                </a:outerShdw>
              </a:effectLst>
              <a:ea typeface="MS PGothic" panose="020B0600070205080204" pitchFamily="34" charset="-128"/>
              <a:cs typeface="Arial" panose="020B0604020202020204" pitchFamily="34" charset="0"/>
            </a:rPr>
            <a:t>: </a:t>
          </a:r>
        </a:p>
        <a:p>
          <a:r>
            <a:rPr lang="es-CO" altLang="es-CO" sz="1400" smtClean="0">
              <a:solidFill>
                <a:schemeClr val="tx1"/>
              </a:solidFill>
              <a:ea typeface="MS PGothic" panose="020B0600070205080204" pitchFamily="34" charset="-128"/>
              <a:cs typeface="Arial" panose="020B0604020202020204" pitchFamily="34" charset="0"/>
            </a:rPr>
            <a:t>Coordinador, Asistente Administrativo, Agente educativo, Auxiliar pedagógico, Psicosocial, profesional en salud Nutricionista.</a:t>
          </a:r>
          <a:endParaRPr lang="es-CO" sz="1400" dirty="0">
            <a:solidFill>
              <a:schemeClr val="tx1"/>
            </a:solidFill>
            <a:latin typeface="Arial Narrow" panose="020B0606020202030204" pitchFamily="34" charset="0"/>
          </a:endParaRPr>
        </a:p>
      </dgm:t>
    </dgm:pt>
    <dgm:pt modelId="{B2ABC22C-D998-46B2-BFE2-FA26ED95B9DC}" type="sibTrans" cxnId="{EE18D4BE-15EA-4061-BB09-3C34DBB429E9}">
      <dgm:prSet/>
      <dgm:spPr/>
      <dgm:t>
        <a:bodyPr/>
        <a:lstStyle/>
        <a:p>
          <a:endParaRPr lang="es-CO" sz="1400">
            <a:solidFill>
              <a:schemeClr val="tx1"/>
            </a:solidFill>
            <a:latin typeface="Arial Narrow" panose="020B0606020202030204" pitchFamily="34" charset="0"/>
          </a:endParaRPr>
        </a:p>
      </dgm:t>
    </dgm:pt>
    <dgm:pt modelId="{C2038456-2043-4F98-9541-217DFDDE4AC4}" type="parTrans" cxnId="{EE18D4BE-15EA-4061-BB09-3C34DBB429E9}">
      <dgm:prSet/>
      <dgm:spPr/>
      <dgm:t>
        <a:bodyPr/>
        <a:lstStyle/>
        <a:p>
          <a:endParaRPr lang="es-CO" sz="1400">
            <a:solidFill>
              <a:schemeClr val="tx1"/>
            </a:solidFill>
            <a:latin typeface="Arial Narrow" panose="020B0606020202030204" pitchFamily="34" charset="0"/>
          </a:endParaRPr>
        </a:p>
      </dgm:t>
    </dgm:pt>
    <dgm:pt modelId="{393B705C-7AE7-41A7-B31B-F22F461D8771}" type="pres">
      <dgm:prSet presAssocID="{7EB4001E-7974-4369-9F56-8232A732F085}" presName="Name0" presStyleCnt="0">
        <dgm:presLayoutVars>
          <dgm:chPref val="1"/>
          <dgm:dir/>
          <dgm:animOne val="branch"/>
          <dgm:animLvl val="lvl"/>
          <dgm:resizeHandles/>
        </dgm:presLayoutVars>
      </dgm:prSet>
      <dgm:spPr/>
      <dgm:t>
        <a:bodyPr/>
        <a:lstStyle/>
        <a:p>
          <a:endParaRPr lang="es-CO"/>
        </a:p>
      </dgm:t>
    </dgm:pt>
    <dgm:pt modelId="{16DE7F84-5E78-4344-89E2-73E9EAA08474}" type="pres">
      <dgm:prSet presAssocID="{05D4C60B-8585-43BE-BA46-29B8A0F5E566}" presName="vertOne" presStyleCnt="0"/>
      <dgm:spPr/>
    </dgm:pt>
    <dgm:pt modelId="{C194B3B6-1AB1-4B4D-BF1A-EB46D7DF51D2}" type="pres">
      <dgm:prSet presAssocID="{05D4C60B-8585-43BE-BA46-29B8A0F5E566}" presName="txOne" presStyleLbl="node0" presStyleIdx="0" presStyleCnt="1">
        <dgm:presLayoutVars>
          <dgm:chPref val="3"/>
        </dgm:presLayoutVars>
      </dgm:prSet>
      <dgm:spPr/>
      <dgm:t>
        <a:bodyPr/>
        <a:lstStyle/>
        <a:p>
          <a:endParaRPr lang="es-CO"/>
        </a:p>
      </dgm:t>
    </dgm:pt>
    <dgm:pt modelId="{6872178B-4EF0-458E-9A4C-B1E30AAC0A05}" type="pres">
      <dgm:prSet presAssocID="{05D4C60B-8585-43BE-BA46-29B8A0F5E566}" presName="parTransOne" presStyleCnt="0"/>
      <dgm:spPr/>
    </dgm:pt>
    <dgm:pt modelId="{DF0729A1-ED3B-45E6-B9FB-F5C9A52AF691}" type="pres">
      <dgm:prSet presAssocID="{05D4C60B-8585-43BE-BA46-29B8A0F5E566}" presName="horzOne" presStyleCnt="0"/>
      <dgm:spPr/>
    </dgm:pt>
    <dgm:pt modelId="{E7B97C66-1062-4EE6-AD7C-2ED226FFD36C}" type="pres">
      <dgm:prSet presAssocID="{26466D23-502D-41D7-949F-67480694DE39}" presName="vertTwo" presStyleCnt="0"/>
      <dgm:spPr/>
    </dgm:pt>
    <dgm:pt modelId="{2260B583-582F-4CAC-AC0F-AE80AEA8FCEC}" type="pres">
      <dgm:prSet presAssocID="{26466D23-502D-41D7-949F-67480694DE39}" presName="txTwo" presStyleLbl="node2" presStyleIdx="0" presStyleCnt="2">
        <dgm:presLayoutVars>
          <dgm:chPref val="3"/>
        </dgm:presLayoutVars>
      </dgm:prSet>
      <dgm:spPr/>
      <dgm:t>
        <a:bodyPr/>
        <a:lstStyle/>
        <a:p>
          <a:endParaRPr lang="es-CO"/>
        </a:p>
      </dgm:t>
    </dgm:pt>
    <dgm:pt modelId="{965D3CB6-5DEF-4174-8B5F-8F16DC4210B3}" type="pres">
      <dgm:prSet presAssocID="{26466D23-502D-41D7-949F-67480694DE39}" presName="horzTwo" presStyleCnt="0"/>
      <dgm:spPr/>
    </dgm:pt>
    <dgm:pt modelId="{778105D8-232A-458E-B2E8-02D3DAB3ACAA}" type="pres">
      <dgm:prSet presAssocID="{26A6EFB5-CB24-4100-8723-C9158E8615FF}" presName="sibSpaceTwo" presStyleCnt="0"/>
      <dgm:spPr/>
    </dgm:pt>
    <dgm:pt modelId="{E794E440-E4FF-4A4B-914D-95C7B2BA3932}" type="pres">
      <dgm:prSet presAssocID="{71A5ACF1-39F4-40E0-B051-54F55B6604B1}" presName="vertTwo" presStyleCnt="0"/>
      <dgm:spPr/>
    </dgm:pt>
    <dgm:pt modelId="{EAA7ACCE-6698-4717-8A54-2A8E980CC8A5}" type="pres">
      <dgm:prSet presAssocID="{71A5ACF1-39F4-40E0-B051-54F55B6604B1}" presName="txTwo" presStyleLbl="node2" presStyleIdx="1" presStyleCnt="2">
        <dgm:presLayoutVars>
          <dgm:chPref val="3"/>
        </dgm:presLayoutVars>
      </dgm:prSet>
      <dgm:spPr/>
      <dgm:t>
        <a:bodyPr/>
        <a:lstStyle/>
        <a:p>
          <a:endParaRPr lang="es-CO"/>
        </a:p>
      </dgm:t>
    </dgm:pt>
    <dgm:pt modelId="{D51EDCA6-2655-4A97-8A3B-7957133DF963}" type="pres">
      <dgm:prSet presAssocID="{71A5ACF1-39F4-40E0-B051-54F55B6604B1}" presName="parTransTwo" presStyleCnt="0"/>
      <dgm:spPr/>
    </dgm:pt>
    <dgm:pt modelId="{E0709B27-33BA-418D-92A3-9875595216EC}" type="pres">
      <dgm:prSet presAssocID="{71A5ACF1-39F4-40E0-B051-54F55B6604B1}" presName="horzTwo" presStyleCnt="0"/>
      <dgm:spPr/>
    </dgm:pt>
    <dgm:pt modelId="{4FDAAD4F-D9E4-4AEC-B8C0-110C7DFE7DCE}" type="pres">
      <dgm:prSet presAssocID="{25A2E402-D1E5-476F-B527-6F7ED3E26C6D}" presName="vertThree" presStyleCnt="0"/>
      <dgm:spPr/>
    </dgm:pt>
    <dgm:pt modelId="{6E456166-9154-4630-A7F3-07D61C8CD072}" type="pres">
      <dgm:prSet presAssocID="{25A2E402-D1E5-476F-B527-6F7ED3E26C6D}" presName="txThree" presStyleLbl="node3" presStyleIdx="0" presStyleCnt="2">
        <dgm:presLayoutVars>
          <dgm:chPref val="3"/>
        </dgm:presLayoutVars>
      </dgm:prSet>
      <dgm:spPr/>
      <dgm:t>
        <a:bodyPr/>
        <a:lstStyle/>
        <a:p>
          <a:endParaRPr lang="es-CO"/>
        </a:p>
      </dgm:t>
    </dgm:pt>
    <dgm:pt modelId="{359341A6-D554-4B85-82A2-927E8AFCB22D}" type="pres">
      <dgm:prSet presAssocID="{25A2E402-D1E5-476F-B527-6F7ED3E26C6D}" presName="horzThree" presStyleCnt="0"/>
      <dgm:spPr/>
    </dgm:pt>
    <dgm:pt modelId="{F18E3C87-2C19-40D8-84B9-90C12E299414}" type="pres">
      <dgm:prSet presAssocID="{8062BD7B-B8BC-4958-8566-000520EA82BE}" presName="sibSpaceThree" presStyleCnt="0"/>
      <dgm:spPr/>
    </dgm:pt>
    <dgm:pt modelId="{1AA98128-B0E2-45DE-8E85-663A59B8E69D}" type="pres">
      <dgm:prSet presAssocID="{F8ED8AF6-9457-4ADE-835F-589F258B733A}" presName="vertThree" presStyleCnt="0"/>
      <dgm:spPr/>
    </dgm:pt>
    <dgm:pt modelId="{035F14FD-0672-4F8C-AB55-89ACA6CC6801}" type="pres">
      <dgm:prSet presAssocID="{F8ED8AF6-9457-4ADE-835F-589F258B733A}" presName="txThree" presStyleLbl="node3" presStyleIdx="1" presStyleCnt="2">
        <dgm:presLayoutVars>
          <dgm:chPref val="3"/>
        </dgm:presLayoutVars>
      </dgm:prSet>
      <dgm:spPr/>
      <dgm:t>
        <a:bodyPr/>
        <a:lstStyle/>
        <a:p>
          <a:endParaRPr lang="es-CO"/>
        </a:p>
      </dgm:t>
    </dgm:pt>
    <dgm:pt modelId="{37CD9BD4-BE18-446E-B12F-ABF3483DD775}" type="pres">
      <dgm:prSet presAssocID="{F8ED8AF6-9457-4ADE-835F-589F258B733A}" presName="horzThree" presStyleCnt="0"/>
      <dgm:spPr/>
    </dgm:pt>
  </dgm:ptLst>
  <dgm:cxnLst>
    <dgm:cxn modelId="{A549C50B-7975-42A8-B3A5-E1186C940183}" srcId="{71A5ACF1-39F4-40E0-B051-54F55B6604B1}" destId="{F8ED8AF6-9457-4ADE-835F-589F258B733A}" srcOrd="1" destOrd="0" parTransId="{F733D273-D255-49C5-92EC-A3372CDC47BB}" sibTransId="{E251990D-3F9C-41E3-B89C-325FD3A0FDAE}"/>
    <dgm:cxn modelId="{C8FE4E43-8C8E-42E8-A5EA-2F2660B3F06D}" type="presOf" srcId="{71A5ACF1-39F4-40E0-B051-54F55B6604B1}" destId="{EAA7ACCE-6698-4717-8A54-2A8E980CC8A5}" srcOrd="0" destOrd="0" presId="urn:microsoft.com/office/officeart/2005/8/layout/hierarchy4"/>
    <dgm:cxn modelId="{56A93A39-1522-48E8-9A1B-A96BD177A79E}" type="presOf" srcId="{7EB4001E-7974-4369-9F56-8232A732F085}" destId="{393B705C-7AE7-41A7-B31B-F22F461D8771}" srcOrd="0" destOrd="0" presId="urn:microsoft.com/office/officeart/2005/8/layout/hierarchy4"/>
    <dgm:cxn modelId="{CCA59D0E-89EA-478F-9831-ECFC9D594B06}" srcId="{71A5ACF1-39F4-40E0-B051-54F55B6604B1}" destId="{25A2E402-D1E5-476F-B527-6F7ED3E26C6D}" srcOrd="0" destOrd="0" parTransId="{57A1EBE1-6E48-4C00-B8EC-4274FCEB1415}" sibTransId="{8062BD7B-B8BC-4958-8566-000520EA82BE}"/>
    <dgm:cxn modelId="{16280A0F-B27B-4522-9554-5C95E77B16B4}" srcId="{7EB4001E-7974-4369-9F56-8232A732F085}" destId="{05D4C60B-8585-43BE-BA46-29B8A0F5E566}" srcOrd="0" destOrd="0" parTransId="{E7C99479-0377-4922-8127-AFB6CAFD53A0}" sibTransId="{CC4744B3-6CD2-4D80-928C-23FB5905B23C}"/>
    <dgm:cxn modelId="{EE18D4BE-15EA-4061-BB09-3C34DBB429E9}" srcId="{05D4C60B-8585-43BE-BA46-29B8A0F5E566}" destId="{71A5ACF1-39F4-40E0-B051-54F55B6604B1}" srcOrd="1" destOrd="0" parTransId="{C2038456-2043-4F98-9541-217DFDDE4AC4}" sibTransId="{B2ABC22C-D998-46B2-BFE2-FA26ED95B9DC}"/>
    <dgm:cxn modelId="{7B07633E-39F2-42EB-8CC0-6D9C081A2962}" srcId="{05D4C60B-8585-43BE-BA46-29B8A0F5E566}" destId="{26466D23-502D-41D7-949F-67480694DE39}" srcOrd="0" destOrd="0" parTransId="{C409B1EB-90A3-492B-BCCC-1ACA95CCE549}" sibTransId="{26A6EFB5-CB24-4100-8723-C9158E8615FF}"/>
    <dgm:cxn modelId="{A86180A4-8C99-4548-AC4D-BE3CD7968AEC}" type="presOf" srcId="{25A2E402-D1E5-476F-B527-6F7ED3E26C6D}" destId="{6E456166-9154-4630-A7F3-07D61C8CD072}" srcOrd="0" destOrd="0" presId="urn:microsoft.com/office/officeart/2005/8/layout/hierarchy4"/>
    <dgm:cxn modelId="{2734E16E-E0E7-4AEC-A79B-1E6FA0180334}" type="presOf" srcId="{26466D23-502D-41D7-949F-67480694DE39}" destId="{2260B583-582F-4CAC-AC0F-AE80AEA8FCEC}" srcOrd="0" destOrd="0" presId="urn:microsoft.com/office/officeart/2005/8/layout/hierarchy4"/>
    <dgm:cxn modelId="{9E964F28-1597-4964-9624-35640F66D340}" type="presOf" srcId="{05D4C60B-8585-43BE-BA46-29B8A0F5E566}" destId="{C194B3B6-1AB1-4B4D-BF1A-EB46D7DF51D2}" srcOrd="0" destOrd="0" presId="urn:microsoft.com/office/officeart/2005/8/layout/hierarchy4"/>
    <dgm:cxn modelId="{C73AC827-FADF-4807-BCB6-6D4CC3B61166}" type="presOf" srcId="{F8ED8AF6-9457-4ADE-835F-589F258B733A}" destId="{035F14FD-0672-4F8C-AB55-89ACA6CC6801}" srcOrd="0" destOrd="0" presId="urn:microsoft.com/office/officeart/2005/8/layout/hierarchy4"/>
    <dgm:cxn modelId="{826CFF4B-68FD-411E-BC9D-CC844695A34D}" type="presParOf" srcId="{393B705C-7AE7-41A7-B31B-F22F461D8771}" destId="{16DE7F84-5E78-4344-89E2-73E9EAA08474}" srcOrd="0" destOrd="0" presId="urn:microsoft.com/office/officeart/2005/8/layout/hierarchy4"/>
    <dgm:cxn modelId="{7B569C2B-3A18-47D8-A747-483BC9A4E4B1}" type="presParOf" srcId="{16DE7F84-5E78-4344-89E2-73E9EAA08474}" destId="{C194B3B6-1AB1-4B4D-BF1A-EB46D7DF51D2}" srcOrd="0" destOrd="0" presId="urn:microsoft.com/office/officeart/2005/8/layout/hierarchy4"/>
    <dgm:cxn modelId="{F6435972-9244-4097-B960-61FE6B1D2053}" type="presParOf" srcId="{16DE7F84-5E78-4344-89E2-73E9EAA08474}" destId="{6872178B-4EF0-458E-9A4C-B1E30AAC0A05}" srcOrd="1" destOrd="0" presId="urn:microsoft.com/office/officeart/2005/8/layout/hierarchy4"/>
    <dgm:cxn modelId="{0F7BFE8D-F516-45E7-9A48-5C0BE29AB0F0}" type="presParOf" srcId="{16DE7F84-5E78-4344-89E2-73E9EAA08474}" destId="{DF0729A1-ED3B-45E6-B9FB-F5C9A52AF691}" srcOrd="2" destOrd="0" presId="urn:microsoft.com/office/officeart/2005/8/layout/hierarchy4"/>
    <dgm:cxn modelId="{8775814F-B2E8-47B9-A537-7F1282DA2EA3}" type="presParOf" srcId="{DF0729A1-ED3B-45E6-B9FB-F5C9A52AF691}" destId="{E7B97C66-1062-4EE6-AD7C-2ED226FFD36C}" srcOrd="0" destOrd="0" presId="urn:microsoft.com/office/officeart/2005/8/layout/hierarchy4"/>
    <dgm:cxn modelId="{D3ADEB48-D247-4F33-A367-E5489452DEF7}" type="presParOf" srcId="{E7B97C66-1062-4EE6-AD7C-2ED226FFD36C}" destId="{2260B583-582F-4CAC-AC0F-AE80AEA8FCEC}" srcOrd="0" destOrd="0" presId="urn:microsoft.com/office/officeart/2005/8/layout/hierarchy4"/>
    <dgm:cxn modelId="{F9454773-D366-4F17-8519-83D614945E7E}" type="presParOf" srcId="{E7B97C66-1062-4EE6-AD7C-2ED226FFD36C}" destId="{965D3CB6-5DEF-4174-8B5F-8F16DC4210B3}" srcOrd="1" destOrd="0" presId="urn:microsoft.com/office/officeart/2005/8/layout/hierarchy4"/>
    <dgm:cxn modelId="{43C139B0-5CAF-4CA0-94C2-13380D5D77BC}" type="presParOf" srcId="{DF0729A1-ED3B-45E6-B9FB-F5C9A52AF691}" destId="{778105D8-232A-458E-B2E8-02D3DAB3ACAA}" srcOrd="1" destOrd="0" presId="urn:microsoft.com/office/officeart/2005/8/layout/hierarchy4"/>
    <dgm:cxn modelId="{421AF187-3836-4745-B43E-6AFF3A1CDFB1}" type="presParOf" srcId="{DF0729A1-ED3B-45E6-B9FB-F5C9A52AF691}" destId="{E794E440-E4FF-4A4B-914D-95C7B2BA3932}" srcOrd="2" destOrd="0" presId="urn:microsoft.com/office/officeart/2005/8/layout/hierarchy4"/>
    <dgm:cxn modelId="{000C41F6-C47F-4F4E-A8D4-A34C8C09C9F2}" type="presParOf" srcId="{E794E440-E4FF-4A4B-914D-95C7B2BA3932}" destId="{EAA7ACCE-6698-4717-8A54-2A8E980CC8A5}" srcOrd="0" destOrd="0" presId="urn:microsoft.com/office/officeart/2005/8/layout/hierarchy4"/>
    <dgm:cxn modelId="{F8195905-36AE-4DB6-BCCA-A2C74303E71E}" type="presParOf" srcId="{E794E440-E4FF-4A4B-914D-95C7B2BA3932}" destId="{D51EDCA6-2655-4A97-8A3B-7957133DF963}" srcOrd="1" destOrd="0" presId="urn:microsoft.com/office/officeart/2005/8/layout/hierarchy4"/>
    <dgm:cxn modelId="{832478AC-4DED-4B3C-A38C-F6E362E7DE52}" type="presParOf" srcId="{E794E440-E4FF-4A4B-914D-95C7B2BA3932}" destId="{E0709B27-33BA-418D-92A3-9875595216EC}" srcOrd="2" destOrd="0" presId="urn:microsoft.com/office/officeart/2005/8/layout/hierarchy4"/>
    <dgm:cxn modelId="{F066ACB2-BF56-4190-84DB-486C02800E11}" type="presParOf" srcId="{E0709B27-33BA-418D-92A3-9875595216EC}" destId="{4FDAAD4F-D9E4-4AEC-B8C0-110C7DFE7DCE}" srcOrd="0" destOrd="0" presId="urn:microsoft.com/office/officeart/2005/8/layout/hierarchy4"/>
    <dgm:cxn modelId="{22EC173F-40E9-4A0E-8EBB-02F4310743D1}" type="presParOf" srcId="{4FDAAD4F-D9E4-4AEC-B8C0-110C7DFE7DCE}" destId="{6E456166-9154-4630-A7F3-07D61C8CD072}" srcOrd="0" destOrd="0" presId="urn:microsoft.com/office/officeart/2005/8/layout/hierarchy4"/>
    <dgm:cxn modelId="{771E19B7-37F5-409E-85CF-121492C48672}" type="presParOf" srcId="{4FDAAD4F-D9E4-4AEC-B8C0-110C7DFE7DCE}" destId="{359341A6-D554-4B85-82A2-927E8AFCB22D}" srcOrd="1" destOrd="0" presId="urn:microsoft.com/office/officeart/2005/8/layout/hierarchy4"/>
    <dgm:cxn modelId="{B2F65536-3B73-4E17-9174-8E3563D24681}" type="presParOf" srcId="{E0709B27-33BA-418D-92A3-9875595216EC}" destId="{F18E3C87-2C19-40D8-84B9-90C12E299414}" srcOrd="1" destOrd="0" presId="urn:microsoft.com/office/officeart/2005/8/layout/hierarchy4"/>
    <dgm:cxn modelId="{BD66859E-45AB-4F3D-AA1E-11F41BBA31DC}" type="presParOf" srcId="{E0709B27-33BA-418D-92A3-9875595216EC}" destId="{1AA98128-B0E2-45DE-8E85-663A59B8E69D}" srcOrd="2" destOrd="0" presId="urn:microsoft.com/office/officeart/2005/8/layout/hierarchy4"/>
    <dgm:cxn modelId="{C11FCDBB-5FD8-4A64-B19C-4C790884069B}" type="presParOf" srcId="{1AA98128-B0E2-45DE-8E85-663A59B8E69D}" destId="{035F14FD-0672-4F8C-AB55-89ACA6CC6801}" srcOrd="0" destOrd="0" presId="urn:microsoft.com/office/officeart/2005/8/layout/hierarchy4"/>
    <dgm:cxn modelId="{852F090C-093D-4B0A-B948-D8EDF551CEBC}" type="presParOf" srcId="{1AA98128-B0E2-45DE-8E85-663A59B8E69D}" destId="{37CD9BD4-BE18-446E-B12F-ABF3483DD77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8819ACB-C903-4FE1-9ABF-CC2760FA0381}" type="doc">
      <dgm:prSet loTypeId="urn:microsoft.com/office/officeart/2009/3/layout/FramedTextPicture" loCatId="picture" qsTypeId="urn:microsoft.com/office/officeart/2005/8/quickstyle/simple5" qsCatId="simple" csTypeId="urn:microsoft.com/office/officeart/2005/8/colors/colorful4" csCatId="colorful" phldr="1"/>
      <dgm:spPr/>
      <dgm:t>
        <a:bodyPr/>
        <a:lstStyle/>
        <a:p>
          <a:endParaRPr lang="es-CO"/>
        </a:p>
      </dgm:t>
    </dgm:pt>
    <dgm:pt modelId="{809902B0-76F2-4A52-A45A-EDE74B8C9B21}">
      <dgm:prSet phldrT="[Texto]" custT="1"/>
      <dgm:spPr/>
      <dgm:t>
        <a:bodyPr/>
        <a:lstStyle/>
        <a:p>
          <a:r>
            <a:rPr lang="es-CO" altLang="es-CO" sz="1400" smtClean="0">
              <a:ea typeface="Calibri" panose="020F0502020204030204" pitchFamily="34" charset="0"/>
              <a:cs typeface="Arial" panose="020B0604020202020204" pitchFamily="34" charset="0"/>
            </a:rPr>
            <a:t>Garantizar el servicio de educación inicial a niños, niñas de primera infancia, mujeres gestantes en el ,marco de la atención integral, reconociendo y respetando la diversidad y desarrollando enfoques diferenciales para garantizar la igualdad y la equidad en la atención. Responde a características propias de los territorios y las comunidades</a:t>
          </a:r>
        </a:p>
        <a:p>
          <a:endParaRPr lang="es-CO" altLang="es-CO" sz="1400" smtClean="0">
            <a:ea typeface="Calibri" panose="020F0502020204030204" pitchFamily="34" charset="0"/>
            <a:cs typeface="Arial" panose="020B0604020202020204" pitchFamily="34" charset="0"/>
          </a:endParaRPr>
        </a:p>
        <a:p>
          <a:r>
            <a:rPr lang="es-CO" altLang="es-CO" sz="1400" b="1" i="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Estructura Operativa</a:t>
          </a:r>
          <a:r>
            <a:rPr lang="es-CO" altLang="es-CO" sz="1400" i="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smtClean="0">
              <a:ea typeface="Calibri" panose="020F0502020204030204" pitchFamily="34" charset="0"/>
              <a:cs typeface="Arial" panose="020B0604020202020204" pitchFamily="34" charset="0"/>
            </a:rPr>
            <a:t>Tiene tres formas de atención actualmente, pero puede ajustarse en el proceso de concertación por las condiciones culturales y del territorio.</a:t>
          </a:r>
          <a:endParaRPr lang="es-CO" sz="1400" dirty="0">
            <a:latin typeface="Arial Narrow" panose="020B0606020202030204" pitchFamily="34" charset="0"/>
          </a:endParaRPr>
        </a:p>
      </dgm:t>
    </dgm:pt>
    <dgm:pt modelId="{1EDF287D-C132-478F-B4B9-B4EA90623901}" type="parTrans" cxnId="{983E1DD4-6185-47DF-8FAA-185F90FE14AD}">
      <dgm:prSet/>
      <dgm:spPr/>
      <dgm:t>
        <a:bodyPr/>
        <a:lstStyle/>
        <a:p>
          <a:endParaRPr lang="es-CO" sz="1400">
            <a:latin typeface="Arial Narrow" panose="020B0606020202030204" pitchFamily="34" charset="0"/>
          </a:endParaRPr>
        </a:p>
      </dgm:t>
    </dgm:pt>
    <dgm:pt modelId="{BB736B7C-2EBA-46AF-8CE3-FD8DEAB5479A}" type="sibTrans" cxnId="{983E1DD4-6185-47DF-8FAA-185F90FE14AD}">
      <dgm:prSet/>
      <dgm:spPr/>
      <dgm:t>
        <a:bodyPr/>
        <a:lstStyle/>
        <a:p>
          <a:endParaRPr lang="es-CO" sz="1400">
            <a:latin typeface="Arial Narrow" panose="020B0606020202030204" pitchFamily="34" charset="0"/>
          </a:endParaRPr>
        </a:p>
      </dgm:t>
    </dgm:pt>
    <dgm:pt modelId="{25B6F613-3135-47CB-ACF3-3C14CE018E9A}" type="pres">
      <dgm:prSet presAssocID="{08819ACB-C903-4FE1-9ABF-CC2760FA0381}" presName="Name0" presStyleCnt="0">
        <dgm:presLayoutVars>
          <dgm:chMax/>
          <dgm:chPref/>
          <dgm:dir/>
        </dgm:presLayoutVars>
      </dgm:prSet>
      <dgm:spPr/>
      <dgm:t>
        <a:bodyPr/>
        <a:lstStyle/>
        <a:p>
          <a:endParaRPr lang="es-CO"/>
        </a:p>
      </dgm:t>
    </dgm:pt>
    <dgm:pt modelId="{2BBF21CD-A8F6-473D-B317-B933853119C7}" type="pres">
      <dgm:prSet presAssocID="{809902B0-76F2-4A52-A45A-EDE74B8C9B21}" presName="composite" presStyleCnt="0">
        <dgm:presLayoutVars>
          <dgm:chMax/>
          <dgm:chPref/>
        </dgm:presLayoutVars>
      </dgm:prSet>
      <dgm:spPr/>
    </dgm:pt>
    <dgm:pt modelId="{0EAE09F1-002D-43FA-9028-098E2E7FC0D2}" type="pres">
      <dgm:prSet presAssocID="{809902B0-76F2-4A52-A45A-EDE74B8C9B21}" presName="Image" presStyleLbl="b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dgm:spPr>
    </dgm:pt>
    <dgm:pt modelId="{CA90B32B-B439-4F1E-90DC-75A55DF86EFF}" type="pres">
      <dgm:prSet presAssocID="{809902B0-76F2-4A52-A45A-EDE74B8C9B21}" presName="ParentText" presStyleLbl="revTx" presStyleIdx="0" presStyleCnt="1">
        <dgm:presLayoutVars>
          <dgm:chMax val="0"/>
          <dgm:chPref val="0"/>
          <dgm:bulletEnabled val="1"/>
        </dgm:presLayoutVars>
      </dgm:prSet>
      <dgm:spPr/>
      <dgm:t>
        <a:bodyPr/>
        <a:lstStyle/>
        <a:p>
          <a:endParaRPr lang="es-CO"/>
        </a:p>
      </dgm:t>
    </dgm:pt>
    <dgm:pt modelId="{5162FD48-2B92-4464-9B5B-30C247E36B77}" type="pres">
      <dgm:prSet presAssocID="{809902B0-76F2-4A52-A45A-EDE74B8C9B21}" presName="tlFrame" presStyleLbl="node1" presStyleIdx="0" presStyleCnt="4"/>
      <dgm:spPr/>
    </dgm:pt>
    <dgm:pt modelId="{7F9114A6-55A0-4F39-A107-C7F04DDB3991}" type="pres">
      <dgm:prSet presAssocID="{809902B0-76F2-4A52-A45A-EDE74B8C9B21}" presName="trFrame" presStyleLbl="node1" presStyleIdx="1" presStyleCnt="4"/>
      <dgm:spPr/>
    </dgm:pt>
    <dgm:pt modelId="{1E00E4AE-7900-45C7-9186-833083E560F1}" type="pres">
      <dgm:prSet presAssocID="{809902B0-76F2-4A52-A45A-EDE74B8C9B21}" presName="blFrame" presStyleLbl="node1" presStyleIdx="2" presStyleCnt="4"/>
      <dgm:spPr/>
    </dgm:pt>
    <dgm:pt modelId="{08434A81-E032-4FB6-84A6-D48D6CF05FD2}" type="pres">
      <dgm:prSet presAssocID="{809902B0-76F2-4A52-A45A-EDE74B8C9B21}" presName="brFrame" presStyleLbl="node1" presStyleIdx="3" presStyleCnt="4"/>
      <dgm:spPr/>
    </dgm:pt>
  </dgm:ptLst>
  <dgm:cxnLst>
    <dgm:cxn modelId="{ED41C880-FE25-4D8B-BA06-FA6B0D64A74E}" type="presOf" srcId="{08819ACB-C903-4FE1-9ABF-CC2760FA0381}" destId="{25B6F613-3135-47CB-ACF3-3C14CE018E9A}" srcOrd="0" destOrd="0" presId="urn:microsoft.com/office/officeart/2009/3/layout/FramedTextPicture"/>
    <dgm:cxn modelId="{983E1DD4-6185-47DF-8FAA-185F90FE14AD}" srcId="{08819ACB-C903-4FE1-9ABF-CC2760FA0381}" destId="{809902B0-76F2-4A52-A45A-EDE74B8C9B21}" srcOrd="0" destOrd="0" parTransId="{1EDF287D-C132-478F-B4B9-B4EA90623901}" sibTransId="{BB736B7C-2EBA-46AF-8CE3-FD8DEAB5479A}"/>
    <dgm:cxn modelId="{6BD1B6D8-498D-4174-87C6-8FE4F2AB6B13}" type="presOf" srcId="{809902B0-76F2-4A52-A45A-EDE74B8C9B21}" destId="{CA90B32B-B439-4F1E-90DC-75A55DF86EFF}" srcOrd="0" destOrd="0" presId="urn:microsoft.com/office/officeart/2009/3/layout/FramedTextPicture"/>
    <dgm:cxn modelId="{5C0EA3BD-5F25-496A-A2D9-4B81E7CBCBF0}" type="presParOf" srcId="{25B6F613-3135-47CB-ACF3-3C14CE018E9A}" destId="{2BBF21CD-A8F6-473D-B317-B933853119C7}" srcOrd="0" destOrd="0" presId="urn:microsoft.com/office/officeart/2009/3/layout/FramedTextPicture"/>
    <dgm:cxn modelId="{861E6332-4F61-4B89-9041-A3E8D6F2CA18}" type="presParOf" srcId="{2BBF21CD-A8F6-473D-B317-B933853119C7}" destId="{0EAE09F1-002D-43FA-9028-098E2E7FC0D2}" srcOrd="0" destOrd="0" presId="urn:microsoft.com/office/officeart/2009/3/layout/FramedTextPicture"/>
    <dgm:cxn modelId="{7E7A5939-3E8F-4D46-9CC5-E080DBFA54C3}" type="presParOf" srcId="{2BBF21CD-A8F6-473D-B317-B933853119C7}" destId="{CA90B32B-B439-4F1E-90DC-75A55DF86EFF}" srcOrd="1" destOrd="0" presId="urn:microsoft.com/office/officeart/2009/3/layout/FramedTextPicture"/>
    <dgm:cxn modelId="{A412188B-87CC-46CA-9E17-3EE35B50E3D8}" type="presParOf" srcId="{2BBF21CD-A8F6-473D-B317-B933853119C7}" destId="{5162FD48-2B92-4464-9B5B-30C247E36B77}" srcOrd="2" destOrd="0" presId="urn:microsoft.com/office/officeart/2009/3/layout/FramedTextPicture"/>
    <dgm:cxn modelId="{C3E0AB7A-26E4-425F-9DB4-CF46DDB52F4D}" type="presParOf" srcId="{2BBF21CD-A8F6-473D-B317-B933853119C7}" destId="{7F9114A6-55A0-4F39-A107-C7F04DDB3991}" srcOrd="3" destOrd="0" presId="urn:microsoft.com/office/officeart/2009/3/layout/FramedTextPicture"/>
    <dgm:cxn modelId="{790AD0A5-08BC-47D4-B778-3E638F2F2D1E}" type="presParOf" srcId="{2BBF21CD-A8F6-473D-B317-B933853119C7}" destId="{1E00E4AE-7900-45C7-9186-833083E560F1}" srcOrd="4" destOrd="0" presId="urn:microsoft.com/office/officeart/2009/3/layout/FramedTextPicture"/>
    <dgm:cxn modelId="{D963597D-C4CA-41D6-ABBF-FE7F3DCB5C8D}" type="presParOf" srcId="{2BBF21CD-A8F6-473D-B317-B933853119C7}" destId="{08434A81-E032-4FB6-84A6-D48D6CF05FD2}"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2704C1E-FF09-5443-A5D4-6FE2D1750FCB}"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s-ES"/>
        </a:p>
      </dgm:t>
    </dgm:pt>
    <dgm:pt modelId="{B8B107A8-CEC5-C448-A191-05243F8F6E1C}">
      <dgm:prSet custT="1"/>
      <dgm:spPr>
        <a:xfrm>
          <a:off x="3234639" y="1421"/>
          <a:ext cx="1555604" cy="1555604"/>
        </a:xfrm>
        <a:prstGeom prst="ellipse">
          <a:avLst/>
        </a:prstGeom>
        <a:solidFill>
          <a:srgbClr val="D9B59D">
            <a:alpha val="54000"/>
          </a:srgbClr>
        </a:solidFill>
        <a:ln>
          <a:solidFill>
            <a:sysClr val="windowText" lastClr="000000"/>
          </a:solidFill>
        </a:ln>
        <a:effectLst/>
      </dgm:spPr>
      <dgm:t>
        <a:bodyPr/>
        <a:lstStyle/>
        <a:p>
          <a:pPr rtl="0"/>
          <a:r>
            <a:rPr lang="es-CO" sz="1200" b="1" dirty="0">
              <a:solidFill>
                <a:sysClr val="windowText" lastClr="000000"/>
              </a:solidFill>
              <a:effectLst>
                <a:outerShdw blurRad="38100" dist="38100" dir="2700000" algn="tl">
                  <a:srgbClr val="000000">
                    <a:alpha val="43137"/>
                  </a:srgbClr>
                </a:outerShdw>
              </a:effectLst>
              <a:latin typeface="Calibri"/>
              <a:ea typeface="+mn-ea"/>
              <a:cs typeface="+mn-cs"/>
            </a:rPr>
            <a:t>Encuentro diarios con las prácticas tradicionales y con el entorno </a:t>
          </a:r>
        </a:p>
      </dgm:t>
    </dgm:pt>
    <dgm:pt modelId="{2AC7DD62-5A0A-764B-95DC-2AB37064F522}" type="parTrans" cxnId="{818137B2-FA46-4D40-A640-B7FEE45A5526}">
      <dgm:prSet/>
      <dgm:spPr/>
      <dgm:t>
        <a:bodyPr/>
        <a:lstStyle/>
        <a:p>
          <a:endParaRPr lang="es-ES">
            <a:solidFill>
              <a:schemeClr val="tx1"/>
            </a:solidFill>
          </a:endParaRPr>
        </a:p>
      </dgm:t>
    </dgm:pt>
    <dgm:pt modelId="{2F7B96C5-8ECF-724E-BA42-21AFFD440954}" type="sibTrans" cxnId="{818137B2-FA46-4D40-A640-B7FEE45A5526}">
      <dgm:prSet custT="1"/>
      <dgm:spPr>
        <a:xfrm rot="2700000">
          <a:off x="4623070" y="1333502"/>
          <a:ext cx="412317" cy="525016"/>
        </a:xfrm>
        <a:prstGeom prst="rightArrow">
          <a:avLst>
            <a:gd name="adj1" fmla="val 60000"/>
            <a:gd name="adj2" fmla="val 50000"/>
          </a:avLst>
        </a:prstGeom>
        <a:solidFill>
          <a:srgbClr val="4BACC6">
            <a:lumMod val="75000"/>
          </a:srgbClr>
        </a:solidFill>
        <a:ln>
          <a:noFill/>
        </a:ln>
        <a:effectLst/>
      </dgm:spPr>
      <dgm:t>
        <a:bodyPr spcFirstLastPara="0" vert="horz" wrap="square" lIns="0" tIns="0" rIns="0" bIns="0" numCol="1" spcCol="1270" anchor="ctr" anchorCtr="0"/>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gm:t>
    </dgm:pt>
    <dgm:pt modelId="{64DDBEB3-EE90-7440-B9A0-261CDE8B2C8A}">
      <dgm:prSet custT="1"/>
      <dgm:spPr>
        <a:xfrm>
          <a:off x="4884717" y="1651499"/>
          <a:ext cx="1555604" cy="1555604"/>
        </a:xfrm>
        <a:prstGeom prst="ellipse">
          <a:avLst/>
        </a:prstGeom>
        <a:solidFill>
          <a:srgbClr val="D9B59D">
            <a:alpha val="54000"/>
          </a:srgbClr>
        </a:solidFill>
        <a:ln>
          <a:solidFill>
            <a:sysClr val="windowText" lastClr="000000"/>
          </a:solidFill>
        </a:ln>
        <a:effectLst/>
      </dgm:spPr>
      <dgm:t>
        <a:bodyPr/>
        <a:lstStyle/>
        <a:p>
          <a:pPr rtl="0"/>
          <a:r>
            <a:rPr lang="es-CO" sz="1400" b="1" dirty="0">
              <a:solidFill>
                <a:sysClr val="windowText" lastClr="000000"/>
              </a:solidFill>
              <a:effectLst>
                <a:outerShdw blurRad="38100" dist="38100" dir="2700000" algn="tl">
                  <a:srgbClr val="000000">
                    <a:alpha val="43137"/>
                  </a:srgbClr>
                </a:outerShdw>
              </a:effectLst>
              <a:latin typeface="Calibri"/>
              <a:ea typeface="+mn-ea"/>
              <a:cs typeface="+mn-cs"/>
            </a:rPr>
            <a:t>Encuentros comunitarios</a:t>
          </a:r>
        </a:p>
      </dgm:t>
    </dgm:pt>
    <dgm:pt modelId="{A098C976-6EDB-6D4C-B98F-00BD970EB30E}" type="parTrans" cxnId="{1955E3C2-8306-254E-A990-4F135779733F}">
      <dgm:prSet/>
      <dgm:spPr/>
      <dgm:t>
        <a:bodyPr/>
        <a:lstStyle/>
        <a:p>
          <a:endParaRPr lang="es-ES">
            <a:solidFill>
              <a:schemeClr val="tx1"/>
            </a:solidFill>
          </a:endParaRPr>
        </a:p>
      </dgm:t>
    </dgm:pt>
    <dgm:pt modelId="{762E44C7-1DEB-0A41-AC14-C95B2F4BD81A}" type="sibTrans" cxnId="{1955E3C2-8306-254E-A990-4F135779733F}">
      <dgm:prSet/>
      <dgm:spPr>
        <a:xfrm rot="8100000">
          <a:off x="4639573" y="2983580"/>
          <a:ext cx="412317" cy="525016"/>
        </a:xfrm>
        <a:prstGeom prst="rightArrow">
          <a:avLst>
            <a:gd name="adj1" fmla="val 60000"/>
            <a:gd name="adj2" fmla="val 50000"/>
          </a:avLst>
        </a:prstGeom>
        <a:solidFill>
          <a:srgbClr val="4BACC6">
            <a:lumMod val="75000"/>
          </a:srgbClr>
        </a:solidFill>
        <a:ln>
          <a:noFill/>
        </a:ln>
        <a:effectLst/>
      </dgm:spPr>
      <dgm:t>
        <a:bodyPr/>
        <a:lstStyle/>
        <a:p>
          <a:endParaRPr lang="es-ES">
            <a:solidFill>
              <a:sysClr val="windowText" lastClr="000000"/>
            </a:solidFill>
            <a:latin typeface="Calibri"/>
            <a:ea typeface="+mn-ea"/>
            <a:cs typeface="+mn-cs"/>
          </a:endParaRPr>
        </a:p>
      </dgm:t>
    </dgm:pt>
    <dgm:pt modelId="{EE63DD0A-0778-9F40-B57E-1E2993D6CF8C}">
      <dgm:prSet custT="1"/>
      <dgm:spPr>
        <a:xfrm>
          <a:off x="3234639" y="3301576"/>
          <a:ext cx="1555604" cy="1555604"/>
        </a:xfrm>
        <a:prstGeom prst="ellipse">
          <a:avLst/>
        </a:prstGeom>
        <a:solidFill>
          <a:srgbClr val="6A462E">
            <a:alpha val="54000"/>
          </a:srgbClr>
        </a:solidFill>
        <a:ln>
          <a:solidFill>
            <a:sysClr val="windowText" lastClr="000000"/>
          </a:solidFill>
        </a:ln>
        <a:effectLst/>
      </dgm:spPr>
      <dgm:t>
        <a:bodyPr/>
        <a:lstStyle/>
        <a:p>
          <a:pPr rtl="0"/>
          <a:r>
            <a:rPr lang="es-CO" sz="1400" b="1" dirty="0">
              <a:solidFill>
                <a:sysClr val="windowText" lastClr="000000"/>
              </a:solidFill>
              <a:effectLst>
                <a:outerShdw blurRad="38100" dist="38100" dir="2700000" algn="tl">
                  <a:srgbClr val="000000">
                    <a:alpha val="43137"/>
                  </a:srgbClr>
                </a:outerShdw>
              </a:effectLst>
              <a:latin typeface="Calibri"/>
              <a:ea typeface="+mn-ea"/>
              <a:cs typeface="+mn-cs"/>
            </a:rPr>
            <a:t>Encuentros en el hogar</a:t>
          </a:r>
        </a:p>
      </dgm:t>
    </dgm:pt>
    <dgm:pt modelId="{075EAE2A-6B4A-B445-868C-3A66074F4577}" type="parTrans" cxnId="{5414E1E3-3E8F-9E43-A15A-6381955AF560}">
      <dgm:prSet/>
      <dgm:spPr/>
      <dgm:t>
        <a:bodyPr/>
        <a:lstStyle/>
        <a:p>
          <a:endParaRPr lang="es-ES">
            <a:solidFill>
              <a:schemeClr val="tx1"/>
            </a:solidFill>
          </a:endParaRPr>
        </a:p>
      </dgm:t>
    </dgm:pt>
    <dgm:pt modelId="{C4EE46E5-BB82-3843-8823-DE4643F71A31}" type="sibTrans" cxnId="{5414E1E3-3E8F-9E43-A15A-6381955AF560}">
      <dgm:prSet custT="1"/>
      <dgm:spPr>
        <a:xfrm rot="13500000">
          <a:off x="2989495" y="3000083"/>
          <a:ext cx="412317" cy="525016"/>
        </a:xfrm>
        <a:prstGeom prst="rightArrow">
          <a:avLst>
            <a:gd name="adj1" fmla="val 60000"/>
            <a:gd name="adj2" fmla="val 50000"/>
          </a:avLst>
        </a:prstGeom>
        <a:solidFill>
          <a:srgbClr val="4BACC6">
            <a:lumMod val="75000"/>
          </a:srgbClr>
        </a:solidFill>
        <a:ln>
          <a:noFill/>
        </a:ln>
        <a:effectLst/>
      </dgm:spPr>
      <dgm:t>
        <a:bodyPr spcFirstLastPara="0" vert="horz" wrap="square" lIns="0" tIns="0" rIns="0" bIns="0" numCol="1" spcCol="1270" anchor="ctr" anchorCtr="0"/>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gm:t>
    </dgm:pt>
    <dgm:pt modelId="{B488B021-2FEE-9C4A-879E-E8549E401B76}">
      <dgm:prSet custT="1"/>
      <dgm:spPr>
        <a:xfrm>
          <a:off x="1584561" y="1651499"/>
          <a:ext cx="1555604" cy="1555604"/>
        </a:xfrm>
        <a:prstGeom prst="ellipse">
          <a:avLst/>
        </a:prstGeom>
        <a:solidFill>
          <a:srgbClr val="D9B59D">
            <a:alpha val="54000"/>
          </a:srgbClr>
        </a:solidFill>
        <a:ln>
          <a:solidFill>
            <a:sysClr val="windowText" lastClr="000000"/>
          </a:solidFill>
        </a:ln>
        <a:effectLst/>
      </dgm:spPr>
      <dgm:t>
        <a:bodyPr/>
        <a:lstStyle/>
        <a:p>
          <a:pPr rtl="0"/>
          <a:r>
            <a:rPr lang="es-CO" sz="1200" b="1" dirty="0">
              <a:solidFill>
                <a:sysClr val="windowText" lastClr="000000"/>
              </a:solidFill>
              <a:effectLst>
                <a:outerShdw blurRad="38100" dist="38100" dir="2700000" algn="tl">
                  <a:srgbClr val="000000">
                    <a:alpha val="43137"/>
                  </a:srgbClr>
                </a:outerShdw>
              </a:effectLst>
              <a:latin typeface="Calibri"/>
              <a:ea typeface="+mn-ea"/>
              <a:cs typeface="+mn-cs"/>
            </a:rPr>
            <a:t>Encuentros grupales con madres gestantes y mujeres en período de lactancia</a:t>
          </a:r>
        </a:p>
      </dgm:t>
    </dgm:pt>
    <dgm:pt modelId="{D57B5469-088F-8C4C-A4BB-34882B86E6B6}" type="parTrans" cxnId="{1FB011B5-9BAE-394A-8576-98B3E7C07BB9}">
      <dgm:prSet/>
      <dgm:spPr/>
      <dgm:t>
        <a:bodyPr/>
        <a:lstStyle/>
        <a:p>
          <a:endParaRPr lang="es-ES">
            <a:solidFill>
              <a:schemeClr val="tx1"/>
            </a:solidFill>
          </a:endParaRPr>
        </a:p>
      </dgm:t>
    </dgm:pt>
    <dgm:pt modelId="{461A5EF4-8EA0-DA4F-9558-265702BF9E1F}" type="sibTrans" cxnId="{1FB011B5-9BAE-394A-8576-98B3E7C07BB9}">
      <dgm:prSet custT="1"/>
      <dgm:spPr>
        <a:xfrm rot="18900000">
          <a:off x="2972992" y="1350005"/>
          <a:ext cx="412317" cy="525016"/>
        </a:xfrm>
        <a:prstGeom prst="rightArrow">
          <a:avLst>
            <a:gd name="adj1" fmla="val 60000"/>
            <a:gd name="adj2" fmla="val 50000"/>
          </a:avLst>
        </a:prstGeom>
        <a:solidFill>
          <a:srgbClr val="4BACC6">
            <a:lumMod val="75000"/>
          </a:srgbClr>
        </a:solidFill>
        <a:ln>
          <a:noFill/>
        </a:ln>
        <a:effectLst/>
      </dgm:spPr>
      <dgm:t>
        <a:bodyPr spcFirstLastPara="0" vert="horz" wrap="square" lIns="0" tIns="0" rIns="0" bIns="0" numCol="1" spcCol="1270" anchor="ctr" anchorCtr="0"/>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gm:t>
    </dgm:pt>
    <dgm:pt modelId="{F9BC46F0-DE45-7B4C-9BCB-7FD82CABE350}" type="pres">
      <dgm:prSet presAssocID="{02704C1E-FF09-5443-A5D4-6FE2D1750FCB}" presName="cycle" presStyleCnt="0">
        <dgm:presLayoutVars>
          <dgm:dir/>
          <dgm:resizeHandles val="exact"/>
        </dgm:presLayoutVars>
      </dgm:prSet>
      <dgm:spPr/>
      <dgm:t>
        <a:bodyPr/>
        <a:lstStyle/>
        <a:p>
          <a:endParaRPr lang="es-CO"/>
        </a:p>
      </dgm:t>
    </dgm:pt>
    <dgm:pt modelId="{B760EE1E-8447-2E4F-816C-D46524A19502}" type="pres">
      <dgm:prSet presAssocID="{B8B107A8-CEC5-C448-A191-05243F8F6E1C}" presName="node" presStyleLbl="node1" presStyleIdx="0" presStyleCnt="4">
        <dgm:presLayoutVars>
          <dgm:bulletEnabled val="1"/>
        </dgm:presLayoutVars>
      </dgm:prSet>
      <dgm:spPr>
        <a:prstGeom prst="ellipse">
          <a:avLst/>
        </a:prstGeom>
      </dgm:spPr>
      <dgm:t>
        <a:bodyPr/>
        <a:lstStyle/>
        <a:p>
          <a:endParaRPr lang="es-CO"/>
        </a:p>
      </dgm:t>
    </dgm:pt>
    <dgm:pt modelId="{D7D43620-8D15-1E4F-884E-D5C2562E22C9}" type="pres">
      <dgm:prSet presAssocID="{2F7B96C5-8ECF-724E-BA42-21AFFD440954}" presName="sibTrans" presStyleLbl="sibTrans2D1" presStyleIdx="0" presStyleCnt="4"/>
      <dgm:spPr>
        <a:xfrm rot="2700000">
          <a:off x="4623070" y="1333502"/>
          <a:ext cx="412317" cy="525016"/>
        </a:xfrm>
        <a:prstGeom prst="rightArrow">
          <a:avLst>
            <a:gd name="adj1" fmla="val 60000"/>
            <a:gd name="adj2" fmla="val 50000"/>
          </a:avLst>
        </a:prstGeom>
      </dgm:spPr>
      <dgm:t>
        <a:bodyPr/>
        <a:lstStyle/>
        <a:p>
          <a:endParaRPr lang="es-CO"/>
        </a:p>
      </dgm:t>
    </dgm:pt>
    <dgm:pt modelId="{0D21D26F-7B1A-4A41-9FA4-E88F9D504DEA}" type="pres">
      <dgm:prSet presAssocID="{2F7B96C5-8ECF-724E-BA42-21AFFD440954}" presName="connectorText" presStyleLbl="sibTrans2D1" presStyleIdx="0" presStyleCnt="4"/>
      <dgm:spPr/>
      <dgm:t>
        <a:bodyPr/>
        <a:lstStyle/>
        <a:p>
          <a:endParaRPr lang="es-CO"/>
        </a:p>
      </dgm:t>
    </dgm:pt>
    <dgm:pt modelId="{B36DAECF-F3AF-2848-9077-FD6EA812165A}" type="pres">
      <dgm:prSet presAssocID="{64DDBEB3-EE90-7440-B9A0-261CDE8B2C8A}" presName="node" presStyleLbl="node1" presStyleIdx="1" presStyleCnt="4">
        <dgm:presLayoutVars>
          <dgm:bulletEnabled val="1"/>
        </dgm:presLayoutVars>
      </dgm:prSet>
      <dgm:spPr>
        <a:prstGeom prst="ellipse">
          <a:avLst/>
        </a:prstGeom>
      </dgm:spPr>
      <dgm:t>
        <a:bodyPr/>
        <a:lstStyle/>
        <a:p>
          <a:endParaRPr lang="es-CO"/>
        </a:p>
      </dgm:t>
    </dgm:pt>
    <dgm:pt modelId="{2EFB0862-0AF4-F248-8B2B-677D98A391ED}" type="pres">
      <dgm:prSet presAssocID="{762E44C7-1DEB-0A41-AC14-C95B2F4BD81A}" presName="sibTrans" presStyleLbl="sibTrans2D1" presStyleIdx="1" presStyleCnt="4"/>
      <dgm:spPr>
        <a:prstGeom prst="rightArrow">
          <a:avLst>
            <a:gd name="adj1" fmla="val 60000"/>
            <a:gd name="adj2" fmla="val 50000"/>
          </a:avLst>
        </a:prstGeom>
      </dgm:spPr>
      <dgm:t>
        <a:bodyPr/>
        <a:lstStyle/>
        <a:p>
          <a:endParaRPr lang="es-CO"/>
        </a:p>
      </dgm:t>
    </dgm:pt>
    <dgm:pt modelId="{E0338139-43FA-0E4C-BFF0-B6ED2CCC2BB4}" type="pres">
      <dgm:prSet presAssocID="{762E44C7-1DEB-0A41-AC14-C95B2F4BD81A}" presName="connectorText" presStyleLbl="sibTrans2D1" presStyleIdx="1" presStyleCnt="4"/>
      <dgm:spPr/>
      <dgm:t>
        <a:bodyPr/>
        <a:lstStyle/>
        <a:p>
          <a:endParaRPr lang="es-CO"/>
        </a:p>
      </dgm:t>
    </dgm:pt>
    <dgm:pt modelId="{F08B418F-5A29-B347-B75B-64AEF1B31BAD}" type="pres">
      <dgm:prSet presAssocID="{EE63DD0A-0778-9F40-B57E-1E2993D6CF8C}" presName="node" presStyleLbl="node1" presStyleIdx="2" presStyleCnt="4">
        <dgm:presLayoutVars>
          <dgm:bulletEnabled val="1"/>
        </dgm:presLayoutVars>
      </dgm:prSet>
      <dgm:spPr>
        <a:prstGeom prst="ellipse">
          <a:avLst/>
        </a:prstGeom>
      </dgm:spPr>
      <dgm:t>
        <a:bodyPr/>
        <a:lstStyle/>
        <a:p>
          <a:endParaRPr lang="es-CO"/>
        </a:p>
      </dgm:t>
    </dgm:pt>
    <dgm:pt modelId="{E346D9F1-053D-5244-BACC-F976B3630D14}" type="pres">
      <dgm:prSet presAssocID="{C4EE46E5-BB82-3843-8823-DE4643F71A31}" presName="sibTrans" presStyleLbl="sibTrans2D1" presStyleIdx="2" presStyleCnt="4"/>
      <dgm:spPr>
        <a:xfrm rot="13500000">
          <a:off x="2989495" y="3000083"/>
          <a:ext cx="412317" cy="525016"/>
        </a:xfrm>
        <a:prstGeom prst="rightArrow">
          <a:avLst>
            <a:gd name="adj1" fmla="val 60000"/>
            <a:gd name="adj2" fmla="val 50000"/>
          </a:avLst>
        </a:prstGeom>
      </dgm:spPr>
      <dgm:t>
        <a:bodyPr/>
        <a:lstStyle/>
        <a:p>
          <a:endParaRPr lang="es-CO"/>
        </a:p>
      </dgm:t>
    </dgm:pt>
    <dgm:pt modelId="{21C92CD9-5ADE-CA4B-9BF3-9ABE01C246F6}" type="pres">
      <dgm:prSet presAssocID="{C4EE46E5-BB82-3843-8823-DE4643F71A31}" presName="connectorText" presStyleLbl="sibTrans2D1" presStyleIdx="2" presStyleCnt="4"/>
      <dgm:spPr/>
      <dgm:t>
        <a:bodyPr/>
        <a:lstStyle/>
        <a:p>
          <a:endParaRPr lang="es-CO"/>
        </a:p>
      </dgm:t>
    </dgm:pt>
    <dgm:pt modelId="{E28FF0DD-B117-3940-AFDF-E11096B6F5AE}" type="pres">
      <dgm:prSet presAssocID="{B488B021-2FEE-9C4A-879E-E8549E401B76}" presName="node" presStyleLbl="node1" presStyleIdx="3" presStyleCnt="4">
        <dgm:presLayoutVars>
          <dgm:bulletEnabled val="1"/>
        </dgm:presLayoutVars>
      </dgm:prSet>
      <dgm:spPr>
        <a:prstGeom prst="ellipse">
          <a:avLst/>
        </a:prstGeom>
      </dgm:spPr>
      <dgm:t>
        <a:bodyPr/>
        <a:lstStyle/>
        <a:p>
          <a:endParaRPr lang="es-CO"/>
        </a:p>
      </dgm:t>
    </dgm:pt>
    <dgm:pt modelId="{EDFE7E34-87F8-0D4C-BC37-487F38C429B3}" type="pres">
      <dgm:prSet presAssocID="{461A5EF4-8EA0-DA4F-9558-265702BF9E1F}" presName="sibTrans" presStyleLbl="sibTrans2D1" presStyleIdx="3" presStyleCnt="4"/>
      <dgm:spPr>
        <a:xfrm rot="18900000">
          <a:off x="2972992" y="1350005"/>
          <a:ext cx="412317" cy="525016"/>
        </a:xfrm>
        <a:prstGeom prst="rightArrow">
          <a:avLst>
            <a:gd name="adj1" fmla="val 60000"/>
            <a:gd name="adj2" fmla="val 50000"/>
          </a:avLst>
        </a:prstGeom>
      </dgm:spPr>
      <dgm:t>
        <a:bodyPr/>
        <a:lstStyle/>
        <a:p>
          <a:endParaRPr lang="es-CO"/>
        </a:p>
      </dgm:t>
    </dgm:pt>
    <dgm:pt modelId="{A095F33C-3E40-914B-B0EB-6E07AD505CAA}" type="pres">
      <dgm:prSet presAssocID="{461A5EF4-8EA0-DA4F-9558-265702BF9E1F}" presName="connectorText" presStyleLbl="sibTrans2D1" presStyleIdx="3" presStyleCnt="4"/>
      <dgm:spPr/>
      <dgm:t>
        <a:bodyPr/>
        <a:lstStyle/>
        <a:p>
          <a:endParaRPr lang="es-CO"/>
        </a:p>
      </dgm:t>
    </dgm:pt>
  </dgm:ptLst>
  <dgm:cxnLst>
    <dgm:cxn modelId="{0D42EC61-69A3-4C55-BF85-14C36B7991D7}" type="presOf" srcId="{461A5EF4-8EA0-DA4F-9558-265702BF9E1F}" destId="{EDFE7E34-87F8-0D4C-BC37-487F38C429B3}" srcOrd="0" destOrd="0" presId="urn:microsoft.com/office/officeart/2005/8/layout/cycle2"/>
    <dgm:cxn modelId="{1FB011B5-9BAE-394A-8576-98B3E7C07BB9}" srcId="{02704C1E-FF09-5443-A5D4-6FE2D1750FCB}" destId="{B488B021-2FEE-9C4A-879E-E8549E401B76}" srcOrd="3" destOrd="0" parTransId="{D57B5469-088F-8C4C-A4BB-34882B86E6B6}" sibTransId="{461A5EF4-8EA0-DA4F-9558-265702BF9E1F}"/>
    <dgm:cxn modelId="{5414E1E3-3E8F-9E43-A15A-6381955AF560}" srcId="{02704C1E-FF09-5443-A5D4-6FE2D1750FCB}" destId="{EE63DD0A-0778-9F40-B57E-1E2993D6CF8C}" srcOrd="2" destOrd="0" parTransId="{075EAE2A-6B4A-B445-868C-3A66074F4577}" sibTransId="{C4EE46E5-BB82-3843-8823-DE4643F71A31}"/>
    <dgm:cxn modelId="{D08FCD83-A1F8-4568-977A-507E26A8E595}" type="presOf" srcId="{02704C1E-FF09-5443-A5D4-6FE2D1750FCB}" destId="{F9BC46F0-DE45-7B4C-9BCB-7FD82CABE350}" srcOrd="0" destOrd="0" presId="urn:microsoft.com/office/officeart/2005/8/layout/cycle2"/>
    <dgm:cxn modelId="{25737D32-F289-4CF9-AA50-E6B5B4C6E569}" type="presOf" srcId="{C4EE46E5-BB82-3843-8823-DE4643F71A31}" destId="{E346D9F1-053D-5244-BACC-F976B3630D14}" srcOrd="0" destOrd="0" presId="urn:microsoft.com/office/officeart/2005/8/layout/cycle2"/>
    <dgm:cxn modelId="{1955E3C2-8306-254E-A990-4F135779733F}" srcId="{02704C1E-FF09-5443-A5D4-6FE2D1750FCB}" destId="{64DDBEB3-EE90-7440-B9A0-261CDE8B2C8A}" srcOrd="1" destOrd="0" parTransId="{A098C976-6EDB-6D4C-B98F-00BD970EB30E}" sibTransId="{762E44C7-1DEB-0A41-AC14-C95B2F4BD81A}"/>
    <dgm:cxn modelId="{9C01B69B-BB16-49D7-9EE0-63FB63CD1190}" type="presOf" srcId="{2F7B96C5-8ECF-724E-BA42-21AFFD440954}" destId="{D7D43620-8D15-1E4F-884E-D5C2562E22C9}" srcOrd="0" destOrd="0" presId="urn:microsoft.com/office/officeart/2005/8/layout/cycle2"/>
    <dgm:cxn modelId="{E9285959-E82A-4DF0-B723-CB9AC1C2A9A2}" type="presOf" srcId="{461A5EF4-8EA0-DA4F-9558-265702BF9E1F}" destId="{A095F33C-3E40-914B-B0EB-6E07AD505CAA}" srcOrd="1" destOrd="0" presId="urn:microsoft.com/office/officeart/2005/8/layout/cycle2"/>
    <dgm:cxn modelId="{EA2A34E9-D6B7-47A8-BDE9-1360C15B0737}" type="presOf" srcId="{2F7B96C5-8ECF-724E-BA42-21AFFD440954}" destId="{0D21D26F-7B1A-4A41-9FA4-E88F9D504DEA}" srcOrd="1" destOrd="0" presId="urn:microsoft.com/office/officeart/2005/8/layout/cycle2"/>
    <dgm:cxn modelId="{696DB489-7C10-483D-8964-67C47D1A5298}" type="presOf" srcId="{64DDBEB3-EE90-7440-B9A0-261CDE8B2C8A}" destId="{B36DAECF-F3AF-2848-9077-FD6EA812165A}" srcOrd="0" destOrd="0" presId="urn:microsoft.com/office/officeart/2005/8/layout/cycle2"/>
    <dgm:cxn modelId="{5F0E4454-C38F-4BB9-B76A-14F74028D63D}" type="presOf" srcId="{762E44C7-1DEB-0A41-AC14-C95B2F4BD81A}" destId="{2EFB0862-0AF4-F248-8B2B-677D98A391ED}" srcOrd="0" destOrd="0" presId="urn:microsoft.com/office/officeart/2005/8/layout/cycle2"/>
    <dgm:cxn modelId="{818137B2-FA46-4D40-A640-B7FEE45A5526}" srcId="{02704C1E-FF09-5443-A5D4-6FE2D1750FCB}" destId="{B8B107A8-CEC5-C448-A191-05243F8F6E1C}" srcOrd="0" destOrd="0" parTransId="{2AC7DD62-5A0A-764B-95DC-2AB37064F522}" sibTransId="{2F7B96C5-8ECF-724E-BA42-21AFFD440954}"/>
    <dgm:cxn modelId="{7A541395-7D9C-4A3B-AE61-8B763D197D6E}" type="presOf" srcId="{EE63DD0A-0778-9F40-B57E-1E2993D6CF8C}" destId="{F08B418F-5A29-B347-B75B-64AEF1B31BAD}" srcOrd="0" destOrd="0" presId="urn:microsoft.com/office/officeart/2005/8/layout/cycle2"/>
    <dgm:cxn modelId="{14D56541-7C40-4423-B28F-F54C212D4C47}" type="presOf" srcId="{B488B021-2FEE-9C4A-879E-E8549E401B76}" destId="{E28FF0DD-B117-3940-AFDF-E11096B6F5AE}" srcOrd="0" destOrd="0" presId="urn:microsoft.com/office/officeart/2005/8/layout/cycle2"/>
    <dgm:cxn modelId="{9865D9FF-FCB7-49F7-BE36-CBEA10233724}" type="presOf" srcId="{B8B107A8-CEC5-C448-A191-05243F8F6E1C}" destId="{B760EE1E-8447-2E4F-816C-D46524A19502}" srcOrd="0" destOrd="0" presId="urn:microsoft.com/office/officeart/2005/8/layout/cycle2"/>
    <dgm:cxn modelId="{836D31EB-A547-4223-BA9D-F5C29384122B}" type="presOf" srcId="{C4EE46E5-BB82-3843-8823-DE4643F71A31}" destId="{21C92CD9-5ADE-CA4B-9BF3-9ABE01C246F6}" srcOrd="1" destOrd="0" presId="urn:microsoft.com/office/officeart/2005/8/layout/cycle2"/>
    <dgm:cxn modelId="{64363D11-CE32-492B-AD6F-B8AA561C1DCA}" type="presOf" srcId="{762E44C7-1DEB-0A41-AC14-C95B2F4BD81A}" destId="{E0338139-43FA-0E4C-BFF0-B6ED2CCC2BB4}" srcOrd="1" destOrd="0" presId="urn:microsoft.com/office/officeart/2005/8/layout/cycle2"/>
    <dgm:cxn modelId="{5599A1F2-E1C6-48AD-9639-6A0412CE4C6B}" type="presParOf" srcId="{F9BC46F0-DE45-7B4C-9BCB-7FD82CABE350}" destId="{B760EE1E-8447-2E4F-816C-D46524A19502}" srcOrd="0" destOrd="0" presId="urn:microsoft.com/office/officeart/2005/8/layout/cycle2"/>
    <dgm:cxn modelId="{A9810C08-AA1F-4500-AE61-9F8155105682}" type="presParOf" srcId="{F9BC46F0-DE45-7B4C-9BCB-7FD82CABE350}" destId="{D7D43620-8D15-1E4F-884E-D5C2562E22C9}" srcOrd="1" destOrd="0" presId="urn:microsoft.com/office/officeart/2005/8/layout/cycle2"/>
    <dgm:cxn modelId="{297F4D95-97B0-4877-ABEA-5D1DE499045F}" type="presParOf" srcId="{D7D43620-8D15-1E4F-884E-D5C2562E22C9}" destId="{0D21D26F-7B1A-4A41-9FA4-E88F9D504DEA}" srcOrd="0" destOrd="0" presId="urn:microsoft.com/office/officeart/2005/8/layout/cycle2"/>
    <dgm:cxn modelId="{3E434DFA-9ACB-4CA1-96A2-0F233B3CC86F}" type="presParOf" srcId="{F9BC46F0-DE45-7B4C-9BCB-7FD82CABE350}" destId="{B36DAECF-F3AF-2848-9077-FD6EA812165A}" srcOrd="2" destOrd="0" presId="urn:microsoft.com/office/officeart/2005/8/layout/cycle2"/>
    <dgm:cxn modelId="{A88639EB-2A95-4DF3-BF5B-EE16A63A2905}" type="presParOf" srcId="{F9BC46F0-DE45-7B4C-9BCB-7FD82CABE350}" destId="{2EFB0862-0AF4-F248-8B2B-677D98A391ED}" srcOrd="3" destOrd="0" presId="urn:microsoft.com/office/officeart/2005/8/layout/cycle2"/>
    <dgm:cxn modelId="{1683C6E6-9DFC-4F4C-B057-F25D237BBD97}" type="presParOf" srcId="{2EFB0862-0AF4-F248-8B2B-677D98A391ED}" destId="{E0338139-43FA-0E4C-BFF0-B6ED2CCC2BB4}" srcOrd="0" destOrd="0" presId="urn:microsoft.com/office/officeart/2005/8/layout/cycle2"/>
    <dgm:cxn modelId="{61D82AC8-38E5-4F2E-BF60-AC863EB8C5A9}" type="presParOf" srcId="{F9BC46F0-DE45-7B4C-9BCB-7FD82CABE350}" destId="{F08B418F-5A29-B347-B75B-64AEF1B31BAD}" srcOrd="4" destOrd="0" presId="urn:microsoft.com/office/officeart/2005/8/layout/cycle2"/>
    <dgm:cxn modelId="{3CB35FEF-AEFB-4DF6-B833-5777CC27CBE9}" type="presParOf" srcId="{F9BC46F0-DE45-7B4C-9BCB-7FD82CABE350}" destId="{E346D9F1-053D-5244-BACC-F976B3630D14}" srcOrd="5" destOrd="0" presId="urn:microsoft.com/office/officeart/2005/8/layout/cycle2"/>
    <dgm:cxn modelId="{37F53CC0-3E89-4160-848F-8CD29B1C0592}" type="presParOf" srcId="{E346D9F1-053D-5244-BACC-F976B3630D14}" destId="{21C92CD9-5ADE-CA4B-9BF3-9ABE01C246F6}" srcOrd="0" destOrd="0" presId="urn:microsoft.com/office/officeart/2005/8/layout/cycle2"/>
    <dgm:cxn modelId="{DD013592-E317-4FC8-A3E1-EF07C15FCF1B}" type="presParOf" srcId="{F9BC46F0-DE45-7B4C-9BCB-7FD82CABE350}" destId="{E28FF0DD-B117-3940-AFDF-E11096B6F5AE}" srcOrd="6" destOrd="0" presId="urn:microsoft.com/office/officeart/2005/8/layout/cycle2"/>
    <dgm:cxn modelId="{4251DDCA-AA06-4990-BD94-7C8BF8423A22}" type="presParOf" srcId="{F9BC46F0-DE45-7B4C-9BCB-7FD82CABE350}" destId="{EDFE7E34-87F8-0D4C-BC37-487F38C429B3}" srcOrd="7" destOrd="0" presId="urn:microsoft.com/office/officeart/2005/8/layout/cycle2"/>
    <dgm:cxn modelId="{65F6F108-27EC-4B2E-A3AA-A6F6466421B0}" type="presParOf" srcId="{EDFE7E34-87F8-0D4C-BC37-487F38C429B3}" destId="{A095F33C-3E40-914B-B0EB-6E07AD505CAA}" srcOrd="0" destOrd="0" presId="urn:microsoft.com/office/officeart/2005/8/layout/cycle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354A1B3-9545-47F5-A849-8EB1D10A08F2}" type="doc">
      <dgm:prSet loTypeId="urn:microsoft.com/office/officeart/2009/3/layout/PlusandMinus" loCatId="relationship" qsTypeId="urn:microsoft.com/office/officeart/2005/8/quickstyle/simple1" qsCatId="simple" csTypeId="urn:microsoft.com/office/officeart/2005/8/colors/accent6_1" csCatId="accent6" phldr="1"/>
      <dgm:spPr/>
      <dgm:t>
        <a:bodyPr/>
        <a:lstStyle/>
        <a:p>
          <a:endParaRPr lang="es-CO"/>
        </a:p>
      </dgm:t>
    </dgm:pt>
    <dgm:pt modelId="{C6061F2C-16B6-4E95-BBB6-C6F3D306FF5A}">
      <dgm:prSet phldrT="[Texto]" custT="1"/>
      <dgm:spPr/>
      <dgm:t>
        <a:bodyPr/>
        <a:lstStyle/>
        <a:p>
          <a:pPr algn="just"/>
          <a:r>
            <a:rPr lang="es-CO" sz="1400" b="1" dirty="0" smtClean="0">
              <a:latin typeface="Arial Narrow" panose="020B0606020202030204" pitchFamily="34" charset="0"/>
            </a:rPr>
            <a:t>1. Implementación de la Modalidad Propia.</a:t>
          </a:r>
          <a:endParaRPr lang="es-CO" sz="1400" dirty="0" smtClean="0">
            <a:latin typeface="Arial Narrow" panose="020B0606020202030204" pitchFamily="34" charset="0"/>
          </a:endParaRPr>
        </a:p>
        <a:p>
          <a:pPr algn="just"/>
          <a:r>
            <a:rPr lang="es-CO" sz="1400" b="1" dirty="0" smtClean="0">
              <a:latin typeface="Arial Narrow" panose="020B0606020202030204" pitchFamily="34" charset="0"/>
            </a:rPr>
            <a:t>2. Aumento de la cobertura de atención a niños y niñas.</a:t>
          </a:r>
          <a:endParaRPr lang="es-CO" sz="1400" dirty="0" smtClean="0">
            <a:latin typeface="Arial Narrow" panose="020B0606020202030204" pitchFamily="34" charset="0"/>
          </a:endParaRPr>
        </a:p>
        <a:p>
          <a:pPr algn="just"/>
          <a:r>
            <a:rPr lang="es-CO" sz="1400" b="1" dirty="0" smtClean="0">
              <a:latin typeface="Arial Narrow" panose="020B0606020202030204" pitchFamily="34" charset="0"/>
            </a:rPr>
            <a:t>3. Fortalecimiento de los HCB</a:t>
          </a:r>
          <a:endParaRPr lang="es-CO" sz="1400" dirty="0" smtClean="0">
            <a:latin typeface="Arial Narrow" panose="020B0606020202030204" pitchFamily="34" charset="0"/>
          </a:endParaRPr>
        </a:p>
        <a:p>
          <a:pPr algn="just"/>
          <a:r>
            <a:rPr lang="es-CO" sz="1400" b="1" dirty="0" smtClean="0">
              <a:latin typeface="Arial Narrow" panose="020B0606020202030204" pitchFamily="34" charset="0"/>
            </a:rPr>
            <a:t>4. EAS comprometidas con el desarrollo integral de los Niños y Niñas</a:t>
          </a:r>
          <a:endParaRPr lang="es-CO" sz="1400" dirty="0" smtClean="0">
            <a:latin typeface="Arial Narrow" panose="020B0606020202030204" pitchFamily="34" charset="0"/>
          </a:endParaRPr>
        </a:p>
        <a:p>
          <a:pPr algn="just"/>
          <a:r>
            <a:rPr lang="es-CO" sz="1400" b="1" dirty="0" smtClean="0">
              <a:latin typeface="Arial Narrow" panose="020B0606020202030204" pitchFamily="34" charset="0"/>
            </a:rPr>
            <a:t>5. Firma del Pacto Por la Legalidad y La Transparencia en la ejecución de los recursos públicos de la primera infancia.</a:t>
          </a:r>
          <a:endParaRPr lang="es-CO" sz="1400" dirty="0" smtClean="0">
            <a:latin typeface="Arial Narrow" panose="020B0606020202030204" pitchFamily="34" charset="0"/>
          </a:endParaRPr>
        </a:p>
        <a:p>
          <a:pPr algn="just"/>
          <a:r>
            <a:rPr lang="es-CO" sz="1400" b="1" dirty="0" smtClean="0">
              <a:latin typeface="Arial Narrow" panose="020B0606020202030204" pitchFamily="34" charset="0"/>
            </a:rPr>
            <a:t>6. Disminución de índices de DNT Aguda en el Distrito de Riohacha y Dibulla.</a:t>
          </a:r>
          <a:endParaRPr lang="es-CO" sz="1400" dirty="0" smtClean="0">
            <a:latin typeface="Arial Narrow" panose="020B0606020202030204" pitchFamily="34" charset="0"/>
          </a:endParaRPr>
        </a:p>
        <a:p>
          <a:pPr algn="just"/>
          <a:r>
            <a:rPr lang="es-CO" sz="1400" b="1" dirty="0" smtClean="0">
              <a:latin typeface="Arial Narrow" panose="020B0606020202030204" pitchFamily="34" charset="0"/>
            </a:rPr>
            <a:t>7. Atención Integral de Niños y Niñas en Medidas Cautelares del Distrito de Riohacha.</a:t>
          </a:r>
          <a:endParaRPr lang="es-CO" sz="1400" dirty="0">
            <a:latin typeface="Arial Narrow" panose="020B0606020202030204" pitchFamily="34" charset="0"/>
          </a:endParaRPr>
        </a:p>
      </dgm:t>
    </dgm:pt>
    <dgm:pt modelId="{C8559EF8-7594-4981-A652-C1546EA2CAED}" type="parTrans" cxnId="{C814E312-3CEC-43FA-8146-522E8B1E1E03}">
      <dgm:prSet/>
      <dgm:spPr/>
      <dgm:t>
        <a:bodyPr/>
        <a:lstStyle/>
        <a:p>
          <a:endParaRPr lang="es-CO" sz="1400">
            <a:latin typeface="Arial Narrow" panose="020B0606020202030204" pitchFamily="34" charset="0"/>
          </a:endParaRPr>
        </a:p>
      </dgm:t>
    </dgm:pt>
    <dgm:pt modelId="{5BF1612D-E130-4BD5-A6A7-B795A51DA161}" type="sibTrans" cxnId="{C814E312-3CEC-43FA-8146-522E8B1E1E03}">
      <dgm:prSet/>
      <dgm:spPr/>
      <dgm:t>
        <a:bodyPr/>
        <a:lstStyle/>
        <a:p>
          <a:endParaRPr lang="es-CO" sz="1400">
            <a:latin typeface="Arial Narrow" panose="020B0606020202030204" pitchFamily="34" charset="0"/>
          </a:endParaRPr>
        </a:p>
      </dgm:t>
    </dgm:pt>
    <dgm:pt modelId="{6F8855A5-32CC-4F2A-889B-17AAF377C38A}">
      <dgm:prSet phldrT="[Texto]" custT="1"/>
      <dgm:spPr/>
      <dgm:t>
        <a:bodyPr/>
        <a:lstStyle/>
        <a:p>
          <a:r>
            <a:rPr lang="es-CO" sz="1400" b="1" dirty="0" smtClean="0">
              <a:latin typeface="Arial Narrow" panose="020B0606020202030204" pitchFamily="34" charset="0"/>
            </a:rPr>
            <a:t>1. Vías de difícil Acceso en Zonal Rural</a:t>
          </a:r>
        </a:p>
        <a:p>
          <a:r>
            <a:rPr lang="es-CO" sz="1400" b="1" dirty="0" smtClean="0">
              <a:latin typeface="Arial Narrow" panose="020B0606020202030204" pitchFamily="34" charset="0"/>
            </a:rPr>
            <a:t>2. Falta</a:t>
          </a:r>
          <a:r>
            <a:rPr lang="es-CO" sz="1400" b="1" baseline="0" dirty="0" smtClean="0">
              <a:latin typeface="Arial Narrow" panose="020B0606020202030204" pitchFamily="34" charset="0"/>
            </a:rPr>
            <a:t> de Agua Potable</a:t>
          </a:r>
        </a:p>
        <a:p>
          <a:r>
            <a:rPr lang="es-CO" sz="1400" b="1" baseline="0" dirty="0" smtClean="0">
              <a:latin typeface="Arial Narrow" panose="020B0606020202030204" pitchFamily="34" charset="0"/>
            </a:rPr>
            <a:t>3. Aumento de la demanda de servicios por parte de la Población Venezolana</a:t>
          </a:r>
        </a:p>
        <a:p>
          <a:r>
            <a:rPr lang="es-CO" sz="1400" b="1" baseline="0" dirty="0" smtClean="0">
              <a:latin typeface="Arial Narrow" panose="020B0606020202030204" pitchFamily="34" charset="0"/>
            </a:rPr>
            <a:t>4. </a:t>
          </a:r>
          <a:endParaRPr lang="es-CO" sz="1400" b="1" dirty="0">
            <a:latin typeface="Arial Narrow" panose="020B0606020202030204" pitchFamily="34" charset="0"/>
          </a:endParaRPr>
        </a:p>
      </dgm:t>
    </dgm:pt>
    <dgm:pt modelId="{4F727F16-D966-41D5-BDDD-9B596C198D2F}" type="parTrans" cxnId="{FB886EA0-9605-4076-90D5-E60777EDB37B}">
      <dgm:prSet/>
      <dgm:spPr/>
      <dgm:t>
        <a:bodyPr/>
        <a:lstStyle/>
        <a:p>
          <a:endParaRPr lang="es-CO" sz="1400">
            <a:latin typeface="Arial Narrow" panose="020B0606020202030204" pitchFamily="34" charset="0"/>
          </a:endParaRPr>
        </a:p>
      </dgm:t>
    </dgm:pt>
    <dgm:pt modelId="{C7D25B20-6EB9-4805-B259-58792C97D395}" type="sibTrans" cxnId="{FB886EA0-9605-4076-90D5-E60777EDB37B}">
      <dgm:prSet/>
      <dgm:spPr/>
      <dgm:t>
        <a:bodyPr/>
        <a:lstStyle/>
        <a:p>
          <a:endParaRPr lang="es-CO" sz="1400">
            <a:latin typeface="Arial Narrow" panose="020B0606020202030204" pitchFamily="34" charset="0"/>
          </a:endParaRPr>
        </a:p>
      </dgm:t>
    </dgm:pt>
    <dgm:pt modelId="{77D88A8A-3C5D-4A82-912F-8A3A17B2E29F}" type="pres">
      <dgm:prSet presAssocID="{0354A1B3-9545-47F5-A849-8EB1D10A08F2}" presName="Name0" presStyleCnt="0">
        <dgm:presLayoutVars>
          <dgm:chMax val="2"/>
          <dgm:chPref val="2"/>
          <dgm:dir/>
          <dgm:animOne/>
          <dgm:resizeHandles val="exact"/>
        </dgm:presLayoutVars>
      </dgm:prSet>
      <dgm:spPr/>
      <dgm:t>
        <a:bodyPr/>
        <a:lstStyle/>
        <a:p>
          <a:endParaRPr lang="es-CO"/>
        </a:p>
      </dgm:t>
    </dgm:pt>
    <dgm:pt modelId="{ED7ABD47-8807-4CC5-B97F-C86557913428}" type="pres">
      <dgm:prSet presAssocID="{0354A1B3-9545-47F5-A849-8EB1D10A08F2}" presName="Background" presStyleLbl="bgImgPlace1" presStyleIdx="0" presStyleCnt="1"/>
      <dgm:spPr/>
    </dgm:pt>
    <dgm:pt modelId="{F052371F-DDF0-4EF0-8EE9-0EF3DB733FAC}" type="pres">
      <dgm:prSet presAssocID="{0354A1B3-9545-47F5-A849-8EB1D10A08F2}" presName="ParentText1" presStyleLbl="revTx" presStyleIdx="0" presStyleCnt="2">
        <dgm:presLayoutVars>
          <dgm:chMax val="0"/>
          <dgm:chPref val="0"/>
          <dgm:bulletEnabled val="1"/>
        </dgm:presLayoutVars>
      </dgm:prSet>
      <dgm:spPr/>
      <dgm:t>
        <a:bodyPr/>
        <a:lstStyle/>
        <a:p>
          <a:endParaRPr lang="es-CO"/>
        </a:p>
      </dgm:t>
    </dgm:pt>
    <dgm:pt modelId="{EBACA1A2-0F63-42F7-917C-4CC2C07C0A02}" type="pres">
      <dgm:prSet presAssocID="{0354A1B3-9545-47F5-A849-8EB1D10A08F2}" presName="ParentText2" presStyleLbl="revTx" presStyleIdx="1" presStyleCnt="2">
        <dgm:presLayoutVars>
          <dgm:chMax val="0"/>
          <dgm:chPref val="0"/>
          <dgm:bulletEnabled val="1"/>
        </dgm:presLayoutVars>
      </dgm:prSet>
      <dgm:spPr/>
      <dgm:t>
        <a:bodyPr/>
        <a:lstStyle/>
        <a:p>
          <a:endParaRPr lang="es-CO"/>
        </a:p>
      </dgm:t>
    </dgm:pt>
    <dgm:pt modelId="{3A606B28-1EDB-4035-B131-EBD3732D7288}" type="pres">
      <dgm:prSet presAssocID="{0354A1B3-9545-47F5-A849-8EB1D10A08F2}" presName="Plus" presStyleLbl="alignNode1" presStyleIdx="0" presStyleCnt="2"/>
      <dgm:spPr/>
    </dgm:pt>
    <dgm:pt modelId="{08DE78EE-5E14-4DBC-B7B1-5BA5F93EFBF5}" type="pres">
      <dgm:prSet presAssocID="{0354A1B3-9545-47F5-A849-8EB1D10A08F2}" presName="Minus" presStyleLbl="alignNode1" presStyleIdx="1" presStyleCnt="2"/>
      <dgm:spPr/>
    </dgm:pt>
    <dgm:pt modelId="{4EE1EB47-2F11-4210-A3B0-B5B39A8487FC}" type="pres">
      <dgm:prSet presAssocID="{0354A1B3-9545-47F5-A849-8EB1D10A08F2}" presName="Divider" presStyleLbl="parChTrans1D1" presStyleIdx="0" presStyleCnt="1"/>
      <dgm:spPr/>
    </dgm:pt>
  </dgm:ptLst>
  <dgm:cxnLst>
    <dgm:cxn modelId="{83C1FB4A-24EB-4CB2-B7C2-762E6BAA44C3}" type="presOf" srcId="{C6061F2C-16B6-4E95-BBB6-C6F3D306FF5A}" destId="{F052371F-DDF0-4EF0-8EE9-0EF3DB733FAC}" srcOrd="0" destOrd="0" presId="urn:microsoft.com/office/officeart/2009/3/layout/PlusandMinus"/>
    <dgm:cxn modelId="{C18D53C5-3F89-4823-9138-A85D3C052D6C}" type="presOf" srcId="{6F8855A5-32CC-4F2A-889B-17AAF377C38A}" destId="{EBACA1A2-0F63-42F7-917C-4CC2C07C0A02}" srcOrd="0" destOrd="0" presId="urn:microsoft.com/office/officeart/2009/3/layout/PlusandMinus"/>
    <dgm:cxn modelId="{C814E312-3CEC-43FA-8146-522E8B1E1E03}" srcId="{0354A1B3-9545-47F5-A849-8EB1D10A08F2}" destId="{C6061F2C-16B6-4E95-BBB6-C6F3D306FF5A}" srcOrd="0" destOrd="0" parTransId="{C8559EF8-7594-4981-A652-C1546EA2CAED}" sibTransId="{5BF1612D-E130-4BD5-A6A7-B795A51DA161}"/>
    <dgm:cxn modelId="{4C644D2A-98CE-4C12-9508-C21788862A8B}" type="presOf" srcId="{0354A1B3-9545-47F5-A849-8EB1D10A08F2}" destId="{77D88A8A-3C5D-4A82-912F-8A3A17B2E29F}" srcOrd="0" destOrd="0" presId="urn:microsoft.com/office/officeart/2009/3/layout/PlusandMinus"/>
    <dgm:cxn modelId="{FB886EA0-9605-4076-90D5-E60777EDB37B}" srcId="{0354A1B3-9545-47F5-A849-8EB1D10A08F2}" destId="{6F8855A5-32CC-4F2A-889B-17AAF377C38A}" srcOrd="1" destOrd="0" parTransId="{4F727F16-D966-41D5-BDDD-9B596C198D2F}" sibTransId="{C7D25B20-6EB9-4805-B259-58792C97D395}"/>
    <dgm:cxn modelId="{E6A45F52-D93D-456F-9AE9-103BBFE7D24F}" type="presParOf" srcId="{77D88A8A-3C5D-4A82-912F-8A3A17B2E29F}" destId="{ED7ABD47-8807-4CC5-B97F-C86557913428}" srcOrd="0" destOrd="0" presId="urn:microsoft.com/office/officeart/2009/3/layout/PlusandMinus"/>
    <dgm:cxn modelId="{279C0320-E1B0-4925-A473-AF52E148D425}" type="presParOf" srcId="{77D88A8A-3C5D-4A82-912F-8A3A17B2E29F}" destId="{F052371F-DDF0-4EF0-8EE9-0EF3DB733FAC}" srcOrd="1" destOrd="0" presId="urn:microsoft.com/office/officeart/2009/3/layout/PlusandMinus"/>
    <dgm:cxn modelId="{0C2DFE69-E176-47A2-A35F-2B79C2DB7377}" type="presParOf" srcId="{77D88A8A-3C5D-4A82-912F-8A3A17B2E29F}" destId="{EBACA1A2-0F63-42F7-917C-4CC2C07C0A02}" srcOrd="2" destOrd="0" presId="urn:microsoft.com/office/officeart/2009/3/layout/PlusandMinus"/>
    <dgm:cxn modelId="{999264CC-6186-4EC2-BEA2-4A78279ACE70}" type="presParOf" srcId="{77D88A8A-3C5D-4A82-912F-8A3A17B2E29F}" destId="{3A606B28-1EDB-4035-B131-EBD3732D7288}" srcOrd="3" destOrd="0" presId="urn:microsoft.com/office/officeart/2009/3/layout/PlusandMinus"/>
    <dgm:cxn modelId="{AC57980A-0289-43D3-81C2-555592F11238}" type="presParOf" srcId="{77D88A8A-3C5D-4A82-912F-8A3A17B2E29F}" destId="{08DE78EE-5E14-4DBC-B7B1-5BA5F93EFBF5}" srcOrd="4" destOrd="0" presId="urn:microsoft.com/office/officeart/2009/3/layout/PlusandMinus"/>
    <dgm:cxn modelId="{CC7D1BA6-0C02-4C0E-9315-0C672D1900E8}" type="presParOf" srcId="{77D88A8A-3C5D-4A82-912F-8A3A17B2E29F}" destId="{4EE1EB47-2F11-4210-A3B0-B5B39A8487FC}"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DDA14C5-B60E-47C8-8A84-941D3C557BE5}"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s-CO"/>
        </a:p>
      </dgm:t>
    </dgm:pt>
    <dgm:pt modelId="{26304E94-B652-47B6-BEC9-6F2B38761CA4}">
      <dgm:prSet phldrT="[Texto]" custT="1"/>
      <dgm:spPr/>
      <dgm:t>
        <a:bodyPr/>
        <a:lstStyle/>
        <a:p>
          <a:pPr algn="just"/>
          <a:r>
            <a:rPr lang="es-CO" sz="1800" dirty="0" smtClean="0">
              <a:solidFill>
                <a:schemeClr val="tx1"/>
              </a:solidFill>
              <a:latin typeface="Arial Narrow" panose="020B0606020202030204" pitchFamily="34" charset="0"/>
            </a:rPr>
            <a:t>Ajuste del Manual Operativo de la Modalidad</a:t>
          </a:r>
          <a:r>
            <a:rPr lang="es-CO" sz="1800" baseline="0" dirty="0" smtClean="0">
              <a:solidFill>
                <a:schemeClr val="tx1"/>
              </a:solidFill>
              <a:latin typeface="Arial Narrow" panose="020B0606020202030204" pitchFamily="34" charset="0"/>
            </a:rPr>
            <a:t> Propia   </a:t>
          </a:r>
          <a:endParaRPr lang="es-CO" sz="1800" dirty="0">
            <a:solidFill>
              <a:schemeClr val="tx1"/>
            </a:solidFill>
            <a:latin typeface="Arial Narrow" panose="020B0606020202030204" pitchFamily="34" charset="0"/>
          </a:endParaRPr>
        </a:p>
      </dgm:t>
    </dgm:pt>
    <dgm:pt modelId="{7F4A64A1-7A65-4C8C-AAD8-1EDA932F126D}" type="parTrans" cxnId="{A9C64D26-1564-473D-8408-9D23AC2028AC}">
      <dgm:prSet/>
      <dgm:spPr/>
      <dgm:t>
        <a:bodyPr/>
        <a:lstStyle/>
        <a:p>
          <a:pPr algn="just"/>
          <a:endParaRPr lang="es-CO" sz="1800">
            <a:solidFill>
              <a:schemeClr val="tx1"/>
            </a:solidFill>
            <a:latin typeface="Arial Narrow" panose="020B0606020202030204" pitchFamily="34" charset="0"/>
          </a:endParaRPr>
        </a:p>
      </dgm:t>
    </dgm:pt>
    <dgm:pt modelId="{5E3F72AE-4C17-4BE2-B6A9-4B932E17D250}" type="sibTrans" cxnId="{A9C64D26-1564-473D-8408-9D23AC2028AC}">
      <dgm:prSet/>
      <dgm:spPr/>
      <dgm:t>
        <a:bodyPr/>
        <a:lstStyle/>
        <a:p>
          <a:pPr algn="just"/>
          <a:endParaRPr lang="es-CO" sz="1800">
            <a:solidFill>
              <a:schemeClr val="tx1"/>
            </a:solidFill>
            <a:latin typeface="Arial Narrow" panose="020B0606020202030204" pitchFamily="34" charset="0"/>
          </a:endParaRPr>
        </a:p>
      </dgm:t>
    </dgm:pt>
    <dgm:pt modelId="{89A9BD9C-DF81-4C78-8CCA-8000090FA00E}">
      <dgm:prSet phldrT="[Texto]" custT="1"/>
      <dgm:spPr/>
      <dgm:t>
        <a:bodyPr/>
        <a:lstStyle/>
        <a:p>
          <a:pPr algn="just"/>
          <a:r>
            <a:rPr lang="es-CO" sz="1800" dirty="0" smtClean="0">
              <a:solidFill>
                <a:schemeClr val="tx1"/>
              </a:solidFill>
              <a:latin typeface="Arial Narrow" panose="020B0606020202030204" pitchFamily="34" charset="0"/>
            </a:rPr>
            <a:t>Realizar</a:t>
          </a:r>
          <a:r>
            <a:rPr lang="es-CO" sz="1800" baseline="0" dirty="0" smtClean="0">
              <a:solidFill>
                <a:schemeClr val="tx1"/>
              </a:solidFill>
              <a:latin typeface="Arial Narrow" panose="020B0606020202030204" pitchFamily="34" charset="0"/>
            </a:rPr>
            <a:t> una selección de coberturas y programas según ubicación geográfica</a:t>
          </a:r>
          <a:endParaRPr lang="es-CO" sz="1800" dirty="0">
            <a:solidFill>
              <a:schemeClr val="tx1"/>
            </a:solidFill>
            <a:latin typeface="Arial Narrow" panose="020B0606020202030204" pitchFamily="34" charset="0"/>
          </a:endParaRPr>
        </a:p>
      </dgm:t>
    </dgm:pt>
    <dgm:pt modelId="{8958AB86-6BBA-459E-8D47-0DF5D68CF515}" type="parTrans" cxnId="{69ECF22E-E565-4366-A68F-37E62EADD9D8}">
      <dgm:prSet/>
      <dgm:spPr/>
      <dgm:t>
        <a:bodyPr/>
        <a:lstStyle/>
        <a:p>
          <a:pPr algn="just"/>
          <a:endParaRPr lang="es-CO" sz="1800">
            <a:solidFill>
              <a:schemeClr val="tx1"/>
            </a:solidFill>
            <a:latin typeface="Arial Narrow" panose="020B0606020202030204" pitchFamily="34" charset="0"/>
          </a:endParaRPr>
        </a:p>
      </dgm:t>
    </dgm:pt>
    <dgm:pt modelId="{0F601A39-66E9-4CFE-8579-5BEF379B6CFD}" type="sibTrans" cxnId="{69ECF22E-E565-4366-A68F-37E62EADD9D8}">
      <dgm:prSet/>
      <dgm:spPr/>
      <dgm:t>
        <a:bodyPr/>
        <a:lstStyle/>
        <a:p>
          <a:pPr algn="just"/>
          <a:endParaRPr lang="es-CO" sz="1800">
            <a:solidFill>
              <a:schemeClr val="tx1"/>
            </a:solidFill>
            <a:latin typeface="Arial Narrow" panose="020B0606020202030204" pitchFamily="34" charset="0"/>
          </a:endParaRPr>
        </a:p>
      </dgm:t>
    </dgm:pt>
    <dgm:pt modelId="{4E27DCF2-81D8-46EF-B4D8-9F0D71EF3BA6}">
      <dgm:prSet phldrT="[Texto]" custT="1"/>
      <dgm:spPr/>
      <dgm:t>
        <a:bodyPr/>
        <a:lstStyle/>
        <a:p>
          <a:pPr algn="just"/>
          <a:r>
            <a:rPr lang="es-CO" sz="1800" baseline="0" dirty="0" smtClean="0">
              <a:solidFill>
                <a:schemeClr val="tx1"/>
              </a:solidFill>
              <a:latin typeface="Arial Narrow" panose="020B0606020202030204" pitchFamily="34" charset="0"/>
            </a:rPr>
            <a:t>Lograr una cobertura del 100%  de Niños y Niñas con atención integral en programas de primera Infancia.</a:t>
          </a:r>
          <a:endParaRPr lang="es-CO" sz="1800" dirty="0">
            <a:solidFill>
              <a:schemeClr val="tx1"/>
            </a:solidFill>
            <a:latin typeface="Arial Narrow" panose="020B0606020202030204" pitchFamily="34" charset="0"/>
          </a:endParaRPr>
        </a:p>
      </dgm:t>
    </dgm:pt>
    <dgm:pt modelId="{8CFC56C6-E647-4D25-9C92-3D8491534C8F}" type="parTrans" cxnId="{122E87FA-08D3-43DA-861D-DC32D02C01B9}">
      <dgm:prSet/>
      <dgm:spPr/>
      <dgm:t>
        <a:bodyPr/>
        <a:lstStyle/>
        <a:p>
          <a:pPr algn="just"/>
          <a:endParaRPr lang="es-CO" sz="1800">
            <a:solidFill>
              <a:schemeClr val="tx1"/>
            </a:solidFill>
            <a:latin typeface="Arial Narrow" panose="020B0606020202030204" pitchFamily="34" charset="0"/>
          </a:endParaRPr>
        </a:p>
      </dgm:t>
    </dgm:pt>
    <dgm:pt modelId="{3261F956-B7B3-4896-9E0D-AD0D6F19FFFF}" type="sibTrans" cxnId="{122E87FA-08D3-43DA-861D-DC32D02C01B9}">
      <dgm:prSet/>
      <dgm:spPr/>
      <dgm:t>
        <a:bodyPr/>
        <a:lstStyle/>
        <a:p>
          <a:pPr algn="just"/>
          <a:endParaRPr lang="es-CO" sz="1800">
            <a:solidFill>
              <a:schemeClr val="tx1"/>
            </a:solidFill>
            <a:latin typeface="Arial Narrow" panose="020B0606020202030204" pitchFamily="34" charset="0"/>
          </a:endParaRPr>
        </a:p>
      </dgm:t>
    </dgm:pt>
    <dgm:pt modelId="{69B09031-41CB-492D-89A1-3C9AAB6A934B}">
      <dgm:prSet phldrT="[Texto]" custT="1"/>
      <dgm:spPr/>
      <dgm:t>
        <a:bodyPr/>
        <a:lstStyle/>
        <a:p>
          <a:pPr algn="just" rtl="0"/>
          <a:r>
            <a:rPr lang="es-CO" sz="1800" baseline="0" dirty="0" smtClean="0">
              <a:solidFill>
                <a:schemeClr val="tx1"/>
              </a:solidFill>
              <a:latin typeface="Arial Narrow" panose="020B0606020202030204" pitchFamily="34" charset="0"/>
            </a:rPr>
            <a:t>Talento de humano suficiente para la realización de las actividades.</a:t>
          </a:r>
          <a:endParaRPr lang="es-CO" sz="1800" dirty="0">
            <a:solidFill>
              <a:schemeClr val="tx1"/>
            </a:solidFill>
            <a:latin typeface="Arial Narrow" panose="020B0606020202030204" pitchFamily="34" charset="0"/>
          </a:endParaRPr>
        </a:p>
      </dgm:t>
    </dgm:pt>
    <dgm:pt modelId="{9C14138A-9367-4E30-81A0-7E1192E68754}" type="parTrans" cxnId="{785AF150-D73A-496F-AF7D-1ED0F6525AB3}">
      <dgm:prSet/>
      <dgm:spPr/>
      <dgm:t>
        <a:bodyPr/>
        <a:lstStyle/>
        <a:p>
          <a:pPr algn="just"/>
          <a:endParaRPr lang="es-CO" sz="1800">
            <a:solidFill>
              <a:schemeClr val="tx1"/>
            </a:solidFill>
            <a:latin typeface="Arial Narrow" panose="020B0606020202030204" pitchFamily="34" charset="0"/>
          </a:endParaRPr>
        </a:p>
      </dgm:t>
    </dgm:pt>
    <dgm:pt modelId="{75ABEC95-26E6-4329-8D02-C9694FDA9F9F}" type="sibTrans" cxnId="{785AF150-D73A-496F-AF7D-1ED0F6525AB3}">
      <dgm:prSet/>
      <dgm:spPr/>
      <dgm:t>
        <a:bodyPr/>
        <a:lstStyle/>
        <a:p>
          <a:pPr algn="just"/>
          <a:endParaRPr lang="es-CO" sz="1800">
            <a:solidFill>
              <a:schemeClr val="tx1"/>
            </a:solidFill>
            <a:latin typeface="Arial Narrow" panose="020B0606020202030204" pitchFamily="34" charset="0"/>
          </a:endParaRPr>
        </a:p>
      </dgm:t>
    </dgm:pt>
    <dgm:pt modelId="{0FDB0912-6788-4489-BF00-780DBE8776D0}">
      <dgm:prSet phldrT="[Texto]" custT="1"/>
      <dgm:spPr/>
      <dgm:t>
        <a:bodyPr/>
        <a:lstStyle/>
        <a:p>
          <a:pPr algn="just"/>
          <a:r>
            <a:rPr lang="es-CO" sz="1800" baseline="0" dirty="0" smtClean="0">
              <a:solidFill>
                <a:schemeClr val="tx1"/>
              </a:solidFill>
              <a:latin typeface="Arial Narrow" panose="020B0606020202030204" pitchFamily="34" charset="0"/>
            </a:rPr>
            <a:t>Base de Datos “Cuéntame”, con calidad y sin concurrencias </a:t>
          </a:r>
          <a:endParaRPr lang="es-CO" sz="1800" dirty="0">
            <a:solidFill>
              <a:schemeClr val="tx1"/>
            </a:solidFill>
            <a:latin typeface="Arial Narrow" panose="020B0606020202030204" pitchFamily="34" charset="0"/>
          </a:endParaRPr>
        </a:p>
      </dgm:t>
    </dgm:pt>
    <dgm:pt modelId="{ECD3EE2F-6370-47D8-9DEE-D2BADF66E90C}" type="parTrans" cxnId="{C9D8D59F-FC2C-439B-90C6-ADFFC4965819}">
      <dgm:prSet/>
      <dgm:spPr/>
      <dgm:t>
        <a:bodyPr/>
        <a:lstStyle/>
        <a:p>
          <a:pPr algn="just"/>
          <a:endParaRPr lang="es-CO" sz="1800">
            <a:solidFill>
              <a:schemeClr val="tx1"/>
            </a:solidFill>
            <a:latin typeface="Arial Narrow" panose="020B0606020202030204" pitchFamily="34" charset="0"/>
          </a:endParaRPr>
        </a:p>
      </dgm:t>
    </dgm:pt>
    <dgm:pt modelId="{6040F065-E47E-4F28-99E8-4E96ADE27B67}" type="sibTrans" cxnId="{C9D8D59F-FC2C-439B-90C6-ADFFC4965819}">
      <dgm:prSet/>
      <dgm:spPr/>
      <dgm:t>
        <a:bodyPr/>
        <a:lstStyle/>
        <a:p>
          <a:pPr algn="just"/>
          <a:endParaRPr lang="es-CO" sz="1800">
            <a:solidFill>
              <a:schemeClr val="tx1"/>
            </a:solidFill>
            <a:latin typeface="Arial Narrow" panose="020B0606020202030204" pitchFamily="34" charset="0"/>
          </a:endParaRPr>
        </a:p>
      </dgm:t>
    </dgm:pt>
    <dgm:pt modelId="{CF79131A-1A8B-4257-AAF9-AD871CA3C2F6}" type="pres">
      <dgm:prSet presAssocID="{4DDA14C5-B60E-47C8-8A84-941D3C557BE5}" presName="linear" presStyleCnt="0">
        <dgm:presLayoutVars>
          <dgm:dir/>
          <dgm:animLvl val="lvl"/>
          <dgm:resizeHandles val="exact"/>
        </dgm:presLayoutVars>
      </dgm:prSet>
      <dgm:spPr/>
      <dgm:t>
        <a:bodyPr/>
        <a:lstStyle/>
        <a:p>
          <a:endParaRPr lang="es-CO"/>
        </a:p>
      </dgm:t>
    </dgm:pt>
    <dgm:pt modelId="{326180E4-0927-4634-997D-AD6B2E0B5F8E}" type="pres">
      <dgm:prSet presAssocID="{26304E94-B652-47B6-BEC9-6F2B38761CA4}" presName="parentLin" presStyleCnt="0"/>
      <dgm:spPr/>
    </dgm:pt>
    <dgm:pt modelId="{E7939787-B2DB-470A-AB3B-76D340FA1BD6}" type="pres">
      <dgm:prSet presAssocID="{26304E94-B652-47B6-BEC9-6F2B38761CA4}" presName="parentLeftMargin" presStyleLbl="node1" presStyleIdx="0" presStyleCnt="5"/>
      <dgm:spPr/>
      <dgm:t>
        <a:bodyPr/>
        <a:lstStyle/>
        <a:p>
          <a:endParaRPr lang="es-CO"/>
        </a:p>
      </dgm:t>
    </dgm:pt>
    <dgm:pt modelId="{3878BE7E-5200-4C4A-B6DC-F42000E8748E}" type="pres">
      <dgm:prSet presAssocID="{26304E94-B652-47B6-BEC9-6F2B38761CA4}" presName="parentText" presStyleLbl="node1" presStyleIdx="0" presStyleCnt="5">
        <dgm:presLayoutVars>
          <dgm:chMax val="0"/>
          <dgm:bulletEnabled val="1"/>
        </dgm:presLayoutVars>
      </dgm:prSet>
      <dgm:spPr/>
      <dgm:t>
        <a:bodyPr/>
        <a:lstStyle/>
        <a:p>
          <a:endParaRPr lang="es-CO"/>
        </a:p>
      </dgm:t>
    </dgm:pt>
    <dgm:pt modelId="{E17F6AF6-CBA7-401B-8E8D-B1F6FEAD9E75}" type="pres">
      <dgm:prSet presAssocID="{26304E94-B652-47B6-BEC9-6F2B38761CA4}" presName="negativeSpace" presStyleCnt="0"/>
      <dgm:spPr/>
    </dgm:pt>
    <dgm:pt modelId="{FB13502E-9FF4-4BBF-A7C4-0713F203299C}" type="pres">
      <dgm:prSet presAssocID="{26304E94-B652-47B6-BEC9-6F2B38761CA4}" presName="childText" presStyleLbl="conFgAcc1" presStyleIdx="0" presStyleCnt="5">
        <dgm:presLayoutVars>
          <dgm:bulletEnabled val="1"/>
        </dgm:presLayoutVars>
      </dgm:prSet>
      <dgm:spPr/>
    </dgm:pt>
    <dgm:pt modelId="{70CC645B-05ED-4F1F-BC32-492FFFA1E63B}" type="pres">
      <dgm:prSet presAssocID="{5E3F72AE-4C17-4BE2-B6A9-4B932E17D250}" presName="spaceBetweenRectangles" presStyleCnt="0"/>
      <dgm:spPr/>
    </dgm:pt>
    <dgm:pt modelId="{C361042A-2F1B-4D3C-8BDC-BE9BE7CE3888}" type="pres">
      <dgm:prSet presAssocID="{89A9BD9C-DF81-4C78-8CCA-8000090FA00E}" presName="parentLin" presStyleCnt="0"/>
      <dgm:spPr/>
    </dgm:pt>
    <dgm:pt modelId="{837E75F3-F4A6-4720-8B44-589B5F3394C8}" type="pres">
      <dgm:prSet presAssocID="{89A9BD9C-DF81-4C78-8CCA-8000090FA00E}" presName="parentLeftMargin" presStyleLbl="node1" presStyleIdx="0" presStyleCnt="5"/>
      <dgm:spPr/>
      <dgm:t>
        <a:bodyPr/>
        <a:lstStyle/>
        <a:p>
          <a:endParaRPr lang="es-CO"/>
        </a:p>
      </dgm:t>
    </dgm:pt>
    <dgm:pt modelId="{4B109F7C-3801-4D5B-A40E-2C70D367879B}" type="pres">
      <dgm:prSet presAssocID="{89A9BD9C-DF81-4C78-8CCA-8000090FA00E}" presName="parentText" presStyleLbl="node1" presStyleIdx="1" presStyleCnt="5">
        <dgm:presLayoutVars>
          <dgm:chMax val="0"/>
          <dgm:bulletEnabled val="1"/>
        </dgm:presLayoutVars>
      </dgm:prSet>
      <dgm:spPr/>
      <dgm:t>
        <a:bodyPr/>
        <a:lstStyle/>
        <a:p>
          <a:endParaRPr lang="es-CO"/>
        </a:p>
      </dgm:t>
    </dgm:pt>
    <dgm:pt modelId="{E5D80AFF-4049-4513-92CE-63B96BAAA66E}" type="pres">
      <dgm:prSet presAssocID="{89A9BD9C-DF81-4C78-8CCA-8000090FA00E}" presName="negativeSpace" presStyleCnt="0"/>
      <dgm:spPr/>
    </dgm:pt>
    <dgm:pt modelId="{58E1FE2D-085C-4688-9EEE-C5C68E8FD16A}" type="pres">
      <dgm:prSet presAssocID="{89A9BD9C-DF81-4C78-8CCA-8000090FA00E}" presName="childText" presStyleLbl="conFgAcc1" presStyleIdx="1" presStyleCnt="5">
        <dgm:presLayoutVars>
          <dgm:bulletEnabled val="1"/>
        </dgm:presLayoutVars>
      </dgm:prSet>
      <dgm:spPr/>
    </dgm:pt>
    <dgm:pt modelId="{3196CF05-E570-4B43-A574-78AFFF06921F}" type="pres">
      <dgm:prSet presAssocID="{0F601A39-66E9-4CFE-8579-5BEF379B6CFD}" presName="spaceBetweenRectangles" presStyleCnt="0"/>
      <dgm:spPr/>
    </dgm:pt>
    <dgm:pt modelId="{C01BE094-33E7-48D7-8CDF-C2362E292362}" type="pres">
      <dgm:prSet presAssocID="{4E27DCF2-81D8-46EF-B4D8-9F0D71EF3BA6}" presName="parentLin" presStyleCnt="0"/>
      <dgm:spPr/>
    </dgm:pt>
    <dgm:pt modelId="{860B18E9-9C8E-4FD7-9DFA-54125C797BE0}" type="pres">
      <dgm:prSet presAssocID="{4E27DCF2-81D8-46EF-B4D8-9F0D71EF3BA6}" presName="parentLeftMargin" presStyleLbl="node1" presStyleIdx="1" presStyleCnt="5"/>
      <dgm:spPr/>
      <dgm:t>
        <a:bodyPr/>
        <a:lstStyle/>
        <a:p>
          <a:endParaRPr lang="es-CO"/>
        </a:p>
      </dgm:t>
    </dgm:pt>
    <dgm:pt modelId="{CF02D063-9F0F-4DB5-9CB5-22EE6A510E4D}" type="pres">
      <dgm:prSet presAssocID="{4E27DCF2-81D8-46EF-B4D8-9F0D71EF3BA6}" presName="parentText" presStyleLbl="node1" presStyleIdx="2" presStyleCnt="5">
        <dgm:presLayoutVars>
          <dgm:chMax val="0"/>
          <dgm:bulletEnabled val="1"/>
        </dgm:presLayoutVars>
      </dgm:prSet>
      <dgm:spPr/>
      <dgm:t>
        <a:bodyPr/>
        <a:lstStyle/>
        <a:p>
          <a:endParaRPr lang="es-CO"/>
        </a:p>
      </dgm:t>
    </dgm:pt>
    <dgm:pt modelId="{0A892B5C-F9A5-4700-84A2-890973E0A069}" type="pres">
      <dgm:prSet presAssocID="{4E27DCF2-81D8-46EF-B4D8-9F0D71EF3BA6}" presName="negativeSpace" presStyleCnt="0"/>
      <dgm:spPr/>
    </dgm:pt>
    <dgm:pt modelId="{9EB100A6-251B-4EF0-8A57-55C03BAAF3CE}" type="pres">
      <dgm:prSet presAssocID="{4E27DCF2-81D8-46EF-B4D8-9F0D71EF3BA6}" presName="childText" presStyleLbl="conFgAcc1" presStyleIdx="2" presStyleCnt="5">
        <dgm:presLayoutVars>
          <dgm:bulletEnabled val="1"/>
        </dgm:presLayoutVars>
      </dgm:prSet>
      <dgm:spPr/>
    </dgm:pt>
    <dgm:pt modelId="{3AF0AF39-D407-4618-AD3F-AF4146D9A9DF}" type="pres">
      <dgm:prSet presAssocID="{3261F956-B7B3-4896-9E0D-AD0D6F19FFFF}" presName="spaceBetweenRectangles" presStyleCnt="0"/>
      <dgm:spPr/>
    </dgm:pt>
    <dgm:pt modelId="{11CC5FD4-CF88-4CC4-B2ED-32D8EDB9AD15}" type="pres">
      <dgm:prSet presAssocID="{0FDB0912-6788-4489-BF00-780DBE8776D0}" presName="parentLin" presStyleCnt="0"/>
      <dgm:spPr/>
    </dgm:pt>
    <dgm:pt modelId="{E999ED13-C818-4D2A-A1F1-3BD684DC4D94}" type="pres">
      <dgm:prSet presAssocID="{0FDB0912-6788-4489-BF00-780DBE8776D0}" presName="parentLeftMargin" presStyleLbl="node1" presStyleIdx="2" presStyleCnt="5"/>
      <dgm:spPr/>
      <dgm:t>
        <a:bodyPr/>
        <a:lstStyle/>
        <a:p>
          <a:endParaRPr lang="es-CO"/>
        </a:p>
      </dgm:t>
    </dgm:pt>
    <dgm:pt modelId="{BF81F2B6-D5C2-4039-A566-049E2C371EEC}" type="pres">
      <dgm:prSet presAssocID="{0FDB0912-6788-4489-BF00-780DBE8776D0}" presName="parentText" presStyleLbl="node1" presStyleIdx="3" presStyleCnt="5">
        <dgm:presLayoutVars>
          <dgm:chMax val="0"/>
          <dgm:bulletEnabled val="1"/>
        </dgm:presLayoutVars>
      </dgm:prSet>
      <dgm:spPr/>
      <dgm:t>
        <a:bodyPr/>
        <a:lstStyle/>
        <a:p>
          <a:endParaRPr lang="es-CO"/>
        </a:p>
      </dgm:t>
    </dgm:pt>
    <dgm:pt modelId="{021AF1D8-7D6C-4A5F-AB8F-FCB50C24BDA5}" type="pres">
      <dgm:prSet presAssocID="{0FDB0912-6788-4489-BF00-780DBE8776D0}" presName="negativeSpace" presStyleCnt="0"/>
      <dgm:spPr/>
    </dgm:pt>
    <dgm:pt modelId="{6FBC062A-E474-43C7-B6D4-D2DBC7DBB193}" type="pres">
      <dgm:prSet presAssocID="{0FDB0912-6788-4489-BF00-780DBE8776D0}" presName="childText" presStyleLbl="conFgAcc1" presStyleIdx="3" presStyleCnt="5">
        <dgm:presLayoutVars>
          <dgm:bulletEnabled val="1"/>
        </dgm:presLayoutVars>
      </dgm:prSet>
      <dgm:spPr/>
    </dgm:pt>
    <dgm:pt modelId="{9A1C1477-6C2A-4D94-A193-CEA3C4A535C2}" type="pres">
      <dgm:prSet presAssocID="{6040F065-E47E-4F28-99E8-4E96ADE27B67}" presName="spaceBetweenRectangles" presStyleCnt="0"/>
      <dgm:spPr/>
    </dgm:pt>
    <dgm:pt modelId="{362E2A91-C448-4879-AC93-16FA4193A782}" type="pres">
      <dgm:prSet presAssocID="{69B09031-41CB-492D-89A1-3C9AAB6A934B}" presName="parentLin" presStyleCnt="0"/>
      <dgm:spPr/>
    </dgm:pt>
    <dgm:pt modelId="{E12A0414-19F8-44DF-999F-C0FA9EF4BF84}" type="pres">
      <dgm:prSet presAssocID="{69B09031-41CB-492D-89A1-3C9AAB6A934B}" presName="parentLeftMargin" presStyleLbl="node1" presStyleIdx="3" presStyleCnt="5"/>
      <dgm:spPr/>
      <dgm:t>
        <a:bodyPr/>
        <a:lstStyle/>
        <a:p>
          <a:endParaRPr lang="es-CO"/>
        </a:p>
      </dgm:t>
    </dgm:pt>
    <dgm:pt modelId="{E071B34E-D136-4744-AD3C-5A2B51821AD7}" type="pres">
      <dgm:prSet presAssocID="{69B09031-41CB-492D-89A1-3C9AAB6A934B}" presName="parentText" presStyleLbl="node1" presStyleIdx="4" presStyleCnt="5">
        <dgm:presLayoutVars>
          <dgm:chMax val="0"/>
          <dgm:bulletEnabled val="1"/>
        </dgm:presLayoutVars>
      </dgm:prSet>
      <dgm:spPr/>
      <dgm:t>
        <a:bodyPr/>
        <a:lstStyle/>
        <a:p>
          <a:endParaRPr lang="es-CO"/>
        </a:p>
      </dgm:t>
    </dgm:pt>
    <dgm:pt modelId="{EE03FA4D-C657-4827-BC0C-2FD66F3FA213}" type="pres">
      <dgm:prSet presAssocID="{69B09031-41CB-492D-89A1-3C9AAB6A934B}" presName="negativeSpace" presStyleCnt="0"/>
      <dgm:spPr/>
    </dgm:pt>
    <dgm:pt modelId="{6BA8D786-90E8-4458-AB64-ABEA2AFA4D8F}" type="pres">
      <dgm:prSet presAssocID="{69B09031-41CB-492D-89A1-3C9AAB6A934B}" presName="childText" presStyleLbl="conFgAcc1" presStyleIdx="4" presStyleCnt="5">
        <dgm:presLayoutVars>
          <dgm:bulletEnabled val="1"/>
        </dgm:presLayoutVars>
      </dgm:prSet>
      <dgm:spPr/>
    </dgm:pt>
  </dgm:ptLst>
  <dgm:cxnLst>
    <dgm:cxn modelId="{8D1CD3EB-E9A7-4B04-9750-2605DDB64B00}" type="presOf" srcId="{69B09031-41CB-492D-89A1-3C9AAB6A934B}" destId="{E12A0414-19F8-44DF-999F-C0FA9EF4BF84}" srcOrd="0" destOrd="0" presId="urn:microsoft.com/office/officeart/2005/8/layout/list1"/>
    <dgm:cxn modelId="{225ADB8B-3FA2-48E5-82CB-EB082C04EB64}" type="presOf" srcId="{4E27DCF2-81D8-46EF-B4D8-9F0D71EF3BA6}" destId="{860B18E9-9C8E-4FD7-9DFA-54125C797BE0}" srcOrd="0" destOrd="0" presId="urn:microsoft.com/office/officeart/2005/8/layout/list1"/>
    <dgm:cxn modelId="{AB17CC11-D766-4DF1-831A-EA677882A00E}" type="presOf" srcId="{26304E94-B652-47B6-BEC9-6F2B38761CA4}" destId="{3878BE7E-5200-4C4A-B6DC-F42000E8748E}" srcOrd="1" destOrd="0" presId="urn:microsoft.com/office/officeart/2005/8/layout/list1"/>
    <dgm:cxn modelId="{69ECF22E-E565-4366-A68F-37E62EADD9D8}" srcId="{4DDA14C5-B60E-47C8-8A84-941D3C557BE5}" destId="{89A9BD9C-DF81-4C78-8CCA-8000090FA00E}" srcOrd="1" destOrd="0" parTransId="{8958AB86-6BBA-459E-8D47-0DF5D68CF515}" sibTransId="{0F601A39-66E9-4CFE-8579-5BEF379B6CFD}"/>
    <dgm:cxn modelId="{068B5613-3750-42F0-9DFB-A32D724B770F}" type="presOf" srcId="{0FDB0912-6788-4489-BF00-780DBE8776D0}" destId="{BF81F2B6-D5C2-4039-A566-049E2C371EEC}" srcOrd="1" destOrd="0" presId="urn:microsoft.com/office/officeart/2005/8/layout/list1"/>
    <dgm:cxn modelId="{A9C64D26-1564-473D-8408-9D23AC2028AC}" srcId="{4DDA14C5-B60E-47C8-8A84-941D3C557BE5}" destId="{26304E94-B652-47B6-BEC9-6F2B38761CA4}" srcOrd="0" destOrd="0" parTransId="{7F4A64A1-7A65-4C8C-AAD8-1EDA932F126D}" sibTransId="{5E3F72AE-4C17-4BE2-B6A9-4B932E17D250}"/>
    <dgm:cxn modelId="{BBDBD924-1525-4533-A334-A5241B95F6FF}" type="presOf" srcId="{26304E94-B652-47B6-BEC9-6F2B38761CA4}" destId="{E7939787-B2DB-470A-AB3B-76D340FA1BD6}" srcOrd="0" destOrd="0" presId="urn:microsoft.com/office/officeart/2005/8/layout/list1"/>
    <dgm:cxn modelId="{122E87FA-08D3-43DA-861D-DC32D02C01B9}" srcId="{4DDA14C5-B60E-47C8-8A84-941D3C557BE5}" destId="{4E27DCF2-81D8-46EF-B4D8-9F0D71EF3BA6}" srcOrd="2" destOrd="0" parTransId="{8CFC56C6-E647-4D25-9C92-3D8491534C8F}" sibTransId="{3261F956-B7B3-4896-9E0D-AD0D6F19FFFF}"/>
    <dgm:cxn modelId="{C9D8D59F-FC2C-439B-90C6-ADFFC4965819}" srcId="{4DDA14C5-B60E-47C8-8A84-941D3C557BE5}" destId="{0FDB0912-6788-4489-BF00-780DBE8776D0}" srcOrd="3" destOrd="0" parTransId="{ECD3EE2F-6370-47D8-9DEE-D2BADF66E90C}" sibTransId="{6040F065-E47E-4F28-99E8-4E96ADE27B67}"/>
    <dgm:cxn modelId="{3BE17D11-F7B8-449B-82CB-20860708E084}" type="presOf" srcId="{69B09031-41CB-492D-89A1-3C9AAB6A934B}" destId="{E071B34E-D136-4744-AD3C-5A2B51821AD7}" srcOrd="1" destOrd="0" presId="urn:microsoft.com/office/officeart/2005/8/layout/list1"/>
    <dgm:cxn modelId="{5D72FE8A-F3F0-41E9-AC42-F9ABF7C35056}" type="presOf" srcId="{89A9BD9C-DF81-4C78-8CCA-8000090FA00E}" destId="{837E75F3-F4A6-4720-8B44-589B5F3394C8}" srcOrd="0" destOrd="0" presId="urn:microsoft.com/office/officeart/2005/8/layout/list1"/>
    <dgm:cxn modelId="{785AF150-D73A-496F-AF7D-1ED0F6525AB3}" srcId="{4DDA14C5-B60E-47C8-8A84-941D3C557BE5}" destId="{69B09031-41CB-492D-89A1-3C9AAB6A934B}" srcOrd="4" destOrd="0" parTransId="{9C14138A-9367-4E30-81A0-7E1192E68754}" sibTransId="{75ABEC95-26E6-4329-8D02-C9694FDA9F9F}"/>
    <dgm:cxn modelId="{0D859622-EA56-4416-9E2D-BDE7816DE327}" type="presOf" srcId="{89A9BD9C-DF81-4C78-8CCA-8000090FA00E}" destId="{4B109F7C-3801-4D5B-A40E-2C70D367879B}" srcOrd="1" destOrd="0" presId="urn:microsoft.com/office/officeart/2005/8/layout/list1"/>
    <dgm:cxn modelId="{66C23E9D-BE31-41DB-9E3B-144FFA2F0907}" type="presOf" srcId="{0FDB0912-6788-4489-BF00-780DBE8776D0}" destId="{E999ED13-C818-4D2A-A1F1-3BD684DC4D94}" srcOrd="0" destOrd="0" presId="urn:microsoft.com/office/officeart/2005/8/layout/list1"/>
    <dgm:cxn modelId="{7450753E-AD7F-45E5-9BCE-6FB60A949A09}" type="presOf" srcId="{4E27DCF2-81D8-46EF-B4D8-9F0D71EF3BA6}" destId="{CF02D063-9F0F-4DB5-9CB5-22EE6A510E4D}" srcOrd="1" destOrd="0" presId="urn:microsoft.com/office/officeart/2005/8/layout/list1"/>
    <dgm:cxn modelId="{0414E819-9783-4851-84AC-F16A7C6A7F27}" type="presOf" srcId="{4DDA14C5-B60E-47C8-8A84-941D3C557BE5}" destId="{CF79131A-1A8B-4257-AAF9-AD871CA3C2F6}" srcOrd="0" destOrd="0" presId="urn:microsoft.com/office/officeart/2005/8/layout/list1"/>
    <dgm:cxn modelId="{BF3742D7-5169-4FEE-A0A1-525BC7096AB9}" type="presParOf" srcId="{CF79131A-1A8B-4257-AAF9-AD871CA3C2F6}" destId="{326180E4-0927-4634-997D-AD6B2E0B5F8E}" srcOrd="0" destOrd="0" presId="urn:microsoft.com/office/officeart/2005/8/layout/list1"/>
    <dgm:cxn modelId="{D3D18ABF-D7D4-4BE1-A530-3C9551F41DBF}" type="presParOf" srcId="{326180E4-0927-4634-997D-AD6B2E0B5F8E}" destId="{E7939787-B2DB-470A-AB3B-76D340FA1BD6}" srcOrd="0" destOrd="0" presId="urn:microsoft.com/office/officeart/2005/8/layout/list1"/>
    <dgm:cxn modelId="{8D390517-EC60-4A43-BBBC-9A0C40481102}" type="presParOf" srcId="{326180E4-0927-4634-997D-AD6B2E0B5F8E}" destId="{3878BE7E-5200-4C4A-B6DC-F42000E8748E}" srcOrd="1" destOrd="0" presId="urn:microsoft.com/office/officeart/2005/8/layout/list1"/>
    <dgm:cxn modelId="{D287A768-BCA3-486A-9B92-026F65C5F9B0}" type="presParOf" srcId="{CF79131A-1A8B-4257-AAF9-AD871CA3C2F6}" destId="{E17F6AF6-CBA7-401B-8E8D-B1F6FEAD9E75}" srcOrd="1" destOrd="0" presId="urn:microsoft.com/office/officeart/2005/8/layout/list1"/>
    <dgm:cxn modelId="{A78772A4-AF4C-48AC-9837-F0AD5BCA2BFB}" type="presParOf" srcId="{CF79131A-1A8B-4257-AAF9-AD871CA3C2F6}" destId="{FB13502E-9FF4-4BBF-A7C4-0713F203299C}" srcOrd="2" destOrd="0" presId="urn:microsoft.com/office/officeart/2005/8/layout/list1"/>
    <dgm:cxn modelId="{4DFD2F0E-2E50-4959-BBBC-A6FF113702EB}" type="presParOf" srcId="{CF79131A-1A8B-4257-AAF9-AD871CA3C2F6}" destId="{70CC645B-05ED-4F1F-BC32-492FFFA1E63B}" srcOrd="3" destOrd="0" presId="urn:microsoft.com/office/officeart/2005/8/layout/list1"/>
    <dgm:cxn modelId="{E1C97434-7396-4BFA-BAF5-162F0B1442F4}" type="presParOf" srcId="{CF79131A-1A8B-4257-AAF9-AD871CA3C2F6}" destId="{C361042A-2F1B-4D3C-8BDC-BE9BE7CE3888}" srcOrd="4" destOrd="0" presId="urn:microsoft.com/office/officeart/2005/8/layout/list1"/>
    <dgm:cxn modelId="{91D4403E-9288-4645-8FA4-00C9D49368FE}" type="presParOf" srcId="{C361042A-2F1B-4D3C-8BDC-BE9BE7CE3888}" destId="{837E75F3-F4A6-4720-8B44-589B5F3394C8}" srcOrd="0" destOrd="0" presId="urn:microsoft.com/office/officeart/2005/8/layout/list1"/>
    <dgm:cxn modelId="{B75411CB-851B-4815-9828-378BA9BED742}" type="presParOf" srcId="{C361042A-2F1B-4D3C-8BDC-BE9BE7CE3888}" destId="{4B109F7C-3801-4D5B-A40E-2C70D367879B}" srcOrd="1" destOrd="0" presId="urn:microsoft.com/office/officeart/2005/8/layout/list1"/>
    <dgm:cxn modelId="{16B1ED22-1491-46FA-941E-A697FC7CD022}" type="presParOf" srcId="{CF79131A-1A8B-4257-AAF9-AD871CA3C2F6}" destId="{E5D80AFF-4049-4513-92CE-63B96BAAA66E}" srcOrd="5" destOrd="0" presId="urn:microsoft.com/office/officeart/2005/8/layout/list1"/>
    <dgm:cxn modelId="{A295F5B1-2C9F-4CCF-907A-3113CD9F7D01}" type="presParOf" srcId="{CF79131A-1A8B-4257-AAF9-AD871CA3C2F6}" destId="{58E1FE2D-085C-4688-9EEE-C5C68E8FD16A}" srcOrd="6" destOrd="0" presId="urn:microsoft.com/office/officeart/2005/8/layout/list1"/>
    <dgm:cxn modelId="{6494638F-DCE2-45D6-99D8-89FC1F01311C}" type="presParOf" srcId="{CF79131A-1A8B-4257-AAF9-AD871CA3C2F6}" destId="{3196CF05-E570-4B43-A574-78AFFF06921F}" srcOrd="7" destOrd="0" presId="urn:microsoft.com/office/officeart/2005/8/layout/list1"/>
    <dgm:cxn modelId="{CB846376-CC76-4724-89A0-2EE0195DE67D}" type="presParOf" srcId="{CF79131A-1A8B-4257-AAF9-AD871CA3C2F6}" destId="{C01BE094-33E7-48D7-8CDF-C2362E292362}" srcOrd="8" destOrd="0" presId="urn:microsoft.com/office/officeart/2005/8/layout/list1"/>
    <dgm:cxn modelId="{D154120B-51C4-4AC5-92D0-54396A934011}" type="presParOf" srcId="{C01BE094-33E7-48D7-8CDF-C2362E292362}" destId="{860B18E9-9C8E-4FD7-9DFA-54125C797BE0}" srcOrd="0" destOrd="0" presId="urn:microsoft.com/office/officeart/2005/8/layout/list1"/>
    <dgm:cxn modelId="{AE9D96FB-6687-4F39-9D2E-9B5E2F06C314}" type="presParOf" srcId="{C01BE094-33E7-48D7-8CDF-C2362E292362}" destId="{CF02D063-9F0F-4DB5-9CB5-22EE6A510E4D}" srcOrd="1" destOrd="0" presId="urn:microsoft.com/office/officeart/2005/8/layout/list1"/>
    <dgm:cxn modelId="{D24DA17B-6043-457D-AFA0-2671559998BF}" type="presParOf" srcId="{CF79131A-1A8B-4257-AAF9-AD871CA3C2F6}" destId="{0A892B5C-F9A5-4700-84A2-890973E0A069}" srcOrd="9" destOrd="0" presId="urn:microsoft.com/office/officeart/2005/8/layout/list1"/>
    <dgm:cxn modelId="{428056D4-0FF4-4823-9D47-F9EB77E40A23}" type="presParOf" srcId="{CF79131A-1A8B-4257-AAF9-AD871CA3C2F6}" destId="{9EB100A6-251B-4EF0-8A57-55C03BAAF3CE}" srcOrd="10" destOrd="0" presId="urn:microsoft.com/office/officeart/2005/8/layout/list1"/>
    <dgm:cxn modelId="{3CC060B6-DCCD-4A46-BD30-DCE1332BFBF3}" type="presParOf" srcId="{CF79131A-1A8B-4257-AAF9-AD871CA3C2F6}" destId="{3AF0AF39-D407-4618-AD3F-AF4146D9A9DF}" srcOrd="11" destOrd="0" presId="urn:microsoft.com/office/officeart/2005/8/layout/list1"/>
    <dgm:cxn modelId="{F5E71B3F-CCE1-433F-9536-11E31AE961E2}" type="presParOf" srcId="{CF79131A-1A8B-4257-AAF9-AD871CA3C2F6}" destId="{11CC5FD4-CF88-4CC4-B2ED-32D8EDB9AD15}" srcOrd="12" destOrd="0" presId="urn:microsoft.com/office/officeart/2005/8/layout/list1"/>
    <dgm:cxn modelId="{AF491215-7CC1-41A4-8EDD-3088C9775F9B}" type="presParOf" srcId="{11CC5FD4-CF88-4CC4-B2ED-32D8EDB9AD15}" destId="{E999ED13-C818-4D2A-A1F1-3BD684DC4D94}" srcOrd="0" destOrd="0" presId="urn:microsoft.com/office/officeart/2005/8/layout/list1"/>
    <dgm:cxn modelId="{E5E72E89-C89E-4712-91C2-904C643CE38B}" type="presParOf" srcId="{11CC5FD4-CF88-4CC4-B2ED-32D8EDB9AD15}" destId="{BF81F2B6-D5C2-4039-A566-049E2C371EEC}" srcOrd="1" destOrd="0" presId="urn:microsoft.com/office/officeart/2005/8/layout/list1"/>
    <dgm:cxn modelId="{9679DDF2-F013-442E-B5FC-CAD0AFE7EFD8}" type="presParOf" srcId="{CF79131A-1A8B-4257-AAF9-AD871CA3C2F6}" destId="{021AF1D8-7D6C-4A5F-AB8F-FCB50C24BDA5}" srcOrd="13" destOrd="0" presId="urn:microsoft.com/office/officeart/2005/8/layout/list1"/>
    <dgm:cxn modelId="{8B9A2A5A-AB3C-481E-A741-40AD848B3247}" type="presParOf" srcId="{CF79131A-1A8B-4257-AAF9-AD871CA3C2F6}" destId="{6FBC062A-E474-43C7-B6D4-D2DBC7DBB193}" srcOrd="14" destOrd="0" presId="urn:microsoft.com/office/officeart/2005/8/layout/list1"/>
    <dgm:cxn modelId="{B2234779-5AFD-4070-A45F-D1EF3A4E3191}" type="presParOf" srcId="{CF79131A-1A8B-4257-AAF9-AD871CA3C2F6}" destId="{9A1C1477-6C2A-4D94-A193-CEA3C4A535C2}" srcOrd="15" destOrd="0" presId="urn:microsoft.com/office/officeart/2005/8/layout/list1"/>
    <dgm:cxn modelId="{F5AD192B-25A2-467B-A76F-03D452CA2FE8}" type="presParOf" srcId="{CF79131A-1A8B-4257-AAF9-AD871CA3C2F6}" destId="{362E2A91-C448-4879-AC93-16FA4193A782}" srcOrd="16" destOrd="0" presId="urn:microsoft.com/office/officeart/2005/8/layout/list1"/>
    <dgm:cxn modelId="{BF2A4393-6B30-4478-9519-3909449A2310}" type="presParOf" srcId="{362E2A91-C448-4879-AC93-16FA4193A782}" destId="{E12A0414-19F8-44DF-999F-C0FA9EF4BF84}" srcOrd="0" destOrd="0" presId="urn:microsoft.com/office/officeart/2005/8/layout/list1"/>
    <dgm:cxn modelId="{9D543A41-B0DF-447E-ADC3-E54BE4788CC0}" type="presParOf" srcId="{362E2A91-C448-4879-AC93-16FA4193A782}" destId="{E071B34E-D136-4744-AD3C-5A2B51821AD7}" srcOrd="1" destOrd="0" presId="urn:microsoft.com/office/officeart/2005/8/layout/list1"/>
    <dgm:cxn modelId="{5AAE1DC8-90BF-4098-946D-A6E1313035DA}" type="presParOf" srcId="{CF79131A-1A8B-4257-AAF9-AD871CA3C2F6}" destId="{EE03FA4D-C657-4827-BC0C-2FD66F3FA213}" srcOrd="17" destOrd="0" presId="urn:microsoft.com/office/officeart/2005/8/layout/list1"/>
    <dgm:cxn modelId="{10D5426D-2112-472B-9200-9CB33D6B36A8}" type="presParOf" srcId="{CF79131A-1A8B-4257-AAF9-AD871CA3C2F6}" destId="{6BA8D786-90E8-4458-AB64-ABEA2AFA4D8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985090-F5E4-458F-9659-692674626EAC}" type="doc">
      <dgm:prSet loTypeId="urn:microsoft.com/office/officeart/2005/8/layout/hProcess7" loCatId="list" qsTypeId="urn:microsoft.com/office/officeart/2005/8/quickstyle/simple1" qsCatId="simple" csTypeId="urn:microsoft.com/office/officeart/2005/8/colors/colorful5" csCatId="colorful" phldr="1"/>
      <dgm:spPr/>
      <dgm:t>
        <a:bodyPr/>
        <a:lstStyle/>
        <a:p>
          <a:endParaRPr lang="es-CO"/>
        </a:p>
      </dgm:t>
    </dgm:pt>
    <dgm:pt modelId="{74AE5BDD-59CA-4591-975B-8A00957BA0B4}">
      <dgm:prSet phldrT="[Texto]" custT="1"/>
      <dgm:spPr/>
      <dgm:t>
        <a:bodyPr/>
        <a:lstStyle/>
        <a:p>
          <a:r>
            <a:rPr lang="es-CO" sz="3600" b="1" i="0" smtClean="0">
              <a:latin typeface="Arial Narrow" panose="020B0606020202030204" pitchFamily="34" charset="0"/>
            </a:rPr>
            <a:t>MISIÓN</a:t>
          </a:r>
          <a:endParaRPr lang="es-CO" sz="3600" b="1" i="0" dirty="0">
            <a:latin typeface="Arial Narrow" panose="020B0606020202030204" pitchFamily="34" charset="0"/>
          </a:endParaRPr>
        </a:p>
      </dgm:t>
    </dgm:pt>
    <dgm:pt modelId="{527830E5-919D-436C-A49B-3B5B09C8EF8C}" type="parTrans" cxnId="{481B1258-F557-4E5E-9000-54A1658E3457}">
      <dgm:prSet/>
      <dgm:spPr/>
      <dgm:t>
        <a:bodyPr/>
        <a:lstStyle/>
        <a:p>
          <a:endParaRPr lang="es-CO" sz="2400">
            <a:latin typeface="Arial Narrow" panose="020B0606020202030204" pitchFamily="34" charset="0"/>
          </a:endParaRPr>
        </a:p>
      </dgm:t>
    </dgm:pt>
    <dgm:pt modelId="{86F89B63-537E-4EF0-B424-6A763680189C}" type="sibTrans" cxnId="{481B1258-F557-4E5E-9000-54A1658E3457}">
      <dgm:prSet/>
      <dgm:spPr/>
      <dgm:t>
        <a:bodyPr/>
        <a:lstStyle/>
        <a:p>
          <a:endParaRPr lang="es-CO" sz="2400">
            <a:latin typeface="Arial Narrow" panose="020B0606020202030204" pitchFamily="34" charset="0"/>
          </a:endParaRPr>
        </a:p>
      </dgm:t>
    </dgm:pt>
    <dgm:pt modelId="{8968B954-AEBE-44D8-B471-8F29082DAF0A}">
      <dgm:prSet phldrT="[Texto]" custT="1"/>
      <dgm:spPr/>
      <dgm:t>
        <a:bodyPr/>
        <a:lstStyle/>
        <a:p>
          <a:pPr algn="just"/>
          <a:r>
            <a:rPr lang="es-CO" sz="2400" dirty="0" smtClean="0">
              <a:latin typeface="Arial Narrow" panose="020B0606020202030204" pitchFamily="34" charset="0"/>
            </a:rPr>
            <a:t>Trabajar con calidad y transparencia por el desarrollo y la protección integral de la primera infancia, la niñez, la adolescencia y el bienestar de las familias colombianas. </a:t>
          </a:r>
          <a:endParaRPr lang="es-CO" sz="2400" dirty="0">
            <a:latin typeface="Arial Narrow" panose="020B0606020202030204" pitchFamily="34" charset="0"/>
          </a:endParaRPr>
        </a:p>
      </dgm:t>
    </dgm:pt>
    <dgm:pt modelId="{9FFDB85A-5E1B-4184-98C7-41C000AB9AC7}" type="parTrans" cxnId="{A6794692-CBE3-4522-9DBD-9EC1253A75C8}">
      <dgm:prSet/>
      <dgm:spPr/>
      <dgm:t>
        <a:bodyPr/>
        <a:lstStyle/>
        <a:p>
          <a:endParaRPr lang="es-CO" sz="2400">
            <a:latin typeface="Arial Narrow" panose="020B0606020202030204" pitchFamily="34" charset="0"/>
          </a:endParaRPr>
        </a:p>
      </dgm:t>
    </dgm:pt>
    <dgm:pt modelId="{37B50E69-4034-4905-ADC7-F31B22647DBC}" type="sibTrans" cxnId="{A6794692-CBE3-4522-9DBD-9EC1253A75C8}">
      <dgm:prSet/>
      <dgm:spPr/>
      <dgm:t>
        <a:bodyPr/>
        <a:lstStyle/>
        <a:p>
          <a:endParaRPr lang="es-CO" sz="2400">
            <a:latin typeface="Arial Narrow" panose="020B0606020202030204" pitchFamily="34" charset="0"/>
          </a:endParaRPr>
        </a:p>
      </dgm:t>
    </dgm:pt>
    <dgm:pt modelId="{AD2AA1CB-B3CD-4E1C-9B5E-A0D9BEDF5E66}">
      <dgm:prSet phldrT="[Texto]" custT="1"/>
      <dgm:spPr/>
      <dgm:t>
        <a:bodyPr/>
        <a:lstStyle/>
        <a:p>
          <a:r>
            <a:rPr lang="es-CO" sz="3600" b="1" smtClean="0">
              <a:latin typeface="Arial Narrow" panose="020B0606020202030204" pitchFamily="34" charset="0"/>
            </a:rPr>
            <a:t>VISIÓN</a:t>
          </a:r>
          <a:endParaRPr lang="es-CO" sz="3600" b="1" dirty="0">
            <a:latin typeface="Arial Narrow" panose="020B0606020202030204" pitchFamily="34" charset="0"/>
          </a:endParaRPr>
        </a:p>
      </dgm:t>
    </dgm:pt>
    <dgm:pt modelId="{28D0E667-788F-40F1-B65D-48C0B9937EEF}" type="parTrans" cxnId="{C4902990-B75B-484B-92CA-D78FE2E4A2A2}">
      <dgm:prSet/>
      <dgm:spPr/>
      <dgm:t>
        <a:bodyPr/>
        <a:lstStyle/>
        <a:p>
          <a:endParaRPr lang="es-CO" sz="2400">
            <a:latin typeface="Arial Narrow" panose="020B0606020202030204" pitchFamily="34" charset="0"/>
          </a:endParaRPr>
        </a:p>
      </dgm:t>
    </dgm:pt>
    <dgm:pt modelId="{11AB8E5C-90DD-4F15-B4EE-8455F590A265}" type="sibTrans" cxnId="{C4902990-B75B-484B-92CA-D78FE2E4A2A2}">
      <dgm:prSet/>
      <dgm:spPr/>
      <dgm:t>
        <a:bodyPr/>
        <a:lstStyle/>
        <a:p>
          <a:endParaRPr lang="es-CO" sz="2400">
            <a:latin typeface="Arial Narrow" panose="020B0606020202030204" pitchFamily="34" charset="0"/>
          </a:endParaRPr>
        </a:p>
      </dgm:t>
    </dgm:pt>
    <dgm:pt modelId="{5416A0E2-1A88-474C-8E2E-EA2CDF1FD808}">
      <dgm:prSet phldrT="[Texto]" custT="1"/>
      <dgm:spPr/>
      <dgm:t>
        <a:bodyPr/>
        <a:lstStyle/>
        <a:p>
          <a:pPr algn="just"/>
          <a:r>
            <a:rPr lang="es-CO" sz="2400" dirty="0" smtClean="0">
              <a:latin typeface="Arial Narrow" panose="020B0606020202030204" pitchFamily="34" charset="0"/>
            </a:rPr>
            <a:t>Cambiar el mundo de las nuevas generaciones y sus familias, siendo referente en estándares de calidad y contribuyendo a la construcción de una sociedad en paz, próspera y equitativa.</a:t>
          </a:r>
          <a:endParaRPr lang="es-CO" sz="2400" dirty="0">
            <a:latin typeface="Arial Narrow" panose="020B0606020202030204" pitchFamily="34" charset="0"/>
          </a:endParaRPr>
        </a:p>
      </dgm:t>
    </dgm:pt>
    <dgm:pt modelId="{6C47BF88-F330-4868-8CDB-EA749A83F7B9}" type="parTrans" cxnId="{A227C03F-46F7-4F6F-8067-8026145E274B}">
      <dgm:prSet/>
      <dgm:spPr/>
      <dgm:t>
        <a:bodyPr/>
        <a:lstStyle/>
        <a:p>
          <a:endParaRPr lang="es-CO" sz="2400">
            <a:latin typeface="Arial Narrow" panose="020B0606020202030204" pitchFamily="34" charset="0"/>
          </a:endParaRPr>
        </a:p>
      </dgm:t>
    </dgm:pt>
    <dgm:pt modelId="{665809F2-FD54-4426-A53D-F9884C126E4C}" type="sibTrans" cxnId="{A227C03F-46F7-4F6F-8067-8026145E274B}">
      <dgm:prSet/>
      <dgm:spPr/>
      <dgm:t>
        <a:bodyPr/>
        <a:lstStyle/>
        <a:p>
          <a:endParaRPr lang="es-CO" sz="2400">
            <a:latin typeface="Arial Narrow" panose="020B0606020202030204" pitchFamily="34" charset="0"/>
          </a:endParaRPr>
        </a:p>
      </dgm:t>
    </dgm:pt>
    <dgm:pt modelId="{1BFB2182-F486-4491-929D-92A563BEEC39}" type="pres">
      <dgm:prSet presAssocID="{77985090-F5E4-458F-9659-692674626EAC}" presName="Name0" presStyleCnt="0">
        <dgm:presLayoutVars>
          <dgm:dir/>
          <dgm:animLvl val="lvl"/>
          <dgm:resizeHandles val="exact"/>
        </dgm:presLayoutVars>
      </dgm:prSet>
      <dgm:spPr/>
      <dgm:t>
        <a:bodyPr/>
        <a:lstStyle/>
        <a:p>
          <a:endParaRPr lang="es-CO"/>
        </a:p>
      </dgm:t>
    </dgm:pt>
    <dgm:pt modelId="{8318F0CD-06CC-4347-92EA-1F79EA7CF898}" type="pres">
      <dgm:prSet presAssocID="{74AE5BDD-59CA-4591-975B-8A00957BA0B4}" presName="compositeNode" presStyleCnt="0">
        <dgm:presLayoutVars>
          <dgm:bulletEnabled val="1"/>
        </dgm:presLayoutVars>
      </dgm:prSet>
      <dgm:spPr/>
    </dgm:pt>
    <dgm:pt modelId="{451D5C64-FD62-48EB-8E25-FDB0B09EEF08}" type="pres">
      <dgm:prSet presAssocID="{74AE5BDD-59CA-4591-975B-8A00957BA0B4}" presName="bgRect" presStyleLbl="node1" presStyleIdx="0" presStyleCnt="2"/>
      <dgm:spPr/>
      <dgm:t>
        <a:bodyPr/>
        <a:lstStyle/>
        <a:p>
          <a:endParaRPr lang="es-CO"/>
        </a:p>
      </dgm:t>
    </dgm:pt>
    <dgm:pt modelId="{FE6FC42E-9ED1-4C13-905E-898869432D60}" type="pres">
      <dgm:prSet presAssocID="{74AE5BDD-59CA-4591-975B-8A00957BA0B4}" presName="parentNode" presStyleLbl="node1" presStyleIdx="0" presStyleCnt="2">
        <dgm:presLayoutVars>
          <dgm:chMax val="0"/>
          <dgm:bulletEnabled val="1"/>
        </dgm:presLayoutVars>
      </dgm:prSet>
      <dgm:spPr/>
      <dgm:t>
        <a:bodyPr/>
        <a:lstStyle/>
        <a:p>
          <a:endParaRPr lang="es-CO"/>
        </a:p>
      </dgm:t>
    </dgm:pt>
    <dgm:pt modelId="{732045DA-ADA3-4307-A71C-C6CA5599B91A}" type="pres">
      <dgm:prSet presAssocID="{74AE5BDD-59CA-4591-975B-8A00957BA0B4}" presName="childNode" presStyleLbl="node1" presStyleIdx="0" presStyleCnt="2">
        <dgm:presLayoutVars>
          <dgm:bulletEnabled val="1"/>
        </dgm:presLayoutVars>
      </dgm:prSet>
      <dgm:spPr/>
      <dgm:t>
        <a:bodyPr/>
        <a:lstStyle/>
        <a:p>
          <a:endParaRPr lang="es-CO"/>
        </a:p>
      </dgm:t>
    </dgm:pt>
    <dgm:pt modelId="{307AD02B-FEB3-4EDE-B7D9-8F5103C1BBD1}" type="pres">
      <dgm:prSet presAssocID="{86F89B63-537E-4EF0-B424-6A763680189C}" presName="hSp" presStyleCnt="0"/>
      <dgm:spPr/>
    </dgm:pt>
    <dgm:pt modelId="{0A759969-FAB6-4413-8123-D7E62EF6F8EC}" type="pres">
      <dgm:prSet presAssocID="{86F89B63-537E-4EF0-B424-6A763680189C}" presName="vProcSp" presStyleCnt="0"/>
      <dgm:spPr/>
    </dgm:pt>
    <dgm:pt modelId="{EBE1401A-C2B8-43AE-8C1F-3730E84D1043}" type="pres">
      <dgm:prSet presAssocID="{86F89B63-537E-4EF0-B424-6A763680189C}" presName="vSp1" presStyleCnt="0"/>
      <dgm:spPr/>
    </dgm:pt>
    <dgm:pt modelId="{7EC3DE72-F476-4BD2-B5C1-DD0C23077D06}" type="pres">
      <dgm:prSet presAssocID="{86F89B63-537E-4EF0-B424-6A763680189C}" presName="simulatedConn" presStyleLbl="solidFgAcc1" presStyleIdx="0" presStyleCnt="1"/>
      <dgm:spPr/>
    </dgm:pt>
    <dgm:pt modelId="{D7ECA9FC-3935-4BAA-88ED-B0195E406920}" type="pres">
      <dgm:prSet presAssocID="{86F89B63-537E-4EF0-B424-6A763680189C}" presName="vSp2" presStyleCnt="0"/>
      <dgm:spPr/>
    </dgm:pt>
    <dgm:pt modelId="{D548A5AA-F717-4944-99AD-08125B9599F2}" type="pres">
      <dgm:prSet presAssocID="{86F89B63-537E-4EF0-B424-6A763680189C}" presName="sibTrans" presStyleCnt="0"/>
      <dgm:spPr/>
    </dgm:pt>
    <dgm:pt modelId="{5D3C6968-AC4D-4CC0-AFD1-57192204EB63}" type="pres">
      <dgm:prSet presAssocID="{AD2AA1CB-B3CD-4E1C-9B5E-A0D9BEDF5E66}" presName="compositeNode" presStyleCnt="0">
        <dgm:presLayoutVars>
          <dgm:bulletEnabled val="1"/>
        </dgm:presLayoutVars>
      </dgm:prSet>
      <dgm:spPr/>
    </dgm:pt>
    <dgm:pt modelId="{6B7CD486-9EC0-4E58-AF44-F2ECD9543C7E}" type="pres">
      <dgm:prSet presAssocID="{AD2AA1CB-B3CD-4E1C-9B5E-A0D9BEDF5E66}" presName="bgRect" presStyleLbl="node1" presStyleIdx="1" presStyleCnt="2"/>
      <dgm:spPr/>
      <dgm:t>
        <a:bodyPr/>
        <a:lstStyle/>
        <a:p>
          <a:endParaRPr lang="es-CO"/>
        </a:p>
      </dgm:t>
    </dgm:pt>
    <dgm:pt modelId="{C8A07281-7903-4CFC-B621-8CD9509F3A93}" type="pres">
      <dgm:prSet presAssocID="{AD2AA1CB-B3CD-4E1C-9B5E-A0D9BEDF5E66}" presName="parentNode" presStyleLbl="node1" presStyleIdx="1" presStyleCnt="2">
        <dgm:presLayoutVars>
          <dgm:chMax val="0"/>
          <dgm:bulletEnabled val="1"/>
        </dgm:presLayoutVars>
      </dgm:prSet>
      <dgm:spPr/>
      <dgm:t>
        <a:bodyPr/>
        <a:lstStyle/>
        <a:p>
          <a:endParaRPr lang="es-CO"/>
        </a:p>
      </dgm:t>
    </dgm:pt>
    <dgm:pt modelId="{95DD5917-38FF-44B2-AD31-FA3305F16692}" type="pres">
      <dgm:prSet presAssocID="{AD2AA1CB-B3CD-4E1C-9B5E-A0D9BEDF5E66}" presName="childNode" presStyleLbl="node1" presStyleIdx="1" presStyleCnt="2">
        <dgm:presLayoutVars>
          <dgm:bulletEnabled val="1"/>
        </dgm:presLayoutVars>
      </dgm:prSet>
      <dgm:spPr/>
      <dgm:t>
        <a:bodyPr/>
        <a:lstStyle/>
        <a:p>
          <a:endParaRPr lang="es-CO"/>
        </a:p>
      </dgm:t>
    </dgm:pt>
  </dgm:ptLst>
  <dgm:cxnLst>
    <dgm:cxn modelId="{A227C03F-46F7-4F6F-8067-8026145E274B}" srcId="{AD2AA1CB-B3CD-4E1C-9B5E-A0D9BEDF5E66}" destId="{5416A0E2-1A88-474C-8E2E-EA2CDF1FD808}" srcOrd="0" destOrd="0" parTransId="{6C47BF88-F330-4868-8CDB-EA749A83F7B9}" sibTransId="{665809F2-FD54-4426-A53D-F9884C126E4C}"/>
    <dgm:cxn modelId="{5E957687-CFED-4E9F-A66C-2030ABF5B950}" type="presOf" srcId="{77985090-F5E4-458F-9659-692674626EAC}" destId="{1BFB2182-F486-4491-929D-92A563BEEC39}" srcOrd="0" destOrd="0" presId="urn:microsoft.com/office/officeart/2005/8/layout/hProcess7"/>
    <dgm:cxn modelId="{1E755049-778F-45DE-AF56-447909B491BB}" type="presOf" srcId="{8968B954-AEBE-44D8-B471-8F29082DAF0A}" destId="{732045DA-ADA3-4307-A71C-C6CA5599B91A}" srcOrd="0" destOrd="0" presId="urn:microsoft.com/office/officeart/2005/8/layout/hProcess7"/>
    <dgm:cxn modelId="{481B1258-F557-4E5E-9000-54A1658E3457}" srcId="{77985090-F5E4-458F-9659-692674626EAC}" destId="{74AE5BDD-59CA-4591-975B-8A00957BA0B4}" srcOrd="0" destOrd="0" parTransId="{527830E5-919D-436C-A49B-3B5B09C8EF8C}" sibTransId="{86F89B63-537E-4EF0-B424-6A763680189C}"/>
    <dgm:cxn modelId="{018E6C64-0445-4A7C-8D24-79DD7423AB67}" type="presOf" srcId="{74AE5BDD-59CA-4591-975B-8A00957BA0B4}" destId="{451D5C64-FD62-48EB-8E25-FDB0B09EEF08}" srcOrd="0" destOrd="0" presId="urn:microsoft.com/office/officeart/2005/8/layout/hProcess7"/>
    <dgm:cxn modelId="{C4902990-B75B-484B-92CA-D78FE2E4A2A2}" srcId="{77985090-F5E4-458F-9659-692674626EAC}" destId="{AD2AA1CB-B3CD-4E1C-9B5E-A0D9BEDF5E66}" srcOrd="1" destOrd="0" parTransId="{28D0E667-788F-40F1-B65D-48C0B9937EEF}" sibTransId="{11AB8E5C-90DD-4F15-B4EE-8455F590A265}"/>
    <dgm:cxn modelId="{A6794692-CBE3-4522-9DBD-9EC1253A75C8}" srcId="{74AE5BDD-59CA-4591-975B-8A00957BA0B4}" destId="{8968B954-AEBE-44D8-B471-8F29082DAF0A}" srcOrd="0" destOrd="0" parTransId="{9FFDB85A-5E1B-4184-98C7-41C000AB9AC7}" sibTransId="{37B50E69-4034-4905-ADC7-F31B22647DBC}"/>
    <dgm:cxn modelId="{845B12C9-BAED-4C7D-93C5-2AF7C5E622C1}" type="presOf" srcId="{74AE5BDD-59CA-4591-975B-8A00957BA0B4}" destId="{FE6FC42E-9ED1-4C13-905E-898869432D60}" srcOrd="1" destOrd="0" presId="urn:microsoft.com/office/officeart/2005/8/layout/hProcess7"/>
    <dgm:cxn modelId="{BA2CE01D-031F-43AC-BD4E-472579153EB1}" type="presOf" srcId="{5416A0E2-1A88-474C-8E2E-EA2CDF1FD808}" destId="{95DD5917-38FF-44B2-AD31-FA3305F16692}" srcOrd="0" destOrd="0" presId="urn:microsoft.com/office/officeart/2005/8/layout/hProcess7"/>
    <dgm:cxn modelId="{5C8F84D0-26C7-4C55-861D-0AABA1B31062}" type="presOf" srcId="{AD2AA1CB-B3CD-4E1C-9B5E-A0D9BEDF5E66}" destId="{6B7CD486-9EC0-4E58-AF44-F2ECD9543C7E}" srcOrd="0" destOrd="0" presId="urn:microsoft.com/office/officeart/2005/8/layout/hProcess7"/>
    <dgm:cxn modelId="{B8B471A0-7F90-4234-8F77-21A37C7EEC09}" type="presOf" srcId="{AD2AA1CB-B3CD-4E1C-9B5E-A0D9BEDF5E66}" destId="{C8A07281-7903-4CFC-B621-8CD9509F3A93}" srcOrd="1" destOrd="0" presId="urn:microsoft.com/office/officeart/2005/8/layout/hProcess7"/>
    <dgm:cxn modelId="{4DC8F0DB-DF0E-4303-8D15-7E1D017CF4C2}" type="presParOf" srcId="{1BFB2182-F486-4491-929D-92A563BEEC39}" destId="{8318F0CD-06CC-4347-92EA-1F79EA7CF898}" srcOrd="0" destOrd="0" presId="urn:microsoft.com/office/officeart/2005/8/layout/hProcess7"/>
    <dgm:cxn modelId="{1FE63576-6612-4F4B-B977-A2CC6D31A703}" type="presParOf" srcId="{8318F0CD-06CC-4347-92EA-1F79EA7CF898}" destId="{451D5C64-FD62-48EB-8E25-FDB0B09EEF08}" srcOrd="0" destOrd="0" presId="urn:microsoft.com/office/officeart/2005/8/layout/hProcess7"/>
    <dgm:cxn modelId="{5F52BDCC-B7F1-417F-A54D-B700D1C55F9D}" type="presParOf" srcId="{8318F0CD-06CC-4347-92EA-1F79EA7CF898}" destId="{FE6FC42E-9ED1-4C13-905E-898869432D60}" srcOrd="1" destOrd="0" presId="urn:microsoft.com/office/officeart/2005/8/layout/hProcess7"/>
    <dgm:cxn modelId="{9230F79E-814D-4A5B-AA42-4328C374CF5F}" type="presParOf" srcId="{8318F0CD-06CC-4347-92EA-1F79EA7CF898}" destId="{732045DA-ADA3-4307-A71C-C6CA5599B91A}" srcOrd="2" destOrd="0" presId="urn:microsoft.com/office/officeart/2005/8/layout/hProcess7"/>
    <dgm:cxn modelId="{3E1AA584-EB60-45C7-B0FD-016273642F25}" type="presParOf" srcId="{1BFB2182-F486-4491-929D-92A563BEEC39}" destId="{307AD02B-FEB3-4EDE-B7D9-8F5103C1BBD1}" srcOrd="1" destOrd="0" presId="urn:microsoft.com/office/officeart/2005/8/layout/hProcess7"/>
    <dgm:cxn modelId="{143F6D77-D6F3-42AC-B77A-7E82C376645C}" type="presParOf" srcId="{1BFB2182-F486-4491-929D-92A563BEEC39}" destId="{0A759969-FAB6-4413-8123-D7E62EF6F8EC}" srcOrd="2" destOrd="0" presId="urn:microsoft.com/office/officeart/2005/8/layout/hProcess7"/>
    <dgm:cxn modelId="{F6DD8BEC-FF33-45E7-8A4C-BB73D08C1D7B}" type="presParOf" srcId="{0A759969-FAB6-4413-8123-D7E62EF6F8EC}" destId="{EBE1401A-C2B8-43AE-8C1F-3730E84D1043}" srcOrd="0" destOrd="0" presId="urn:microsoft.com/office/officeart/2005/8/layout/hProcess7"/>
    <dgm:cxn modelId="{9BC61D00-FD76-43BC-84B8-018ABFB59C8F}" type="presParOf" srcId="{0A759969-FAB6-4413-8123-D7E62EF6F8EC}" destId="{7EC3DE72-F476-4BD2-B5C1-DD0C23077D06}" srcOrd="1" destOrd="0" presId="urn:microsoft.com/office/officeart/2005/8/layout/hProcess7"/>
    <dgm:cxn modelId="{ADE82074-D7B2-41D9-A09B-E86B6DDF435C}" type="presParOf" srcId="{0A759969-FAB6-4413-8123-D7E62EF6F8EC}" destId="{D7ECA9FC-3935-4BAA-88ED-B0195E406920}" srcOrd="2" destOrd="0" presId="urn:microsoft.com/office/officeart/2005/8/layout/hProcess7"/>
    <dgm:cxn modelId="{5038E1D1-8E65-4580-A783-70224100156B}" type="presParOf" srcId="{1BFB2182-F486-4491-929D-92A563BEEC39}" destId="{D548A5AA-F717-4944-99AD-08125B9599F2}" srcOrd="3" destOrd="0" presId="urn:microsoft.com/office/officeart/2005/8/layout/hProcess7"/>
    <dgm:cxn modelId="{FFC65296-540B-4B3B-8909-278009BCE868}" type="presParOf" srcId="{1BFB2182-F486-4491-929D-92A563BEEC39}" destId="{5D3C6968-AC4D-4CC0-AFD1-57192204EB63}" srcOrd="4" destOrd="0" presId="urn:microsoft.com/office/officeart/2005/8/layout/hProcess7"/>
    <dgm:cxn modelId="{DD93EFCF-BCF0-4A04-89C2-623D20489179}" type="presParOf" srcId="{5D3C6968-AC4D-4CC0-AFD1-57192204EB63}" destId="{6B7CD486-9EC0-4E58-AF44-F2ECD9543C7E}" srcOrd="0" destOrd="0" presId="urn:microsoft.com/office/officeart/2005/8/layout/hProcess7"/>
    <dgm:cxn modelId="{729E866C-B781-469C-B9FF-3A7510867FB1}" type="presParOf" srcId="{5D3C6968-AC4D-4CC0-AFD1-57192204EB63}" destId="{C8A07281-7903-4CFC-B621-8CD9509F3A93}" srcOrd="1" destOrd="0" presId="urn:microsoft.com/office/officeart/2005/8/layout/hProcess7"/>
    <dgm:cxn modelId="{778704E9-6F30-401F-A981-9B89C9BCDFC4}" type="presParOf" srcId="{5D3C6968-AC4D-4CC0-AFD1-57192204EB63}" destId="{95DD5917-38FF-44B2-AD31-FA3305F16692}"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DEE466-A3B7-40E7-806C-406148CCE4D0}"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s-ES"/>
        </a:p>
      </dgm:t>
    </dgm:pt>
    <dgm:pt modelId="{58A328EF-BCD2-4D06-88EE-7E619147E7C6}">
      <dgm:prSet phldrT="[Texto]" custT="1"/>
      <dgm:spPr/>
      <dgm:t>
        <a:bodyPr/>
        <a:lstStyle/>
        <a:p>
          <a:r>
            <a:rPr lang="es-ES" sz="2000" b="1" dirty="0">
              <a:latin typeface="Arial Narrow" panose="020B0606020202030204" pitchFamily="34" charset="0"/>
            </a:rPr>
            <a:t>15 Municipios</a:t>
          </a:r>
        </a:p>
      </dgm:t>
    </dgm:pt>
    <dgm:pt modelId="{4BF94451-855B-44F4-91BB-A6EEE611C968}" type="parTrans" cxnId="{604E0B46-F507-45A9-8281-FC59680CFEFA}">
      <dgm:prSet/>
      <dgm:spPr/>
      <dgm:t>
        <a:bodyPr/>
        <a:lstStyle/>
        <a:p>
          <a:endParaRPr lang="es-ES" sz="2000">
            <a:latin typeface="Arial Narrow" panose="020B0606020202030204" pitchFamily="34" charset="0"/>
          </a:endParaRPr>
        </a:p>
      </dgm:t>
    </dgm:pt>
    <dgm:pt modelId="{365B220D-8BC1-48ED-B0F2-DF1AB4F81533}" type="sibTrans" cxnId="{604E0B46-F507-45A9-8281-FC59680CFEFA}">
      <dgm:prSet/>
      <dgm:spPr/>
      <dgm:t>
        <a:bodyPr/>
        <a:lstStyle/>
        <a:p>
          <a:endParaRPr lang="es-ES" sz="2000">
            <a:latin typeface="Arial Narrow" panose="020B0606020202030204" pitchFamily="34" charset="0"/>
          </a:endParaRPr>
        </a:p>
      </dgm:t>
    </dgm:pt>
    <dgm:pt modelId="{B3876A63-707A-4164-814B-BCD343E71EB4}">
      <dgm:prSet phldrT="[Texto]" custT="1"/>
      <dgm:spPr/>
      <dgm:t>
        <a:bodyPr/>
        <a:lstStyle/>
        <a:p>
          <a:r>
            <a:rPr lang="es-ES" sz="2000" b="1" dirty="0">
              <a:latin typeface="Arial Narrow" panose="020B0606020202030204" pitchFamily="34" charset="0"/>
            </a:rPr>
            <a:t>20.848 </a:t>
          </a:r>
          <a:r>
            <a:rPr lang="es-ES" sz="2000" b="1" dirty="0" smtClean="0">
              <a:latin typeface="Arial Narrow" panose="020B0606020202030204" pitchFamily="34" charset="0"/>
            </a:rPr>
            <a:t>Km2</a:t>
          </a:r>
          <a:endParaRPr lang="es-ES" sz="2000" b="1" dirty="0">
            <a:latin typeface="Arial Narrow" panose="020B0606020202030204" pitchFamily="34" charset="0"/>
          </a:endParaRPr>
        </a:p>
      </dgm:t>
    </dgm:pt>
    <dgm:pt modelId="{8C497FAE-FE4E-42B9-A752-5B31688CC56B}" type="parTrans" cxnId="{90488C22-B9BA-48F4-BE6D-C52BA3ECFFBB}">
      <dgm:prSet/>
      <dgm:spPr/>
      <dgm:t>
        <a:bodyPr/>
        <a:lstStyle/>
        <a:p>
          <a:endParaRPr lang="es-ES" sz="2000">
            <a:latin typeface="Arial Narrow" panose="020B0606020202030204" pitchFamily="34" charset="0"/>
          </a:endParaRPr>
        </a:p>
      </dgm:t>
    </dgm:pt>
    <dgm:pt modelId="{1B5AD2CD-99C5-4598-A22C-96AB779E49D8}" type="sibTrans" cxnId="{90488C22-B9BA-48F4-BE6D-C52BA3ECFFBB}">
      <dgm:prSet/>
      <dgm:spPr/>
      <dgm:t>
        <a:bodyPr/>
        <a:lstStyle/>
        <a:p>
          <a:endParaRPr lang="es-ES" sz="2000">
            <a:latin typeface="Arial Narrow" panose="020B0606020202030204" pitchFamily="34" charset="0"/>
          </a:endParaRPr>
        </a:p>
      </dgm:t>
    </dgm:pt>
    <dgm:pt modelId="{915C76F0-8544-4293-A2F8-03B1600806B3}">
      <dgm:prSet phldrT="[Texto]" custT="1"/>
      <dgm:spPr/>
      <dgm:t>
        <a:bodyPr/>
        <a:lstStyle/>
        <a:p>
          <a:r>
            <a:rPr lang="es-ES" sz="2000" b="1" dirty="0" smtClean="0">
              <a:latin typeface="Arial Narrow" panose="020B0606020202030204" pitchFamily="34" charset="0"/>
            </a:rPr>
            <a:t>53.3% Incidencia de IPM</a:t>
          </a:r>
          <a:endParaRPr lang="es-ES" sz="2000" b="1" dirty="0">
            <a:latin typeface="Arial Narrow" panose="020B0606020202030204" pitchFamily="34" charset="0"/>
          </a:endParaRPr>
        </a:p>
      </dgm:t>
    </dgm:pt>
    <dgm:pt modelId="{6396053A-48B5-485C-8DEA-66474D890CA1}" type="parTrans" cxnId="{F7695653-2A95-425A-B97D-2C07384D49CA}">
      <dgm:prSet/>
      <dgm:spPr/>
      <dgm:t>
        <a:bodyPr/>
        <a:lstStyle/>
        <a:p>
          <a:endParaRPr lang="es-CO" sz="2000">
            <a:latin typeface="Arial Narrow" panose="020B0606020202030204" pitchFamily="34" charset="0"/>
          </a:endParaRPr>
        </a:p>
      </dgm:t>
    </dgm:pt>
    <dgm:pt modelId="{D9A75F35-E88B-4635-BFAB-4034AFF063ED}" type="sibTrans" cxnId="{F7695653-2A95-425A-B97D-2C07384D49CA}">
      <dgm:prSet/>
      <dgm:spPr/>
      <dgm:t>
        <a:bodyPr/>
        <a:lstStyle/>
        <a:p>
          <a:endParaRPr lang="es-CO" sz="2000">
            <a:latin typeface="Arial Narrow" panose="020B0606020202030204" pitchFamily="34" charset="0"/>
          </a:endParaRPr>
        </a:p>
      </dgm:t>
    </dgm:pt>
    <dgm:pt modelId="{787C21C2-1937-4A47-BD1D-03AF545C5717}">
      <dgm:prSet phldrT="[Texto]" custT="1"/>
      <dgm:spPr/>
      <dgm:t>
        <a:bodyPr/>
        <a:lstStyle/>
        <a:p>
          <a:r>
            <a:rPr kumimoji="0" lang="es-CO" sz="2000" b="1" i="0" u="none" strike="noStrike" cap="none" normalizeH="0" baseline="0" dirty="0" smtClean="0">
              <a:ln>
                <a:noFill/>
              </a:ln>
              <a:solidFill>
                <a:schemeClr val="bg1"/>
              </a:solidFill>
              <a:effectLst/>
              <a:latin typeface="Arial Narrow" panose="020B0606020202030204" pitchFamily="34" charset="0"/>
              <a:cs typeface="Arial" panose="020B0604020202020204" pitchFamily="34" charset="0"/>
            </a:rPr>
            <a:t>1.012.926 </a:t>
          </a:r>
          <a:r>
            <a:rPr lang="es-ES" sz="2000" b="1" dirty="0" smtClean="0">
              <a:latin typeface="Arial Narrow" panose="020B0606020202030204" pitchFamily="34" charset="0"/>
            </a:rPr>
            <a:t>Habitantes</a:t>
          </a:r>
          <a:endParaRPr lang="es-ES" sz="2000" b="1" dirty="0">
            <a:latin typeface="Arial Narrow" panose="020B0606020202030204" pitchFamily="34" charset="0"/>
          </a:endParaRPr>
        </a:p>
      </dgm:t>
    </dgm:pt>
    <dgm:pt modelId="{29E1303C-86AD-40ED-BF6B-891B03588E4D}" type="sibTrans" cxnId="{70A1E379-A8F2-45CF-8DE5-870B4A8DDF41}">
      <dgm:prSet/>
      <dgm:spPr/>
      <dgm:t>
        <a:bodyPr/>
        <a:lstStyle/>
        <a:p>
          <a:endParaRPr lang="es-ES" sz="2000">
            <a:latin typeface="Arial Narrow" panose="020B0606020202030204" pitchFamily="34" charset="0"/>
          </a:endParaRPr>
        </a:p>
      </dgm:t>
    </dgm:pt>
    <dgm:pt modelId="{B70E8B67-C2AD-4111-8DB3-E5BFFDA8D0CD}" type="parTrans" cxnId="{70A1E379-A8F2-45CF-8DE5-870B4A8DDF41}">
      <dgm:prSet/>
      <dgm:spPr/>
      <dgm:t>
        <a:bodyPr/>
        <a:lstStyle/>
        <a:p>
          <a:endParaRPr lang="es-ES" sz="2000">
            <a:latin typeface="Arial Narrow" panose="020B0606020202030204" pitchFamily="34" charset="0"/>
          </a:endParaRPr>
        </a:p>
      </dgm:t>
    </dgm:pt>
    <dgm:pt modelId="{2D5A1A2E-0673-483F-8264-0FA100FF3DC2}">
      <dgm:prSet phldrT="[Texto]" custT="1"/>
      <dgm:spPr/>
      <dgm:t>
        <a:bodyPr/>
        <a:lstStyle/>
        <a:p>
          <a:r>
            <a:rPr lang="es-ES" sz="2000" b="1" dirty="0" smtClean="0"/>
            <a:t>281.074 Personas Indígenas</a:t>
          </a:r>
          <a:endParaRPr lang="es-ES" sz="2000" b="1" dirty="0">
            <a:latin typeface="Arial Narrow" panose="020B0606020202030204" pitchFamily="34" charset="0"/>
          </a:endParaRPr>
        </a:p>
      </dgm:t>
    </dgm:pt>
    <dgm:pt modelId="{7161C823-2015-4009-8328-5F26284990EE}" type="parTrans" cxnId="{E73D346F-11CE-42F4-B722-9DEC2DACDEBF}">
      <dgm:prSet/>
      <dgm:spPr/>
      <dgm:t>
        <a:bodyPr/>
        <a:lstStyle/>
        <a:p>
          <a:endParaRPr lang="es-CO"/>
        </a:p>
      </dgm:t>
    </dgm:pt>
    <dgm:pt modelId="{009BFC47-479C-47C4-8A3D-131CA155D661}" type="sibTrans" cxnId="{E73D346F-11CE-42F4-B722-9DEC2DACDEBF}">
      <dgm:prSet/>
      <dgm:spPr/>
      <dgm:t>
        <a:bodyPr/>
        <a:lstStyle/>
        <a:p>
          <a:endParaRPr lang="es-CO"/>
        </a:p>
      </dgm:t>
    </dgm:pt>
    <dgm:pt modelId="{61720727-2E3D-481B-8DAB-260AC3FDE871}" type="pres">
      <dgm:prSet presAssocID="{52DEE466-A3B7-40E7-806C-406148CCE4D0}" presName="Name0" presStyleCnt="0">
        <dgm:presLayoutVars>
          <dgm:chMax val="7"/>
          <dgm:chPref val="7"/>
          <dgm:dir/>
        </dgm:presLayoutVars>
      </dgm:prSet>
      <dgm:spPr/>
      <dgm:t>
        <a:bodyPr/>
        <a:lstStyle/>
        <a:p>
          <a:endParaRPr lang="es-CO"/>
        </a:p>
      </dgm:t>
    </dgm:pt>
    <dgm:pt modelId="{29C73DCF-9561-4AF7-8CD8-B57F1A32F3BB}" type="pres">
      <dgm:prSet presAssocID="{52DEE466-A3B7-40E7-806C-406148CCE4D0}" presName="Name1" presStyleCnt="0"/>
      <dgm:spPr/>
    </dgm:pt>
    <dgm:pt modelId="{08B632CE-8A79-4D59-A323-40EE1C59E050}" type="pres">
      <dgm:prSet presAssocID="{52DEE466-A3B7-40E7-806C-406148CCE4D0}" presName="cycle" presStyleCnt="0"/>
      <dgm:spPr/>
    </dgm:pt>
    <dgm:pt modelId="{E929FCEF-3EFC-441E-BF1C-FCF79F7CD254}" type="pres">
      <dgm:prSet presAssocID="{52DEE466-A3B7-40E7-806C-406148CCE4D0}" presName="srcNode" presStyleLbl="node1" presStyleIdx="0" presStyleCnt="5"/>
      <dgm:spPr/>
    </dgm:pt>
    <dgm:pt modelId="{902A26DA-C09C-4A5A-BC53-0C3F45C96BFA}" type="pres">
      <dgm:prSet presAssocID="{52DEE466-A3B7-40E7-806C-406148CCE4D0}" presName="conn" presStyleLbl="parChTrans1D2" presStyleIdx="0" presStyleCnt="1"/>
      <dgm:spPr/>
      <dgm:t>
        <a:bodyPr/>
        <a:lstStyle/>
        <a:p>
          <a:endParaRPr lang="es-CO"/>
        </a:p>
      </dgm:t>
    </dgm:pt>
    <dgm:pt modelId="{96D50F96-2FA8-49E7-87D5-3C7B0146595E}" type="pres">
      <dgm:prSet presAssocID="{52DEE466-A3B7-40E7-806C-406148CCE4D0}" presName="extraNode" presStyleLbl="node1" presStyleIdx="0" presStyleCnt="5"/>
      <dgm:spPr/>
    </dgm:pt>
    <dgm:pt modelId="{F51ADBCB-58AD-4AEC-A95F-1EA87D3B04EF}" type="pres">
      <dgm:prSet presAssocID="{52DEE466-A3B7-40E7-806C-406148CCE4D0}" presName="dstNode" presStyleLbl="node1" presStyleIdx="0" presStyleCnt="5"/>
      <dgm:spPr/>
    </dgm:pt>
    <dgm:pt modelId="{3E992F50-7E1E-4F8B-B521-0DC36D278D18}" type="pres">
      <dgm:prSet presAssocID="{58A328EF-BCD2-4D06-88EE-7E619147E7C6}" presName="text_1" presStyleLbl="node1" presStyleIdx="0" presStyleCnt="5">
        <dgm:presLayoutVars>
          <dgm:bulletEnabled val="1"/>
        </dgm:presLayoutVars>
      </dgm:prSet>
      <dgm:spPr/>
      <dgm:t>
        <a:bodyPr/>
        <a:lstStyle/>
        <a:p>
          <a:endParaRPr lang="es-CO"/>
        </a:p>
      </dgm:t>
    </dgm:pt>
    <dgm:pt modelId="{49E58F22-E9C3-45B5-BC4C-7C1D3C0C022A}" type="pres">
      <dgm:prSet presAssocID="{58A328EF-BCD2-4D06-88EE-7E619147E7C6}" presName="accent_1" presStyleCnt="0"/>
      <dgm:spPr/>
    </dgm:pt>
    <dgm:pt modelId="{7EDF72D0-4943-48C4-97A4-656A7F47E8D6}" type="pres">
      <dgm:prSet presAssocID="{58A328EF-BCD2-4D06-88EE-7E619147E7C6}" presName="accentRepeatNode" presStyleLbl="solidFgAcc1" presStyleIdx="0" presStyleCnt="5"/>
      <dgm:spPr>
        <a:blipFill rotWithShape="0">
          <a:blip xmlns:r="http://schemas.openxmlformats.org/officeDocument/2006/relationships" r:embed="rId1"/>
          <a:stretch>
            <a:fillRect/>
          </a:stretch>
        </a:blipFill>
      </dgm:spPr>
      <dgm:t>
        <a:bodyPr/>
        <a:lstStyle/>
        <a:p>
          <a:endParaRPr lang="es-CO"/>
        </a:p>
      </dgm:t>
    </dgm:pt>
    <dgm:pt modelId="{E80AC5A3-3225-49EB-9974-E26F9D4AE247}" type="pres">
      <dgm:prSet presAssocID="{787C21C2-1937-4A47-BD1D-03AF545C5717}" presName="text_2" presStyleLbl="node1" presStyleIdx="1" presStyleCnt="5">
        <dgm:presLayoutVars>
          <dgm:bulletEnabled val="1"/>
        </dgm:presLayoutVars>
      </dgm:prSet>
      <dgm:spPr/>
      <dgm:t>
        <a:bodyPr/>
        <a:lstStyle/>
        <a:p>
          <a:endParaRPr lang="es-CO"/>
        </a:p>
      </dgm:t>
    </dgm:pt>
    <dgm:pt modelId="{B2C72AD8-11A5-496F-9D2C-53D9744129AC}" type="pres">
      <dgm:prSet presAssocID="{787C21C2-1937-4A47-BD1D-03AF545C5717}" presName="accent_2" presStyleCnt="0"/>
      <dgm:spPr/>
    </dgm:pt>
    <dgm:pt modelId="{92450301-D53B-40A6-A507-D8ABFA18A3D6}" type="pres">
      <dgm:prSet presAssocID="{787C21C2-1937-4A47-BD1D-03AF545C5717}" presName="accentRepeatNode" presStyleLbl="solidFgAcc1" presStyleIdx="1" presStyleCnt="5" custLinFactNeighborX="0"/>
      <dgm:spPr>
        <a:blipFill rotWithShape="0">
          <a:blip xmlns:r="http://schemas.openxmlformats.org/officeDocument/2006/relationships" r:embed="rId2"/>
          <a:stretch>
            <a:fillRect/>
          </a:stretch>
        </a:blipFill>
      </dgm:spPr>
      <dgm:t>
        <a:bodyPr/>
        <a:lstStyle/>
        <a:p>
          <a:endParaRPr lang="es-CO"/>
        </a:p>
      </dgm:t>
    </dgm:pt>
    <dgm:pt modelId="{DE2E6F6C-6B22-41BE-809C-4B7AE845E67A}" type="pres">
      <dgm:prSet presAssocID="{2D5A1A2E-0673-483F-8264-0FA100FF3DC2}" presName="text_3" presStyleLbl="node1" presStyleIdx="2" presStyleCnt="5">
        <dgm:presLayoutVars>
          <dgm:bulletEnabled val="1"/>
        </dgm:presLayoutVars>
      </dgm:prSet>
      <dgm:spPr/>
      <dgm:t>
        <a:bodyPr/>
        <a:lstStyle/>
        <a:p>
          <a:endParaRPr lang="es-CO"/>
        </a:p>
      </dgm:t>
    </dgm:pt>
    <dgm:pt modelId="{A0E3C70C-1116-4E51-84C2-7FCAFF4953FC}" type="pres">
      <dgm:prSet presAssocID="{2D5A1A2E-0673-483F-8264-0FA100FF3DC2}" presName="accent_3" presStyleCnt="0"/>
      <dgm:spPr/>
    </dgm:pt>
    <dgm:pt modelId="{40EA06DF-B610-4A72-9BA2-7A2225A784E9}" type="pres">
      <dgm:prSet presAssocID="{2D5A1A2E-0673-483F-8264-0FA100FF3DC2}" presName="accentRepeatNode" presStyleLbl="solidFgAcc1" presStyleIdx="2" presStyleCnt="5"/>
      <dgm:spPr>
        <a:blipFill rotWithShape="0">
          <a:blip xmlns:r="http://schemas.openxmlformats.org/officeDocument/2006/relationships" r:embed="rId3"/>
          <a:stretch>
            <a:fillRect/>
          </a:stretch>
        </a:blipFill>
      </dgm:spPr>
      <dgm:t>
        <a:bodyPr/>
        <a:lstStyle/>
        <a:p>
          <a:endParaRPr lang="es-CO"/>
        </a:p>
      </dgm:t>
    </dgm:pt>
    <dgm:pt modelId="{D51E8373-AC93-4AA9-921A-DB8B932E3DF5}" type="pres">
      <dgm:prSet presAssocID="{B3876A63-707A-4164-814B-BCD343E71EB4}" presName="text_4" presStyleLbl="node1" presStyleIdx="3" presStyleCnt="5">
        <dgm:presLayoutVars>
          <dgm:bulletEnabled val="1"/>
        </dgm:presLayoutVars>
      </dgm:prSet>
      <dgm:spPr/>
      <dgm:t>
        <a:bodyPr/>
        <a:lstStyle/>
        <a:p>
          <a:endParaRPr lang="es-CO"/>
        </a:p>
      </dgm:t>
    </dgm:pt>
    <dgm:pt modelId="{BDB05CD4-B173-4431-BE29-573BA10F871B}" type="pres">
      <dgm:prSet presAssocID="{B3876A63-707A-4164-814B-BCD343E71EB4}" presName="accent_4" presStyleCnt="0"/>
      <dgm:spPr/>
    </dgm:pt>
    <dgm:pt modelId="{B25E974A-739D-4E9D-B3F5-8897F59B0DED}" type="pres">
      <dgm:prSet presAssocID="{B3876A63-707A-4164-814B-BCD343E71EB4}" presName="accentRepeatNode" presStyleLbl="solidFgAcc1" presStyleIdx="3" presStyleCnt="5" custLinFactNeighborX="1496" custLinFactNeighborY="-229"/>
      <dgm:spPr>
        <a:blipFill rotWithShape="0">
          <a:blip xmlns:r="http://schemas.openxmlformats.org/officeDocument/2006/relationships" r:embed="rId4"/>
          <a:srcRect/>
          <a:stretch>
            <a:fillRect/>
          </a:stretch>
        </a:blipFill>
      </dgm:spPr>
    </dgm:pt>
    <dgm:pt modelId="{1D64ECA6-D47B-4455-8355-ACBAF9602DA1}" type="pres">
      <dgm:prSet presAssocID="{915C76F0-8544-4293-A2F8-03B1600806B3}" presName="text_5" presStyleLbl="node1" presStyleIdx="4" presStyleCnt="5">
        <dgm:presLayoutVars>
          <dgm:bulletEnabled val="1"/>
        </dgm:presLayoutVars>
      </dgm:prSet>
      <dgm:spPr/>
      <dgm:t>
        <a:bodyPr/>
        <a:lstStyle/>
        <a:p>
          <a:endParaRPr lang="es-CO"/>
        </a:p>
      </dgm:t>
    </dgm:pt>
    <dgm:pt modelId="{A6082D0D-21C2-4681-B5BC-F817C9841CC7}" type="pres">
      <dgm:prSet presAssocID="{915C76F0-8544-4293-A2F8-03B1600806B3}" presName="accent_5" presStyleCnt="0"/>
      <dgm:spPr/>
    </dgm:pt>
    <dgm:pt modelId="{E31A7EA4-8710-433C-B47A-1F2DD5994A4E}" type="pres">
      <dgm:prSet presAssocID="{915C76F0-8544-4293-A2F8-03B1600806B3}" presName="accentRepeatNode" presStyleLbl="solidFgAcc1" presStyleIdx="4" presStyleCnt="5"/>
      <dgm:spPr>
        <a:blipFill rotWithShape="0">
          <a:blip xmlns:r="http://schemas.openxmlformats.org/officeDocument/2006/relationships" r:embed="rId5"/>
          <a:stretch>
            <a:fillRect/>
          </a:stretch>
        </a:blipFill>
      </dgm:spPr>
      <dgm:t>
        <a:bodyPr/>
        <a:lstStyle/>
        <a:p>
          <a:endParaRPr lang="es-CO"/>
        </a:p>
      </dgm:t>
    </dgm:pt>
  </dgm:ptLst>
  <dgm:cxnLst>
    <dgm:cxn modelId="{C9BAEE8C-9ADA-4614-99AB-457ED94CDCFC}" type="presOf" srcId="{787C21C2-1937-4A47-BD1D-03AF545C5717}" destId="{E80AC5A3-3225-49EB-9974-E26F9D4AE247}" srcOrd="0" destOrd="0" presId="urn:microsoft.com/office/officeart/2008/layout/VerticalCurvedList"/>
    <dgm:cxn modelId="{71CBB64B-8E57-4910-9F62-10A27F5C2146}" type="presOf" srcId="{2D5A1A2E-0673-483F-8264-0FA100FF3DC2}" destId="{DE2E6F6C-6B22-41BE-809C-4B7AE845E67A}" srcOrd="0" destOrd="0" presId="urn:microsoft.com/office/officeart/2008/layout/VerticalCurvedList"/>
    <dgm:cxn modelId="{90488C22-B9BA-48F4-BE6D-C52BA3ECFFBB}" srcId="{52DEE466-A3B7-40E7-806C-406148CCE4D0}" destId="{B3876A63-707A-4164-814B-BCD343E71EB4}" srcOrd="3" destOrd="0" parTransId="{8C497FAE-FE4E-42B9-A752-5B31688CC56B}" sibTransId="{1B5AD2CD-99C5-4598-A22C-96AB779E49D8}"/>
    <dgm:cxn modelId="{9F71D085-026B-4D45-BBE5-02ABA55D7D42}" type="presOf" srcId="{915C76F0-8544-4293-A2F8-03B1600806B3}" destId="{1D64ECA6-D47B-4455-8355-ACBAF9602DA1}" srcOrd="0" destOrd="0" presId="urn:microsoft.com/office/officeart/2008/layout/VerticalCurvedList"/>
    <dgm:cxn modelId="{08A0C7E0-2E13-4FD3-988C-1BD0A393FD68}" type="presOf" srcId="{B3876A63-707A-4164-814B-BCD343E71EB4}" destId="{D51E8373-AC93-4AA9-921A-DB8B932E3DF5}" srcOrd="0" destOrd="0" presId="urn:microsoft.com/office/officeart/2008/layout/VerticalCurvedList"/>
    <dgm:cxn modelId="{70A1E379-A8F2-45CF-8DE5-870B4A8DDF41}" srcId="{52DEE466-A3B7-40E7-806C-406148CCE4D0}" destId="{787C21C2-1937-4A47-BD1D-03AF545C5717}" srcOrd="1" destOrd="0" parTransId="{B70E8B67-C2AD-4111-8DB3-E5BFFDA8D0CD}" sibTransId="{29E1303C-86AD-40ED-BF6B-891B03588E4D}"/>
    <dgm:cxn modelId="{CACB779C-C524-4CE4-94C0-39C96FA99177}" type="presOf" srcId="{365B220D-8BC1-48ED-B0F2-DF1AB4F81533}" destId="{902A26DA-C09C-4A5A-BC53-0C3F45C96BFA}" srcOrd="0" destOrd="0" presId="urn:microsoft.com/office/officeart/2008/layout/VerticalCurvedList"/>
    <dgm:cxn modelId="{EA3A74D9-08CE-439D-8993-FB8871A0AF63}" type="presOf" srcId="{52DEE466-A3B7-40E7-806C-406148CCE4D0}" destId="{61720727-2E3D-481B-8DAB-260AC3FDE871}" srcOrd="0" destOrd="0" presId="urn:microsoft.com/office/officeart/2008/layout/VerticalCurvedList"/>
    <dgm:cxn modelId="{604E0B46-F507-45A9-8281-FC59680CFEFA}" srcId="{52DEE466-A3B7-40E7-806C-406148CCE4D0}" destId="{58A328EF-BCD2-4D06-88EE-7E619147E7C6}" srcOrd="0" destOrd="0" parTransId="{4BF94451-855B-44F4-91BB-A6EEE611C968}" sibTransId="{365B220D-8BC1-48ED-B0F2-DF1AB4F81533}"/>
    <dgm:cxn modelId="{D971C0BA-8F55-436E-882B-263D23659CE4}" type="presOf" srcId="{58A328EF-BCD2-4D06-88EE-7E619147E7C6}" destId="{3E992F50-7E1E-4F8B-B521-0DC36D278D18}" srcOrd="0" destOrd="0" presId="urn:microsoft.com/office/officeart/2008/layout/VerticalCurvedList"/>
    <dgm:cxn modelId="{F7695653-2A95-425A-B97D-2C07384D49CA}" srcId="{52DEE466-A3B7-40E7-806C-406148CCE4D0}" destId="{915C76F0-8544-4293-A2F8-03B1600806B3}" srcOrd="4" destOrd="0" parTransId="{6396053A-48B5-485C-8DEA-66474D890CA1}" sibTransId="{D9A75F35-E88B-4635-BFAB-4034AFF063ED}"/>
    <dgm:cxn modelId="{E73D346F-11CE-42F4-B722-9DEC2DACDEBF}" srcId="{52DEE466-A3B7-40E7-806C-406148CCE4D0}" destId="{2D5A1A2E-0673-483F-8264-0FA100FF3DC2}" srcOrd="2" destOrd="0" parTransId="{7161C823-2015-4009-8328-5F26284990EE}" sibTransId="{009BFC47-479C-47C4-8A3D-131CA155D661}"/>
    <dgm:cxn modelId="{284D2BBD-E9F5-4881-B438-7CEBF9F15C82}" type="presParOf" srcId="{61720727-2E3D-481B-8DAB-260AC3FDE871}" destId="{29C73DCF-9561-4AF7-8CD8-B57F1A32F3BB}" srcOrd="0" destOrd="0" presId="urn:microsoft.com/office/officeart/2008/layout/VerticalCurvedList"/>
    <dgm:cxn modelId="{7BFF88A5-6698-41DE-AF7E-5E2C2DB3E9BD}" type="presParOf" srcId="{29C73DCF-9561-4AF7-8CD8-B57F1A32F3BB}" destId="{08B632CE-8A79-4D59-A323-40EE1C59E050}" srcOrd="0" destOrd="0" presId="urn:microsoft.com/office/officeart/2008/layout/VerticalCurvedList"/>
    <dgm:cxn modelId="{29EA39D7-DD77-4DFD-AB1C-4FD9E77EC788}" type="presParOf" srcId="{08B632CE-8A79-4D59-A323-40EE1C59E050}" destId="{E929FCEF-3EFC-441E-BF1C-FCF79F7CD254}" srcOrd="0" destOrd="0" presId="urn:microsoft.com/office/officeart/2008/layout/VerticalCurvedList"/>
    <dgm:cxn modelId="{2FB79483-743D-4A01-84A6-BE4ED3CF7ED1}" type="presParOf" srcId="{08B632CE-8A79-4D59-A323-40EE1C59E050}" destId="{902A26DA-C09C-4A5A-BC53-0C3F45C96BFA}" srcOrd="1" destOrd="0" presId="urn:microsoft.com/office/officeart/2008/layout/VerticalCurvedList"/>
    <dgm:cxn modelId="{464B1972-B30B-48D2-889D-D676BDDC097F}" type="presParOf" srcId="{08B632CE-8A79-4D59-A323-40EE1C59E050}" destId="{96D50F96-2FA8-49E7-87D5-3C7B0146595E}" srcOrd="2" destOrd="0" presId="urn:microsoft.com/office/officeart/2008/layout/VerticalCurvedList"/>
    <dgm:cxn modelId="{903E3639-FEE3-4AA8-917A-F9B895009767}" type="presParOf" srcId="{08B632CE-8A79-4D59-A323-40EE1C59E050}" destId="{F51ADBCB-58AD-4AEC-A95F-1EA87D3B04EF}" srcOrd="3" destOrd="0" presId="urn:microsoft.com/office/officeart/2008/layout/VerticalCurvedList"/>
    <dgm:cxn modelId="{51C00C42-FA55-4ABC-86C0-79A9FAE2E19C}" type="presParOf" srcId="{29C73DCF-9561-4AF7-8CD8-B57F1A32F3BB}" destId="{3E992F50-7E1E-4F8B-B521-0DC36D278D18}" srcOrd="1" destOrd="0" presId="urn:microsoft.com/office/officeart/2008/layout/VerticalCurvedList"/>
    <dgm:cxn modelId="{CCC7C41E-3673-4417-BB3F-F9A2E663DD1F}" type="presParOf" srcId="{29C73DCF-9561-4AF7-8CD8-B57F1A32F3BB}" destId="{49E58F22-E9C3-45B5-BC4C-7C1D3C0C022A}" srcOrd="2" destOrd="0" presId="urn:microsoft.com/office/officeart/2008/layout/VerticalCurvedList"/>
    <dgm:cxn modelId="{1135BCA1-9BC5-4D81-8FB4-0E9F3980BE7A}" type="presParOf" srcId="{49E58F22-E9C3-45B5-BC4C-7C1D3C0C022A}" destId="{7EDF72D0-4943-48C4-97A4-656A7F47E8D6}" srcOrd="0" destOrd="0" presId="urn:microsoft.com/office/officeart/2008/layout/VerticalCurvedList"/>
    <dgm:cxn modelId="{FC7F5BBA-804E-4BD4-BD16-0E0637B7EB5E}" type="presParOf" srcId="{29C73DCF-9561-4AF7-8CD8-B57F1A32F3BB}" destId="{E80AC5A3-3225-49EB-9974-E26F9D4AE247}" srcOrd="3" destOrd="0" presId="urn:microsoft.com/office/officeart/2008/layout/VerticalCurvedList"/>
    <dgm:cxn modelId="{92B9571C-88DA-4BB4-8686-9588DF6E788E}" type="presParOf" srcId="{29C73DCF-9561-4AF7-8CD8-B57F1A32F3BB}" destId="{B2C72AD8-11A5-496F-9D2C-53D9744129AC}" srcOrd="4" destOrd="0" presId="urn:microsoft.com/office/officeart/2008/layout/VerticalCurvedList"/>
    <dgm:cxn modelId="{BDF1B357-CE8A-4A84-840F-0D548B596818}" type="presParOf" srcId="{B2C72AD8-11A5-496F-9D2C-53D9744129AC}" destId="{92450301-D53B-40A6-A507-D8ABFA18A3D6}" srcOrd="0" destOrd="0" presId="urn:microsoft.com/office/officeart/2008/layout/VerticalCurvedList"/>
    <dgm:cxn modelId="{8F638119-6CC3-42A2-8055-C3F9947DFAE7}" type="presParOf" srcId="{29C73DCF-9561-4AF7-8CD8-B57F1A32F3BB}" destId="{DE2E6F6C-6B22-41BE-809C-4B7AE845E67A}" srcOrd="5" destOrd="0" presId="urn:microsoft.com/office/officeart/2008/layout/VerticalCurvedList"/>
    <dgm:cxn modelId="{4B31B149-F3F6-49E3-8ADB-CA12A77431B6}" type="presParOf" srcId="{29C73DCF-9561-4AF7-8CD8-B57F1A32F3BB}" destId="{A0E3C70C-1116-4E51-84C2-7FCAFF4953FC}" srcOrd="6" destOrd="0" presId="urn:microsoft.com/office/officeart/2008/layout/VerticalCurvedList"/>
    <dgm:cxn modelId="{73FE7BA7-4D36-4AE2-BC3C-D054025B8416}" type="presParOf" srcId="{A0E3C70C-1116-4E51-84C2-7FCAFF4953FC}" destId="{40EA06DF-B610-4A72-9BA2-7A2225A784E9}" srcOrd="0" destOrd="0" presId="urn:microsoft.com/office/officeart/2008/layout/VerticalCurvedList"/>
    <dgm:cxn modelId="{B3E073C8-92F7-452A-951E-2FF07D11DE65}" type="presParOf" srcId="{29C73DCF-9561-4AF7-8CD8-B57F1A32F3BB}" destId="{D51E8373-AC93-4AA9-921A-DB8B932E3DF5}" srcOrd="7" destOrd="0" presId="urn:microsoft.com/office/officeart/2008/layout/VerticalCurvedList"/>
    <dgm:cxn modelId="{DF680D28-7DA2-4215-B611-7604AEA0279A}" type="presParOf" srcId="{29C73DCF-9561-4AF7-8CD8-B57F1A32F3BB}" destId="{BDB05CD4-B173-4431-BE29-573BA10F871B}" srcOrd="8" destOrd="0" presId="urn:microsoft.com/office/officeart/2008/layout/VerticalCurvedList"/>
    <dgm:cxn modelId="{26956161-63DB-453B-94BF-7775C9E63E0B}" type="presParOf" srcId="{BDB05CD4-B173-4431-BE29-573BA10F871B}" destId="{B25E974A-739D-4E9D-B3F5-8897F59B0DED}" srcOrd="0" destOrd="0" presId="urn:microsoft.com/office/officeart/2008/layout/VerticalCurvedList"/>
    <dgm:cxn modelId="{6FB8C875-6726-4C20-83C6-E56A3C032410}" type="presParOf" srcId="{29C73DCF-9561-4AF7-8CD8-B57F1A32F3BB}" destId="{1D64ECA6-D47B-4455-8355-ACBAF9602DA1}" srcOrd="9" destOrd="0" presId="urn:microsoft.com/office/officeart/2008/layout/VerticalCurvedList"/>
    <dgm:cxn modelId="{170A3EB3-BC2E-4A6E-ADF2-7D1702F1FE42}" type="presParOf" srcId="{29C73DCF-9561-4AF7-8CD8-B57F1A32F3BB}" destId="{A6082D0D-21C2-4681-B5BC-F817C9841CC7}" srcOrd="10" destOrd="0" presId="urn:microsoft.com/office/officeart/2008/layout/VerticalCurvedList"/>
    <dgm:cxn modelId="{846B0C80-BB1C-45EC-9655-BCCC12ABE3CC}" type="presParOf" srcId="{A6082D0D-21C2-4681-B5BC-F817C9841CC7}" destId="{E31A7EA4-8710-433C-B47A-1F2DD5994A4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2313F2-4EFB-4512-BB8D-E74260182C8A}"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s-CO"/>
        </a:p>
      </dgm:t>
    </dgm:pt>
    <dgm:pt modelId="{49DB382B-9ABE-40D9-B20C-B7FF63C3EF04}">
      <dgm:prSet phldrT="[Texto]" custT="1"/>
      <dgm:spPr/>
      <dgm:t>
        <a:bodyPr/>
        <a:lstStyle/>
        <a:p>
          <a:r>
            <a:rPr lang="es-CO" sz="1800" b="1" dirty="0" smtClean="0">
              <a:latin typeface="Arial Narrow" panose="020B0606020202030204" pitchFamily="34" charset="0"/>
            </a:rPr>
            <a:t>OBJETIVO GENERAL</a:t>
          </a:r>
          <a:endParaRPr lang="es-CO" sz="1800" b="1" dirty="0">
            <a:latin typeface="Arial Narrow" panose="020B0606020202030204" pitchFamily="34" charset="0"/>
          </a:endParaRPr>
        </a:p>
      </dgm:t>
    </dgm:pt>
    <dgm:pt modelId="{EB1E0007-D9B6-4117-B736-C0CF0A8E9C00}" type="parTrans" cxnId="{D193ED85-A0D8-47AC-AACF-2DC1D158107A}">
      <dgm:prSet/>
      <dgm:spPr/>
      <dgm:t>
        <a:bodyPr/>
        <a:lstStyle/>
        <a:p>
          <a:endParaRPr lang="es-CO" sz="1400">
            <a:latin typeface="Arial Narrow" panose="020B0606020202030204" pitchFamily="34" charset="0"/>
          </a:endParaRPr>
        </a:p>
      </dgm:t>
    </dgm:pt>
    <dgm:pt modelId="{F886454E-FA6C-4E05-8330-8062938B6AAC}" type="sibTrans" cxnId="{D193ED85-A0D8-47AC-AACF-2DC1D158107A}">
      <dgm:prSet/>
      <dgm:spPr/>
      <dgm:t>
        <a:bodyPr/>
        <a:lstStyle/>
        <a:p>
          <a:endParaRPr lang="es-CO" sz="1400">
            <a:latin typeface="Arial Narrow" panose="020B0606020202030204" pitchFamily="34" charset="0"/>
          </a:endParaRPr>
        </a:p>
      </dgm:t>
    </dgm:pt>
    <dgm:pt modelId="{71E5B705-36AA-4A3F-9FBF-1229FC41FA90}">
      <dgm:prSet phldrT="[Texto]" custT="1"/>
      <dgm:spPr/>
      <dgm:t>
        <a:bodyPr/>
        <a:lstStyle/>
        <a:p>
          <a:pPr algn="just"/>
          <a:r>
            <a:rPr lang="es-CO" sz="1500" dirty="0" smtClean="0">
              <a:latin typeface="Arial Narrow" panose="020B0606020202030204" pitchFamily="34" charset="0"/>
            </a:rPr>
            <a:t>Fortalecer la mesa pública como un proceso tendiente a promover un cambio cultural, de manera democrática y participativa, para visibilizar la gestión y los resultados ICBF como garante del cumplimiento de los derechos de la niñez, la adolescencia y la familia colombiana.</a:t>
          </a:r>
          <a:endParaRPr lang="es-CO" sz="1500" dirty="0">
            <a:latin typeface="Arial Narrow" panose="020B0606020202030204" pitchFamily="34" charset="0"/>
          </a:endParaRPr>
        </a:p>
      </dgm:t>
    </dgm:pt>
    <dgm:pt modelId="{61784EE8-25E9-46D9-AC0A-51F3F9F53E35}" type="parTrans" cxnId="{D1673D31-1A26-408D-99A0-2F9561B6008A}">
      <dgm:prSet/>
      <dgm:spPr/>
      <dgm:t>
        <a:bodyPr/>
        <a:lstStyle/>
        <a:p>
          <a:endParaRPr lang="es-CO" sz="1400">
            <a:latin typeface="Arial Narrow" panose="020B0606020202030204" pitchFamily="34" charset="0"/>
          </a:endParaRPr>
        </a:p>
      </dgm:t>
    </dgm:pt>
    <dgm:pt modelId="{8D8F2B59-9772-4370-B3A6-720115C94E51}" type="sibTrans" cxnId="{D1673D31-1A26-408D-99A0-2F9561B6008A}">
      <dgm:prSet/>
      <dgm:spPr/>
      <dgm:t>
        <a:bodyPr/>
        <a:lstStyle/>
        <a:p>
          <a:endParaRPr lang="es-CO" sz="1400">
            <a:latin typeface="Arial Narrow" panose="020B0606020202030204" pitchFamily="34" charset="0"/>
          </a:endParaRPr>
        </a:p>
      </dgm:t>
    </dgm:pt>
    <dgm:pt modelId="{863189E2-E8E2-41D4-96C9-995B6CE7377B}">
      <dgm:prSet phldrT="[Texto]" custT="1"/>
      <dgm:spPr/>
      <dgm:t>
        <a:bodyPr/>
        <a:lstStyle/>
        <a:p>
          <a:r>
            <a:rPr lang="es-CO" sz="1800" b="1" dirty="0" smtClean="0">
              <a:latin typeface="Arial Narrow" panose="020B0606020202030204" pitchFamily="34" charset="0"/>
            </a:rPr>
            <a:t>OBJETIVO ESPECIFICO </a:t>
          </a:r>
          <a:endParaRPr lang="es-CO" sz="1800" b="1" dirty="0">
            <a:latin typeface="Arial Narrow" panose="020B0606020202030204" pitchFamily="34" charset="0"/>
          </a:endParaRPr>
        </a:p>
      </dgm:t>
    </dgm:pt>
    <dgm:pt modelId="{E202D0DC-E176-45E5-ABDC-993B6A3EBB22}" type="parTrans" cxnId="{EC68A811-F8A3-42DA-B667-3DBF4D1B3293}">
      <dgm:prSet/>
      <dgm:spPr/>
      <dgm:t>
        <a:bodyPr/>
        <a:lstStyle/>
        <a:p>
          <a:endParaRPr lang="es-CO" sz="1400">
            <a:latin typeface="Arial Narrow" panose="020B0606020202030204" pitchFamily="34" charset="0"/>
          </a:endParaRPr>
        </a:p>
      </dgm:t>
    </dgm:pt>
    <dgm:pt modelId="{93CAF2C6-AC50-4004-AD96-6A25594B83D1}" type="sibTrans" cxnId="{EC68A811-F8A3-42DA-B667-3DBF4D1B3293}">
      <dgm:prSet/>
      <dgm:spPr/>
      <dgm:t>
        <a:bodyPr/>
        <a:lstStyle/>
        <a:p>
          <a:endParaRPr lang="es-CO" sz="1400">
            <a:latin typeface="Arial Narrow" panose="020B0606020202030204" pitchFamily="34" charset="0"/>
          </a:endParaRPr>
        </a:p>
      </dgm:t>
    </dgm:pt>
    <dgm:pt modelId="{CBD0F5B3-1B74-44BB-B233-8D39E9DDA857}">
      <dgm:prSet phldrT="[Texto]" custT="1"/>
      <dgm:spPr/>
      <dgm:t>
        <a:bodyPr/>
        <a:lstStyle/>
        <a:p>
          <a:pPr algn="just"/>
          <a:r>
            <a:rPr lang="es-CO" sz="1500" dirty="0" smtClean="0">
              <a:latin typeface="Arial Narrow" panose="020B0606020202030204" pitchFamily="34" charset="0"/>
            </a:rPr>
            <a:t>Promover espacios de diálogo y participación entre los distintos actores gubernamentales y de la sociedad a fin de evaluar, corregir y presentar alternativas de solución y cualificación del servicio público de bienestar familiar.</a:t>
          </a:r>
          <a:endParaRPr lang="es-CO" sz="1500" dirty="0">
            <a:latin typeface="Arial Narrow" panose="020B0606020202030204" pitchFamily="34" charset="0"/>
          </a:endParaRPr>
        </a:p>
      </dgm:t>
    </dgm:pt>
    <dgm:pt modelId="{9992847E-AB35-4251-ADDB-57BC5F129A81}" type="parTrans" cxnId="{EAA0B058-FA86-4971-AC93-643FD814AD0D}">
      <dgm:prSet/>
      <dgm:spPr/>
      <dgm:t>
        <a:bodyPr/>
        <a:lstStyle/>
        <a:p>
          <a:endParaRPr lang="es-CO" sz="1400">
            <a:latin typeface="Arial Narrow" panose="020B0606020202030204" pitchFamily="34" charset="0"/>
          </a:endParaRPr>
        </a:p>
      </dgm:t>
    </dgm:pt>
    <dgm:pt modelId="{4C195BF5-3F83-47CD-89B0-4FDF1E379954}" type="sibTrans" cxnId="{EAA0B058-FA86-4971-AC93-643FD814AD0D}">
      <dgm:prSet/>
      <dgm:spPr/>
      <dgm:t>
        <a:bodyPr/>
        <a:lstStyle/>
        <a:p>
          <a:endParaRPr lang="es-CO" sz="1400">
            <a:latin typeface="Arial Narrow" panose="020B0606020202030204" pitchFamily="34" charset="0"/>
          </a:endParaRPr>
        </a:p>
      </dgm:t>
    </dgm:pt>
    <dgm:pt modelId="{77C22F54-73F8-4ADA-A54F-4B7642A61949}">
      <dgm:prSet phldrT="[Texto]" custT="1"/>
      <dgm:spPr/>
      <dgm:t>
        <a:bodyPr/>
        <a:lstStyle/>
        <a:p>
          <a:pPr algn="l"/>
          <a:endParaRPr lang="es-CO" sz="1400" dirty="0">
            <a:latin typeface="Arial Narrow" panose="020B0606020202030204" pitchFamily="34" charset="0"/>
          </a:endParaRPr>
        </a:p>
      </dgm:t>
    </dgm:pt>
    <dgm:pt modelId="{E8F57C3B-080E-4B35-A25A-ED6F1C6B551F}" type="parTrans" cxnId="{3BB13C7C-2961-4EB6-866D-D8156C4E2A76}">
      <dgm:prSet/>
      <dgm:spPr/>
      <dgm:t>
        <a:bodyPr/>
        <a:lstStyle/>
        <a:p>
          <a:endParaRPr lang="es-CO" sz="1400">
            <a:latin typeface="Arial Narrow" panose="020B0606020202030204" pitchFamily="34" charset="0"/>
          </a:endParaRPr>
        </a:p>
      </dgm:t>
    </dgm:pt>
    <dgm:pt modelId="{A9259264-0872-400F-BF86-24B1D3A930E9}" type="sibTrans" cxnId="{3BB13C7C-2961-4EB6-866D-D8156C4E2A76}">
      <dgm:prSet/>
      <dgm:spPr/>
      <dgm:t>
        <a:bodyPr/>
        <a:lstStyle/>
        <a:p>
          <a:endParaRPr lang="es-CO" sz="1400">
            <a:latin typeface="Arial Narrow" panose="020B0606020202030204" pitchFamily="34" charset="0"/>
          </a:endParaRPr>
        </a:p>
      </dgm:t>
    </dgm:pt>
    <dgm:pt modelId="{04F644DF-5D67-4953-99E0-A37FB22F9FEC}">
      <dgm:prSet phldrT="[Texto]" custT="1"/>
      <dgm:spPr/>
      <dgm:t>
        <a:bodyPr/>
        <a:lstStyle/>
        <a:p>
          <a:pPr algn="just"/>
          <a:r>
            <a:rPr lang="es-CO" sz="1500" dirty="0" smtClean="0">
              <a:latin typeface="Arial Narrow" panose="020B0606020202030204" pitchFamily="34" charset="0"/>
            </a:rPr>
            <a:t>Generar estrategias de información pertinente y oportuna a los diferentes actores para posibilitar la discusión crítica y propositiva sobre el servicio público de bienestar familiar en los eventos de rendición de cuentas y mesas públicas.</a:t>
          </a:r>
          <a:endParaRPr lang="es-CO" sz="1500" dirty="0">
            <a:latin typeface="Arial Narrow" panose="020B0606020202030204" pitchFamily="34" charset="0"/>
          </a:endParaRPr>
        </a:p>
      </dgm:t>
    </dgm:pt>
    <dgm:pt modelId="{3B148BDD-DBBC-4FEF-80FC-5797D88962D8}" type="parTrans" cxnId="{855A427A-1EE5-4DAD-A12A-732FF550D1CC}">
      <dgm:prSet/>
      <dgm:spPr/>
      <dgm:t>
        <a:bodyPr/>
        <a:lstStyle/>
        <a:p>
          <a:endParaRPr lang="es-CO" sz="1400">
            <a:latin typeface="Arial Narrow" panose="020B0606020202030204" pitchFamily="34" charset="0"/>
          </a:endParaRPr>
        </a:p>
      </dgm:t>
    </dgm:pt>
    <dgm:pt modelId="{78AAEBD7-E69D-4A96-90AF-9FCC311F3554}" type="sibTrans" cxnId="{855A427A-1EE5-4DAD-A12A-732FF550D1CC}">
      <dgm:prSet/>
      <dgm:spPr/>
      <dgm:t>
        <a:bodyPr/>
        <a:lstStyle/>
        <a:p>
          <a:endParaRPr lang="es-CO" sz="1400">
            <a:latin typeface="Arial Narrow" panose="020B0606020202030204" pitchFamily="34" charset="0"/>
          </a:endParaRPr>
        </a:p>
      </dgm:t>
    </dgm:pt>
    <dgm:pt modelId="{3F321B86-541C-4329-AF2E-0C94CC24F352}">
      <dgm:prSet phldrT="[Texto]" custT="1"/>
      <dgm:spPr/>
      <dgm:t>
        <a:bodyPr/>
        <a:lstStyle/>
        <a:p>
          <a:pPr algn="just"/>
          <a:r>
            <a:rPr lang="es-CO" sz="1500" dirty="0" smtClean="0">
              <a:latin typeface="Arial Narrow" panose="020B0606020202030204" pitchFamily="34" charset="0"/>
            </a:rPr>
            <a:t>Hacer seguimiento a los compromisos adquiridos en los eventos de rendición de cuentas y mesas públicas </a:t>
          </a:r>
          <a:endParaRPr lang="es-CO" sz="1500" dirty="0">
            <a:latin typeface="Arial Narrow" panose="020B0606020202030204" pitchFamily="34" charset="0"/>
          </a:endParaRPr>
        </a:p>
      </dgm:t>
    </dgm:pt>
    <dgm:pt modelId="{D2C77ACC-A280-414D-8F32-D85878D7BA64}" type="parTrans" cxnId="{01577819-E24E-414F-B4CB-0A001E550A68}">
      <dgm:prSet/>
      <dgm:spPr/>
      <dgm:t>
        <a:bodyPr/>
        <a:lstStyle/>
        <a:p>
          <a:endParaRPr lang="es-CO" sz="1400">
            <a:latin typeface="Arial Narrow" panose="020B0606020202030204" pitchFamily="34" charset="0"/>
          </a:endParaRPr>
        </a:p>
      </dgm:t>
    </dgm:pt>
    <dgm:pt modelId="{0078FC88-A68A-4450-AD2A-AA6C08E2AC73}" type="sibTrans" cxnId="{01577819-E24E-414F-B4CB-0A001E550A68}">
      <dgm:prSet/>
      <dgm:spPr/>
      <dgm:t>
        <a:bodyPr/>
        <a:lstStyle/>
        <a:p>
          <a:endParaRPr lang="es-CO" sz="1400">
            <a:latin typeface="Arial Narrow" panose="020B0606020202030204" pitchFamily="34" charset="0"/>
          </a:endParaRPr>
        </a:p>
      </dgm:t>
    </dgm:pt>
    <dgm:pt modelId="{A079BC7A-5FD4-45AD-AF73-9FFE5C371A95}">
      <dgm:prSet phldrT="[Texto]" custT="1"/>
      <dgm:spPr/>
      <dgm:t>
        <a:bodyPr/>
        <a:lstStyle/>
        <a:p>
          <a:pPr algn="l"/>
          <a:endParaRPr lang="es-CO" sz="1400" dirty="0">
            <a:latin typeface="Arial Narrow" panose="020B0606020202030204" pitchFamily="34" charset="0"/>
          </a:endParaRPr>
        </a:p>
      </dgm:t>
    </dgm:pt>
    <dgm:pt modelId="{0F52EF63-9205-4ADD-B372-37E174EC8CB8}" type="parTrans" cxnId="{65CC0DB3-BD10-4A9A-A8B8-716B12B2C780}">
      <dgm:prSet/>
      <dgm:spPr/>
      <dgm:t>
        <a:bodyPr/>
        <a:lstStyle/>
        <a:p>
          <a:endParaRPr lang="es-CO" sz="1400">
            <a:latin typeface="Arial Narrow" panose="020B0606020202030204" pitchFamily="34" charset="0"/>
          </a:endParaRPr>
        </a:p>
      </dgm:t>
    </dgm:pt>
    <dgm:pt modelId="{FD49FCEC-E3FA-447C-A59B-1CD980C376FE}" type="sibTrans" cxnId="{65CC0DB3-BD10-4A9A-A8B8-716B12B2C780}">
      <dgm:prSet/>
      <dgm:spPr/>
      <dgm:t>
        <a:bodyPr/>
        <a:lstStyle/>
        <a:p>
          <a:endParaRPr lang="es-CO" sz="1400">
            <a:latin typeface="Arial Narrow" panose="020B0606020202030204" pitchFamily="34" charset="0"/>
          </a:endParaRPr>
        </a:p>
      </dgm:t>
    </dgm:pt>
    <dgm:pt modelId="{519D28E6-0ACD-435D-9BF7-6FF4BA2E9EA0}">
      <dgm:prSet phldrT="[Texto]" custT="1"/>
      <dgm:spPr/>
      <dgm:t>
        <a:bodyPr/>
        <a:lstStyle/>
        <a:p>
          <a:pPr algn="just"/>
          <a:r>
            <a:rPr lang="es-CO" sz="1500" dirty="0" smtClean="0">
              <a:latin typeface="Arial Narrow" panose="020B0606020202030204" pitchFamily="34" charset="0"/>
            </a:rPr>
            <a:t>Promover la realización de ejercicios prácticos de control social a la rendición pública de cuentas y mesas públicas a nivel Institucional, Departamental y Municipal. </a:t>
          </a:r>
          <a:endParaRPr lang="es-CO" sz="1500" dirty="0">
            <a:latin typeface="Arial Narrow" panose="020B0606020202030204" pitchFamily="34" charset="0"/>
          </a:endParaRPr>
        </a:p>
      </dgm:t>
    </dgm:pt>
    <dgm:pt modelId="{23EE34B7-8DB0-449A-A74C-65E1763C745D}" type="parTrans" cxnId="{D259FE21-5FE3-42B1-B034-F4F8A9A20DFD}">
      <dgm:prSet/>
      <dgm:spPr/>
      <dgm:t>
        <a:bodyPr/>
        <a:lstStyle/>
        <a:p>
          <a:endParaRPr lang="es-CO" sz="1400">
            <a:latin typeface="Arial Narrow" panose="020B0606020202030204" pitchFamily="34" charset="0"/>
          </a:endParaRPr>
        </a:p>
      </dgm:t>
    </dgm:pt>
    <dgm:pt modelId="{9517034A-32E4-49E5-BF7E-77124DC0A538}" type="sibTrans" cxnId="{D259FE21-5FE3-42B1-B034-F4F8A9A20DFD}">
      <dgm:prSet/>
      <dgm:spPr/>
      <dgm:t>
        <a:bodyPr/>
        <a:lstStyle/>
        <a:p>
          <a:endParaRPr lang="es-CO" sz="1400">
            <a:latin typeface="Arial Narrow" panose="020B0606020202030204" pitchFamily="34" charset="0"/>
          </a:endParaRPr>
        </a:p>
      </dgm:t>
    </dgm:pt>
    <dgm:pt modelId="{798D3225-808F-4E02-8F9D-0F5436A73BDC}">
      <dgm:prSet phldrT="[Texto]" custT="1"/>
      <dgm:spPr/>
      <dgm:t>
        <a:bodyPr/>
        <a:lstStyle/>
        <a:p>
          <a:pPr algn="just"/>
          <a:endParaRPr lang="es-CO" sz="1400" dirty="0">
            <a:latin typeface="Arial Narrow" panose="020B0606020202030204" pitchFamily="34" charset="0"/>
          </a:endParaRPr>
        </a:p>
      </dgm:t>
    </dgm:pt>
    <dgm:pt modelId="{6BF4DB77-02C9-4B5A-9F42-B4BCC1956281}" type="parTrans" cxnId="{384F568B-8476-4C02-A2F0-91E15CC1C8CF}">
      <dgm:prSet/>
      <dgm:spPr/>
      <dgm:t>
        <a:bodyPr/>
        <a:lstStyle/>
        <a:p>
          <a:endParaRPr lang="es-CO" sz="1400">
            <a:latin typeface="Arial Narrow" panose="020B0606020202030204" pitchFamily="34" charset="0"/>
          </a:endParaRPr>
        </a:p>
      </dgm:t>
    </dgm:pt>
    <dgm:pt modelId="{5EA8E4EF-A7CD-436C-8BAA-B06D5B0FCFB7}" type="sibTrans" cxnId="{384F568B-8476-4C02-A2F0-91E15CC1C8CF}">
      <dgm:prSet/>
      <dgm:spPr/>
      <dgm:t>
        <a:bodyPr/>
        <a:lstStyle/>
        <a:p>
          <a:endParaRPr lang="es-CO" sz="1400">
            <a:latin typeface="Arial Narrow" panose="020B0606020202030204" pitchFamily="34" charset="0"/>
          </a:endParaRPr>
        </a:p>
      </dgm:t>
    </dgm:pt>
    <dgm:pt modelId="{EFA16F40-4546-4BED-8396-7F5B6C32E254}">
      <dgm:prSet phldrT="[Texto]" custT="1"/>
      <dgm:spPr/>
      <dgm:t>
        <a:bodyPr/>
        <a:lstStyle/>
        <a:p>
          <a:pPr algn="just"/>
          <a:r>
            <a:rPr lang="es-CO" sz="1500" dirty="0" smtClean="0">
              <a:latin typeface="Arial Narrow" panose="020B0606020202030204" pitchFamily="34" charset="0"/>
            </a:rPr>
            <a:t>Promover dentro de la cultura organizacional y de los servidores públicos del ICBF una actitud permanente de rendición de cuentas transparencia y dialogo abierto y de doble vía. </a:t>
          </a:r>
          <a:endParaRPr lang="es-CO" sz="1500" dirty="0">
            <a:latin typeface="Arial Narrow" panose="020B0606020202030204" pitchFamily="34" charset="0"/>
          </a:endParaRPr>
        </a:p>
      </dgm:t>
    </dgm:pt>
    <dgm:pt modelId="{17B7A0FC-7E70-4257-A15F-5BEE932E147F}" type="parTrans" cxnId="{5F0331E3-6ACB-440D-8AC9-7343210EA6EE}">
      <dgm:prSet/>
      <dgm:spPr/>
      <dgm:t>
        <a:bodyPr/>
        <a:lstStyle/>
        <a:p>
          <a:endParaRPr lang="es-CO" sz="1400">
            <a:latin typeface="Arial Narrow" panose="020B0606020202030204" pitchFamily="34" charset="0"/>
          </a:endParaRPr>
        </a:p>
      </dgm:t>
    </dgm:pt>
    <dgm:pt modelId="{99697874-3B94-4AAA-A7D3-CB9E59EEEA54}" type="sibTrans" cxnId="{5F0331E3-6ACB-440D-8AC9-7343210EA6EE}">
      <dgm:prSet/>
      <dgm:spPr/>
      <dgm:t>
        <a:bodyPr/>
        <a:lstStyle/>
        <a:p>
          <a:endParaRPr lang="es-CO" sz="1400">
            <a:latin typeface="Arial Narrow" panose="020B0606020202030204" pitchFamily="34" charset="0"/>
          </a:endParaRPr>
        </a:p>
      </dgm:t>
    </dgm:pt>
    <dgm:pt modelId="{9A020486-8E4F-4839-B79E-D8660C431875}">
      <dgm:prSet phldrT="[Texto]" custT="1"/>
      <dgm:spPr/>
      <dgm:t>
        <a:bodyPr/>
        <a:lstStyle/>
        <a:p>
          <a:pPr algn="just"/>
          <a:endParaRPr lang="es-CO" sz="1500" dirty="0">
            <a:latin typeface="Arial Narrow" panose="020B0606020202030204" pitchFamily="34" charset="0"/>
          </a:endParaRPr>
        </a:p>
      </dgm:t>
    </dgm:pt>
    <dgm:pt modelId="{A91B2408-687A-46FF-A843-E3189717805E}" type="parTrans" cxnId="{939C13E4-9AE8-4C69-A374-C0115A4A6D18}">
      <dgm:prSet/>
      <dgm:spPr/>
      <dgm:t>
        <a:bodyPr/>
        <a:lstStyle/>
        <a:p>
          <a:endParaRPr lang="es-CO"/>
        </a:p>
      </dgm:t>
    </dgm:pt>
    <dgm:pt modelId="{DEA8C941-3028-4EB4-BC28-948A8573CD5B}" type="sibTrans" cxnId="{939C13E4-9AE8-4C69-A374-C0115A4A6D18}">
      <dgm:prSet/>
      <dgm:spPr/>
      <dgm:t>
        <a:bodyPr/>
        <a:lstStyle/>
        <a:p>
          <a:endParaRPr lang="es-CO"/>
        </a:p>
      </dgm:t>
    </dgm:pt>
    <dgm:pt modelId="{07414F17-D094-4FD0-9E24-7F24F15F67DA}">
      <dgm:prSet phldrT="[Texto]" custT="1"/>
      <dgm:spPr/>
      <dgm:t>
        <a:bodyPr/>
        <a:lstStyle/>
        <a:p>
          <a:pPr algn="just"/>
          <a:endParaRPr lang="es-CO" sz="1500" dirty="0">
            <a:latin typeface="Arial Narrow" panose="020B0606020202030204" pitchFamily="34" charset="0"/>
          </a:endParaRPr>
        </a:p>
      </dgm:t>
    </dgm:pt>
    <dgm:pt modelId="{8661BD56-2F18-49DE-8F8D-A4543A31D0AB}" type="parTrans" cxnId="{4E64F89A-27AF-4399-81A2-4073D5AFE753}">
      <dgm:prSet/>
      <dgm:spPr/>
      <dgm:t>
        <a:bodyPr/>
        <a:lstStyle/>
        <a:p>
          <a:endParaRPr lang="es-CO"/>
        </a:p>
      </dgm:t>
    </dgm:pt>
    <dgm:pt modelId="{68B0EA12-A5F6-44EE-A4C8-F6C1C16C3A50}" type="sibTrans" cxnId="{4E64F89A-27AF-4399-81A2-4073D5AFE753}">
      <dgm:prSet/>
      <dgm:spPr/>
      <dgm:t>
        <a:bodyPr/>
        <a:lstStyle/>
        <a:p>
          <a:endParaRPr lang="es-CO"/>
        </a:p>
      </dgm:t>
    </dgm:pt>
    <dgm:pt modelId="{3352118E-79A0-46A6-9A22-162C67E8BF3D}">
      <dgm:prSet phldrT="[Texto]" custT="1"/>
      <dgm:spPr/>
      <dgm:t>
        <a:bodyPr/>
        <a:lstStyle/>
        <a:p>
          <a:pPr algn="just"/>
          <a:endParaRPr lang="es-CO" sz="1500" dirty="0">
            <a:latin typeface="Arial Narrow" panose="020B0606020202030204" pitchFamily="34" charset="0"/>
          </a:endParaRPr>
        </a:p>
      </dgm:t>
    </dgm:pt>
    <dgm:pt modelId="{5E6D5F93-2B39-4BE3-AE63-95629159A214}" type="parTrans" cxnId="{40019299-4A8A-41C6-B073-14605B7E3786}">
      <dgm:prSet/>
      <dgm:spPr/>
      <dgm:t>
        <a:bodyPr/>
        <a:lstStyle/>
        <a:p>
          <a:endParaRPr lang="es-CO"/>
        </a:p>
      </dgm:t>
    </dgm:pt>
    <dgm:pt modelId="{01EBDDA9-275A-435E-B19D-B7A2F06D23B9}" type="sibTrans" cxnId="{40019299-4A8A-41C6-B073-14605B7E3786}">
      <dgm:prSet/>
      <dgm:spPr/>
      <dgm:t>
        <a:bodyPr/>
        <a:lstStyle/>
        <a:p>
          <a:endParaRPr lang="es-CO"/>
        </a:p>
      </dgm:t>
    </dgm:pt>
    <dgm:pt modelId="{1507E55E-6276-4D8D-834A-FDA7B2B94E53}">
      <dgm:prSet phldrT="[Texto]" custT="1"/>
      <dgm:spPr/>
      <dgm:t>
        <a:bodyPr/>
        <a:lstStyle/>
        <a:p>
          <a:pPr algn="just"/>
          <a:endParaRPr lang="es-CO" sz="1500" dirty="0">
            <a:latin typeface="Arial Narrow" panose="020B0606020202030204" pitchFamily="34" charset="0"/>
          </a:endParaRPr>
        </a:p>
      </dgm:t>
    </dgm:pt>
    <dgm:pt modelId="{7C6D8D64-73EC-459F-A227-B6CC827A4D52}" type="parTrans" cxnId="{AC52692C-6DC2-493C-A661-AA0706BD74A8}">
      <dgm:prSet/>
      <dgm:spPr/>
      <dgm:t>
        <a:bodyPr/>
        <a:lstStyle/>
        <a:p>
          <a:endParaRPr lang="es-CO"/>
        </a:p>
      </dgm:t>
    </dgm:pt>
    <dgm:pt modelId="{DCF94C19-E121-474E-B0B3-BAA17D2C4720}" type="sibTrans" cxnId="{AC52692C-6DC2-493C-A661-AA0706BD74A8}">
      <dgm:prSet/>
      <dgm:spPr/>
      <dgm:t>
        <a:bodyPr/>
        <a:lstStyle/>
        <a:p>
          <a:endParaRPr lang="es-CO"/>
        </a:p>
      </dgm:t>
    </dgm:pt>
    <dgm:pt modelId="{EA33BC5D-3EB8-4C6C-9638-C5B6E5BB4A43}">
      <dgm:prSet phldrT="[Texto]" custT="1"/>
      <dgm:spPr/>
      <dgm:t>
        <a:bodyPr/>
        <a:lstStyle/>
        <a:p>
          <a:pPr algn="just"/>
          <a:endParaRPr lang="es-CO" sz="1500" dirty="0">
            <a:latin typeface="Arial Narrow" panose="020B0606020202030204" pitchFamily="34" charset="0"/>
          </a:endParaRPr>
        </a:p>
      </dgm:t>
    </dgm:pt>
    <dgm:pt modelId="{6A1B2C1C-79BF-4F06-BC68-67B345C80FC3}" type="parTrans" cxnId="{11B724E3-A955-4C23-B194-460A5AA7B640}">
      <dgm:prSet/>
      <dgm:spPr/>
      <dgm:t>
        <a:bodyPr/>
        <a:lstStyle/>
        <a:p>
          <a:endParaRPr lang="es-CO"/>
        </a:p>
      </dgm:t>
    </dgm:pt>
    <dgm:pt modelId="{B7C904E5-242A-4284-8B64-513BFD658D16}" type="sibTrans" cxnId="{11B724E3-A955-4C23-B194-460A5AA7B640}">
      <dgm:prSet/>
      <dgm:spPr/>
      <dgm:t>
        <a:bodyPr/>
        <a:lstStyle/>
        <a:p>
          <a:endParaRPr lang="es-CO"/>
        </a:p>
      </dgm:t>
    </dgm:pt>
    <dgm:pt modelId="{BC5BF371-4513-496B-AD4A-EBF892FFE3FD}">
      <dgm:prSet phldrT="[Texto]" custT="1"/>
      <dgm:spPr/>
      <dgm:t>
        <a:bodyPr/>
        <a:lstStyle/>
        <a:p>
          <a:pPr algn="just"/>
          <a:endParaRPr lang="es-CO" sz="1500" dirty="0">
            <a:latin typeface="Arial Narrow" panose="020B0606020202030204" pitchFamily="34" charset="0"/>
          </a:endParaRPr>
        </a:p>
      </dgm:t>
    </dgm:pt>
    <dgm:pt modelId="{177E740D-0803-4896-B52C-507EFA6FDDF3}" type="parTrans" cxnId="{11D2A5C7-2268-4313-B2DC-DF4EDAB8135F}">
      <dgm:prSet/>
      <dgm:spPr/>
      <dgm:t>
        <a:bodyPr/>
        <a:lstStyle/>
        <a:p>
          <a:endParaRPr lang="es-CO"/>
        </a:p>
      </dgm:t>
    </dgm:pt>
    <dgm:pt modelId="{FDA6F633-73E1-4EBD-BD63-9F04E88D9BDB}" type="sibTrans" cxnId="{11D2A5C7-2268-4313-B2DC-DF4EDAB8135F}">
      <dgm:prSet/>
      <dgm:spPr/>
      <dgm:t>
        <a:bodyPr/>
        <a:lstStyle/>
        <a:p>
          <a:endParaRPr lang="es-CO"/>
        </a:p>
      </dgm:t>
    </dgm:pt>
    <dgm:pt modelId="{6C6C2DE6-267D-47EA-AC57-D9C9BCEC43FC}" type="pres">
      <dgm:prSet presAssocID="{432313F2-4EFB-4512-BB8D-E74260182C8A}" presName="linear" presStyleCnt="0">
        <dgm:presLayoutVars>
          <dgm:animLvl val="lvl"/>
          <dgm:resizeHandles val="exact"/>
        </dgm:presLayoutVars>
      </dgm:prSet>
      <dgm:spPr/>
      <dgm:t>
        <a:bodyPr/>
        <a:lstStyle/>
        <a:p>
          <a:endParaRPr lang="es-CO"/>
        </a:p>
      </dgm:t>
    </dgm:pt>
    <dgm:pt modelId="{77BDAD73-9467-4E79-AC33-1B18438BBBC5}" type="pres">
      <dgm:prSet presAssocID="{49DB382B-9ABE-40D9-B20C-B7FF63C3EF04}" presName="parentText" presStyleLbl="node1" presStyleIdx="0" presStyleCnt="2">
        <dgm:presLayoutVars>
          <dgm:chMax val="0"/>
          <dgm:bulletEnabled val="1"/>
        </dgm:presLayoutVars>
      </dgm:prSet>
      <dgm:spPr/>
      <dgm:t>
        <a:bodyPr/>
        <a:lstStyle/>
        <a:p>
          <a:endParaRPr lang="es-CO"/>
        </a:p>
      </dgm:t>
    </dgm:pt>
    <dgm:pt modelId="{D624F165-2B72-4EF7-AEE2-62C8251BF2B4}" type="pres">
      <dgm:prSet presAssocID="{49DB382B-9ABE-40D9-B20C-B7FF63C3EF04}" presName="childText" presStyleLbl="revTx" presStyleIdx="0" presStyleCnt="2">
        <dgm:presLayoutVars>
          <dgm:bulletEnabled val="1"/>
        </dgm:presLayoutVars>
      </dgm:prSet>
      <dgm:spPr/>
      <dgm:t>
        <a:bodyPr/>
        <a:lstStyle/>
        <a:p>
          <a:endParaRPr lang="es-CO"/>
        </a:p>
      </dgm:t>
    </dgm:pt>
    <dgm:pt modelId="{8D820072-8056-435B-B719-E4C77673A3B2}" type="pres">
      <dgm:prSet presAssocID="{863189E2-E8E2-41D4-96C9-995B6CE7377B}" presName="parentText" presStyleLbl="node1" presStyleIdx="1" presStyleCnt="2" custLinFactNeighborY="4046">
        <dgm:presLayoutVars>
          <dgm:chMax val="0"/>
          <dgm:bulletEnabled val="1"/>
        </dgm:presLayoutVars>
      </dgm:prSet>
      <dgm:spPr/>
      <dgm:t>
        <a:bodyPr/>
        <a:lstStyle/>
        <a:p>
          <a:endParaRPr lang="es-CO"/>
        </a:p>
      </dgm:t>
    </dgm:pt>
    <dgm:pt modelId="{22EE92EB-D64C-450B-B52F-EAE695D9AE5C}" type="pres">
      <dgm:prSet presAssocID="{863189E2-E8E2-41D4-96C9-995B6CE7377B}" presName="childText" presStyleLbl="revTx" presStyleIdx="1" presStyleCnt="2" custLinFactNeighborY="1717">
        <dgm:presLayoutVars>
          <dgm:bulletEnabled val="1"/>
        </dgm:presLayoutVars>
      </dgm:prSet>
      <dgm:spPr/>
      <dgm:t>
        <a:bodyPr/>
        <a:lstStyle/>
        <a:p>
          <a:endParaRPr lang="es-CO"/>
        </a:p>
      </dgm:t>
    </dgm:pt>
  </dgm:ptLst>
  <dgm:cxnLst>
    <dgm:cxn modelId="{B7B86398-2F9E-4BC3-91B7-A213A4661D19}" type="presOf" srcId="{3F321B86-541C-4329-AF2E-0C94CC24F352}" destId="{22EE92EB-D64C-450B-B52F-EAE695D9AE5C}" srcOrd="0" destOrd="5" presId="urn:microsoft.com/office/officeart/2005/8/layout/vList2"/>
    <dgm:cxn modelId="{091B7214-44EC-49E4-97B0-548D6D815A2B}" type="presOf" srcId="{A079BC7A-5FD4-45AD-AF73-9FFE5C371A95}" destId="{22EE92EB-D64C-450B-B52F-EAE695D9AE5C}" srcOrd="0" destOrd="11" presId="urn:microsoft.com/office/officeart/2005/8/layout/vList2"/>
    <dgm:cxn modelId="{D1673D31-1A26-408D-99A0-2F9561B6008A}" srcId="{49DB382B-9ABE-40D9-B20C-B7FF63C3EF04}" destId="{71E5B705-36AA-4A3F-9FBF-1229FC41FA90}" srcOrd="1" destOrd="0" parTransId="{61784EE8-25E9-46D9-AC0A-51F3F9F53E35}" sibTransId="{8D8F2B59-9772-4370-B3A6-720115C94E51}"/>
    <dgm:cxn modelId="{384F568B-8476-4C02-A2F0-91E15CC1C8CF}" srcId="{863189E2-E8E2-41D4-96C9-995B6CE7377B}" destId="{798D3225-808F-4E02-8F9D-0F5436A73BDC}" srcOrd="10" destOrd="0" parTransId="{6BF4DB77-02C9-4B5A-9F42-B4BCC1956281}" sibTransId="{5EA8E4EF-A7CD-436C-8BAA-B06D5B0FCFB7}"/>
    <dgm:cxn modelId="{D259FE21-5FE3-42B1-B034-F4F8A9A20DFD}" srcId="{863189E2-E8E2-41D4-96C9-995B6CE7377B}" destId="{519D28E6-0ACD-435D-9BF7-6FF4BA2E9EA0}" srcOrd="7" destOrd="0" parTransId="{23EE34B7-8DB0-449A-A74C-65E1763C745D}" sibTransId="{9517034A-32E4-49E5-BF7E-77124DC0A538}"/>
    <dgm:cxn modelId="{81CCF5C6-D8F9-432D-A133-174EC89C2E4F}" type="presOf" srcId="{77C22F54-73F8-4ADA-A54F-4B7642A61949}" destId="{22EE92EB-D64C-450B-B52F-EAE695D9AE5C}" srcOrd="0" destOrd="12" presId="urn:microsoft.com/office/officeart/2005/8/layout/vList2"/>
    <dgm:cxn modelId="{EAA0B058-FA86-4971-AC93-643FD814AD0D}" srcId="{863189E2-E8E2-41D4-96C9-995B6CE7377B}" destId="{CBD0F5B3-1B74-44BB-B233-8D39E9DDA857}" srcOrd="1" destOrd="0" parTransId="{9992847E-AB35-4251-ADDB-57BC5F129A81}" sibTransId="{4C195BF5-3F83-47CD-89B0-4FDF1E379954}"/>
    <dgm:cxn modelId="{AC5EAD43-92AF-4D94-B8D7-F56CEBE34D6A}" type="presOf" srcId="{798D3225-808F-4E02-8F9D-0F5436A73BDC}" destId="{22EE92EB-D64C-450B-B52F-EAE695D9AE5C}" srcOrd="0" destOrd="10" presId="urn:microsoft.com/office/officeart/2005/8/layout/vList2"/>
    <dgm:cxn modelId="{38B700F3-E62F-4596-A2E8-63E272426228}" type="presOf" srcId="{863189E2-E8E2-41D4-96C9-995B6CE7377B}" destId="{8D820072-8056-435B-B719-E4C77673A3B2}" srcOrd="0" destOrd="0" presId="urn:microsoft.com/office/officeart/2005/8/layout/vList2"/>
    <dgm:cxn modelId="{11D2A5C7-2268-4313-B2DC-DF4EDAB8135F}" srcId="{49DB382B-9ABE-40D9-B20C-B7FF63C3EF04}" destId="{BC5BF371-4513-496B-AD4A-EBF892FFE3FD}" srcOrd="0" destOrd="0" parTransId="{177E740D-0803-4896-B52C-507EFA6FDDF3}" sibTransId="{FDA6F633-73E1-4EBD-BD63-9F04E88D9BDB}"/>
    <dgm:cxn modelId="{161C4A36-5B4A-4038-A1E0-E74025B0D0F6}" type="presOf" srcId="{EA33BC5D-3EB8-4C6C-9638-C5B6E5BB4A43}" destId="{22EE92EB-D64C-450B-B52F-EAE695D9AE5C}" srcOrd="0" destOrd="0" presId="urn:microsoft.com/office/officeart/2005/8/layout/vList2"/>
    <dgm:cxn modelId="{EC68A811-F8A3-42DA-B667-3DBF4D1B3293}" srcId="{432313F2-4EFB-4512-BB8D-E74260182C8A}" destId="{863189E2-E8E2-41D4-96C9-995B6CE7377B}" srcOrd="1" destOrd="0" parTransId="{E202D0DC-E176-45E5-ABDC-993B6A3EBB22}" sibTransId="{93CAF2C6-AC50-4004-AD96-6A25594B83D1}"/>
    <dgm:cxn modelId="{220C398A-ADA2-4566-B6C1-E65D901C4F65}" type="presOf" srcId="{07414F17-D094-4FD0-9E24-7F24F15F67DA}" destId="{22EE92EB-D64C-450B-B52F-EAE695D9AE5C}" srcOrd="0" destOrd="4" presId="urn:microsoft.com/office/officeart/2005/8/layout/vList2"/>
    <dgm:cxn modelId="{855A427A-1EE5-4DAD-A12A-732FF550D1CC}" srcId="{863189E2-E8E2-41D4-96C9-995B6CE7377B}" destId="{04F644DF-5D67-4953-99E0-A37FB22F9FEC}" srcOrd="3" destOrd="0" parTransId="{3B148BDD-DBBC-4FEF-80FC-5797D88962D8}" sibTransId="{78AAEBD7-E69D-4A96-90AF-9FCC311F3554}"/>
    <dgm:cxn modelId="{F5B5C38B-4E43-4F70-B859-36B75533772E}" type="presOf" srcId="{04F644DF-5D67-4953-99E0-A37FB22F9FEC}" destId="{22EE92EB-D64C-450B-B52F-EAE695D9AE5C}" srcOrd="0" destOrd="3" presId="urn:microsoft.com/office/officeart/2005/8/layout/vList2"/>
    <dgm:cxn modelId="{6452CAFA-3154-4EB0-B077-35947B08435C}" type="presOf" srcId="{BC5BF371-4513-496B-AD4A-EBF892FFE3FD}" destId="{D624F165-2B72-4EF7-AEE2-62C8251BF2B4}" srcOrd="0" destOrd="0" presId="urn:microsoft.com/office/officeart/2005/8/layout/vList2"/>
    <dgm:cxn modelId="{8332AF0E-DE01-4506-A054-FDB793671C61}" type="presOf" srcId="{CBD0F5B3-1B74-44BB-B233-8D39E9DDA857}" destId="{22EE92EB-D64C-450B-B52F-EAE695D9AE5C}" srcOrd="0" destOrd="1" presId="urn:microsoft.com/office/officeart/2005/8/layout/vList2"/>
    <dgm:cxn modelId="{11B724E3-A955-4C23-B194-460A5AA7B640}" srcId="{863189E2-E8E2-41D4-96C9-995B6CE7377B}" destId="{EA33BC5D-3EB8-4C6C-9638-C5B6E5BB4A43}" srcOrd="0" destOrd="0" parTransId="{6A1B2C1C-79BF-4F06-BC68-67B345C80FC3}" sibTransId="{B7C904E5-242A-4284-8B64-513BFD658D16}"/>
    <dgm:cxn modelId="{D59CD618-79F0-4FDA-BAB1-D9B40B4BA52A}" type="presOf" srcId="{49DB382B-9ABE-40D9-B20C-B7FF63C3EF04}" destId="{77BDAD73-9467-4E79-AC33-1B18438BBBC5}" srcOrd="0" destOrd="0" presId="urn:microsoft.com/office/officeart/2005/8/layout/vList2"/>
    <dgm:cxn modelId="{4B752AEE-A813-4551-A84D-4605A8A538F2}" type="presOf" srcId="{519D28E6-0ACD-435D-9BF7-6FF4BA2E9EA0}" destId="{22EE92EB-D64C-450B-B52F-EAE695D9AE5C}" srcOrd="0" destOrd="7" presId="urn:microsoft.com/office/officeart/2005/8/layout/vList2"/>
    <dgm:cxn modelId="{45D02D87-B262-4551-9B80-1B0E62BFE1F7}" type="presOf" srcId="{432313F2-4EFB-4512-BB8D-E74260182C8A}" destId="{6C6C2DE6-267D-47EA-AC57-D9C9BCEC43FC}" srcOrd="0" destOrd="0" presId="urn:microsoft.com/office/officeart/2005/8/layout/vList2"/>
    <dgm:cxn modelId="{3BB13C7C-2961-4EB6-866D-D8156C4E2A76}" srcId="{863189E2-E8E2-41D4-96C9-995B6CE7377B}" destId="{77C22F54-73F8-4ADA-A54F-4B7642A61949}" srcOrd="12" destOrd="0" parTransId="{E8F57C3B-080E-4B35-A25A-ED6F1C6B551F}" sibTransId="{A9259264-0872-400F-BF86-24B1D3A930E9}"/>
    <dgm:cxn modelId="{939C13E4-9AE8-4C69-A374-C0115A4A6D18}" srcId="{863189E2-E8E2-41D4-96C9-995B6CE7377B}" destId="{9A020486-8E4F-4839-B79E-D8660C431875}" srcOrd="2" destOrd="0" parTransId="{A91B2408-687A-46FF-A843-E3189717805E}" sibTransId="{DEA8C941-3028-4EB4-BC28-948A8573CD5B}"/>
    <dgm:cxn modelId="{5F0331E3-6ACB-440D-8AC9-7343210EA6EE}" srcId="{863189E2-E8E2-41D4-96C9-995B6CE7377B}" destId="{EFA16F40-4546-4BED-8396-7F5B6C32E254}" srcOrd="9" destOrd="0" parTransId="{17B7A0FC-7E70-4257-A15F-5BEE932E147F}" sibTransId="{99697874-3B94-4AAA-A7D3-CB9E59EEEA54}"/>
    <dgm:cxn modelId="{18A5D74C-368B-44FB-BCA0-5784606E9A79}" type="presOf" srcId="{EFA16F40-4546-4BED-8396-7F5B6C32E254}" destId="{22EE92EB-D64C-450B-B52F-EAE695D9AE5C}" srcOrd="0" destOrd="9" presId="urn:microsoft.com/office/officeart/2005/8/layout/vList2"/>
    <dgm:cxn modelId="{741518EC-E364-4095-9F01-06060EB5CA65}" type="presOf" srcId="{1507E55E-6276-4D8D-834A-FDA7B2B94E53}" destId="{22EE92EB-D64C-450B-B52F-EAE695D9AE5C}" srcOrd="0" destOrd="8" presId="urn:microsoft.com/office/officeart/2005/8/layout/vList2"/>
    <dgm:cxn modelId="{65CC0DB3-BD10-4A9A-A8B8-716B12B2C780}" srcId="{863189E2-E8E2-41D4-96C9-995B6CE7377B}" destId="{A079BC7A-5FD4-45AD-AF73-9FFE5C371A95}" srcOrd="11" destOrd="0" parTransId="{0F52EF63-9205-4ADD-B372-37E174EC8CB8}" sibTransId="{FD49FCEC-E3FA-447C-A59B-1CD980C376FE}"/>
    <dgm:cxn modelId="{AC52692C-6DC2-493C-A661-AA0706BD74A8}" srcId="{863189E2-E8E2-41D4-96C9-995B6CE7377B}" destId="{1507E55E-6276-4D8D-834A-FDA7B2B94E53}" srcOrd="8" destOrd="0" parTransId="{7C6D8D64-73EC-459F-A227-B6CC827A4D52}" sibTransId="{DCF94C19-E121-474E-B0B3-BAA17D2C4720}"/>
    <dgm:cxn modelId="{47C017B5-A5C8-49E0-AE07-5134F6201C15}" type="presOf" srcId="{71E5B705-36AA-4A3F-9FBF-1229FC41FA90}" destId="{D624F165-2B72-4EF7-AEE2-62C8251BF2B4}" srcOrd="0" destOrd="1" presId="urn:microsoft.com/office/officeart/2005/8/layout/vList2"/>
    <dgm:cxn modelId="{FCD905CB-27D7-4839-9B13-112223107A01}" type="presOf" srcId="{9A020486-8E4F-4839-B79E-D8660C431875}" destId="{22EE92EB-D64C-450B-B52F-EAE695D9AE5C}" srcOrd="0" destOrd="2" presId="urn:microsoft.com/office/officeart/2005/8/layout/vList2"/>
    <dgm:cxn modelId="{4E64F89A-27AF-4399-81A2-4073D5AFE753}" srcId="{863189E2-E8E2-41D4-96C9-995B6CE7377B}" destId="{07414F17-D094-4FD0-9E24-7F24F15F67DA}" srcOrd="4" destOrd="0" parTransId="{8661BD56-2F18-49DE-8F8D-A4543A31D0AB}" sibTransId="{68B0EA12-A5F6-44EE-A4C8-F6C1C16C3A50}"/>
    <dgm:cxn modelId="{D193ED85-A0D8-47AC-AACF-2DC1D158107A}" srcId="{432313F2-4EFB-4512-BB8D-E74260182C8A}" destId="{49DB382B-9ABE-40D9-B20C-B7FF63C3EF04}" srcOrd="0" destOrd="0" parTransId="{EB1E0007-D9B6-4117-B736-C0CF0A8E9C00}" sibTransId="{F886454E-FA6C-4E05-8330-8062938B6AAC}"/>
    <dgm:cxn modelId="{01577819-E24E-414F-B4CB-0A001E550A68}" srcId="{863189E2-E8E2-41D4-96C9-995B6CE7377B}" destId="{3F321B86-541C-4329-AF2E-0C94CC24F352}" srcOrd="5" destOrd="0" parTransId="{D2C77ACC-A280-414D-8F32-D85878D7BA64}" sibTransId="{0078FC88-A68A-4450-AD2A-AA6C08E2AC73}"/>
    <dgm:cxn modelId="{40019299-4A8A-41C6-B073-14605B7E3786}" srcId="{863189E2-E8E2-41D4-96C9-995B6CE7377B}" destId="{3352118E-79A0-46A6-9A22-162C67E8BF3D}" srcOrd="6" destOrd="0" parTransId="{5E6D5F93-2B39-4BE3-AE63-95629159A214}" sibTransId="{01EBDDA9-275A-435E-B19D-B7A2F06D23B9}"/>
    <dgm:cxn modelId="{3BD3EE3C-F0B2-423E-AD96-F308752488C8}" type="presOf" srcId="{3352118E-79A0-46A6-9A22-162C67E8BF3D}" destId="{22EE92EB-D64C-450B-B52F-EAE695D9AE5C}" srcOrd="0" destOrd="6" presId="urn:microsoft.com/office/officeart/2005/8/layout/vList2"/>
    <dgm:cxn modelId="{F2B68389-8B9C-4E2E-8E11-8D0F6205C07B}" type="presParOf" srcId="{6C6C2DE6-267D-47EA-AC57-D9C9BCEC43FC}" destId="{77BDAD73-9467-4E79-AC33-1B18438BBBC5}" srcOrd="0" destOrd="0" presId="urn:microsoft.com/office/officeart/2005/8/layout/vList2"/>
    <dgm:cxn modelId="{87805EBF-EFC7-4728-BF02-8B91A01EC427}" type="presParOf" srcId="{6C6C2DE6-267D-47EA-AC57-D9C9BCEC43FC}" destId="{D624F165-2B72-4EF7-AEE2-62C8251BF2B4}" srcOrd="1" destOrd="0" presId="urn:microsoft.com/office/officeart/2005/8/layout/vList2"/>
    <dgm:cxn modelId="{67A35472-346C-422D-9779-A2A5637FF304}" type="presParOf" srcId="{6C6C2DE6-267D-47EA-AC57-D9C9BCEC43FC}" destId="{8D820072-8056-435B-B719-E4C77673A3B2}" srcOrd="2" destOrd="0" presId="urn:microsoft.com/office/officeart/2005/8/layout/vList2"/>
    <dgm:cxn modelId="{A238E0A7-2919-4CDB-8B3F-00D3EB06BC1D}" type="presParOf" srcId="{6C6C2DE6-267D-47EA-AC57-D9C9BCEC43FC}" destId="{22EE92EB-D64C-450B-B52F-EAE695D9AE5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4C6447-CB7B-4C83-8804-603339E0AA81}" type="doc">
      <dgm:prSet loTypeId="urn:microsoft.com/office/officeart/2005/8/layout/matrix3" loCatId="matrix" qsTypeId="urn:microsoft.com/office/officeart/2005/8/quickstyle/3d3" qsCatId="3D" csTypeId="urn:microsoft.com/office/officeart/2005/8/colors/colorful5" csCatId="colorful" phldr="1"/>
      <dgm:spPr/>
      <dgm:t>
        <a:bodyPr/>
        <a:lstStyle/>
        <a:p>
          <a:endParaRPr lang="es-CO"/>
        </a:p>
      </dgm:t>
    </dgm:pt>
    <dgm:pt modelId="{94BF6CC9-7FF0-40FB-9E50-CC4083EAD5D7}">
      <dgm:prSet phldrT="[Texto]" custT="1"/>
      <dgm:spPr/>
      <dgm:t>
        <a:bodyPr/>
        <a:lstStyle/>
        <a:p>
          <a:r>
            <a:rPr lang="es-CO" sz="1400" dirty="0" smtClean="0"/>
            <a:t>Permitir dialogo y reflexiones permanentes sobre la gestión de la entidad, garantizando los derechos integrales de los niños, niñas y adolescentes en Colombia.</a:t>
          </a:r>
          <a:endParaRPr lang="es-CO" sz="1400" dirty="0">
            <a:latin typeface="Arial Narrow" panose="020B0606020202030204" pitchFamily="34" charset="0"/>
          </a:endParaRPr>
        </a:p>
      </dgm:t>
    </dgm:pt>
    <dgm:pt modelId="{2F99641D-5A32-4B2F-B2FB-10CF96323462}" type="parTrans" cxnId="{4488C5EF-C542-46BD-9AC5-5009E354DE36}">
      <dgm:prSet/>
      <dgm:spPr/>
      <dgm:t>
        <a:bodyPr/>
        <a:lstStyle/>
        <a:p>
          <a:endParaRPr lang="es-CO" sz="1400">
            <a:latin typeface="Arial Narrow" panose="020B0606020202030204" pitchFamily="34" charset="0"/>
          </a:endParaRPr>
        </a:p>
      </dgm:t>
    </dgm:pt>
    <dgm:pt modelId="{71CDB8AE-0F94-40CB-8870-DD209DB26D73}" type="sibTrans" cxnId="{4488C5EF-C542-46BD-9AC5-5009E354DE36}">
      <dgm:prSet/>
      <dgm:spPr/>
      <dgm:t>
        <a:bodyPr/>
        <a:lstStyle/>
        <a:p>
          <a:endParaRPr lang="es-CO" sz="1400">
            <a:latin typeface="Arial Narrow" panose="020B0606020202030204" pitchFamily="34" charset="0"/>
          </a:endParaRPr>
        </a:p>
      </dgm:t>
    </dgm:pt>
    <dgm:pt modelId="{7599A713-3892-4FC3-BC74-076EDBA1EB30}">
      <dgm:prSet phldrT="[Texto]" custT="1"/>
      <dgm:spPr/>
      <dgm:t>
        <a:bodyPr/>
        <a:lstStyle/>
        <a:p>
          <a:r>
            <a:rPr lang="es-CO" sz="1400" smtClean="0"/>
            <a:t>Informar y visibilizar los logros y alcances de la gestión territorial en un periodo de tiempo determinado. </a:t>
          </a:r>
          <a:endParaRPr lang="es-CO" sz="1400" dirty="0">
            <a:latin typeface="Arial Narrow" panose="020B0606020202030204" pitchFamily="34" charset="0"/>
          </a:endParaRPr>
        </a:p>
      </dgm:t>
    </dgm:pt>
    <dgm:pt modelId="{46E63B54-1BEE-42F7-A6EC-FC6B9F0506C4}" type="parTrans" cxnId="{8EE64156-5AAD-4604-B831-A9A920A8C8BB}">
      <dgm:prSet/>
      <dgm:spPr/>
      <dgm:t>
        <a:bodyPr/>
        <a:lstStyle/>
        <a:p>
          <a:endParaRPr lang="es-CO" sz="1400">
            <a:latin typeface="Arial Narrow" panose="020B0606020202030204" pitchFamily="34" charset="0"/>
          </a:endParaRPr>
        </a:p>
      </dgm:t>
    </dgm:pt>
    <dgm:pt modelId="{BB03F5DD-C797-4833-BA31-2E7F0FDE4C2C}" type="sibTrans" cxnId="{8EE64156-5AAD-4604-B831-A9A920A8C8BB}">
      <dgm:prSet/>
      <dgm:spPr/>
      <dgm:t>
        <a:bodyPr/>
        <a:lstStyle/>
        <a:p>
          <a:endParaRPr lang="es-CO" sz="1400">
            <a:latin typeface="Arial Narrow" panose="020B0606020202030204" pitchFamily="34" charset="0"/>
          </a:endParaRPr>
        </a:p>
      </dgm:t>
    </dgm:pt>
    <dgm:pt modelId="{BC4A1D91-840E-4EF1-87D4-1BFB7226579A}">
      <dgm:prSet phldrT="[Texto]" custT="1"/>
      <dgm:spPr/>
      <dgm:t>
        <a:bodyPr/>
        <a:lstStyle/>
        <a:p>
          <a:r>
            <a:rPr lang="es-CO" sz="1400" smtClean="0"/>
            <a:t>Contribuir a mejorar la operacionalidad, la relevancia y la permanencia de los servicios vigentes</a:t>
          </a:r>
          <a:endParaRPr lang="es-CO" sz="1400" dirty="0">
            <a:latin typeface="Arial Narrow" panose="020B0606020202030204" pitchFamily="34" charset="0"/>
          </a:endParaRPr>
        </a:p>
      </dgm:t>
    </dgm:pt>
    <dgm:pt modelId="{3BE879D5-B4B6-40B4-8ECD-A8B2BBB6400E}" type="parTrans" cxnId="{FB2869FC-D2FB-489C-B9A0-A20F6E691BB7}">
      <dgm:prSet/>
      <dgm:spPr/>
      <dgm:t>
        <a:bodyPr/>
        <a:lstStyle/>
        <a:p>
          <a:endParaRPr lang="es-CO" sz="1400">
            <a:latin typeface="Arial Narrow" panose="020B0606020202030204" pitchFamily="34" charset="0"/>
          </a:endParaRPr>
        </a:p>
      </dgm:t>
    </dgm:pt>
    <dgm:pt modelId="{1D73965D-7A19-49D9-88EF-3F3E0A7103F3}" type="sibTrans" cxnId="{FB2869FC-D2FB-489C-B9A0-A20F6E691BB7}">
      <dgm:prSet/>
      <dgm:spPr/>
      <dgm:t>
        <a:bodyPr/>
        <a:lstStyle/>
        <a:p>
          <a:endParaRPr lang="es-CO" sz="1400">
            <a:latin typeface="Arial Narrow" panose="020B0606020202030204" pitchFamily="34" charset="0"/>
          </a:endParaRPr>
        </a:p>
      </dgm:t>
    </dgm:pt>
    <dgm:pt modelId="{827C8318-8791-45BF-8920-B500B4395044}">
      <dgm:prSet phldrT="[Texto]" custT="1"/>
      <dgm:spPr/>
      <dgm:t>
        <a:bodyPr/>
        <a:lstStyle/>
        <a:p>
          <a:r>
            <a:rPr lang="es-CO" sz="1400" smtClean="0"/>
            <a:t>Proponer y fundamentar mejoras frente a políticas, planes y programas para la garantía de derechos</a:t>
          </a:r>
          <a:endParaRPr lang="es-CO" sz="1400" dirty="0">
            <a:latin typeface="Arial Narrow" panose="020B0606020202030204" pitchFamily="34" charset="0"/>
          </a:endParaRPr>
        </a:p>
      </dgm:t>
    </dgm:pt>
    <dgm:pt modelId="{AD73121F-DD3B-4608-95F9-84D6AB1F99E0}" type="parTrans" cxnId="{9CBE7D82-5E95-4C13-A6C3-74D0B5AABE82}">
      <dgm:prSet/>
      <dgm:spPr/>
      <dgm:t>
        <a:bodyPr/>
        <a:lstStyle/>
        <a:p>
          <a:endParaRPr lang="es-CO" sz="1400">
            <a:latin typeface="Arial Narrow" panose="020B0606020202030204" pitchFamily="34" charset="0"/>
          </a:endParaRPr>
        </a:p>
      </dgm:t>
    </dgm:pt>
    <dgm:pt modelId="{22C99202-2AF2-4791-80DB-62B32BEAF9DA}" type="sibTrans" cxnId="{9CBE7D82-5E95-4C13-A6C3-74D0B5AABE82}">
      <dgm:prSet/>
      <dgm:spPr/>
      <dgm:t>
        <a:bodyPr/>
        <a:lstStyle/>
        <a:p>
          <a:endParaRPr lang="es-CO" sz="1400">
            <a:latin typeface="Arial Narrow" panose="020B0606020202030204" pitchFamily="34" charset="0"/>
          </a:endParaRPr>
        </a:p>
      </dgm:t>
    </dgm:pt>
    <dgm:pt modelId="{C7C04ED7-26A1-4DD1-A206-3A4E467DE58C}" type="pres">
      <dgm:prSet presAssocID="{D04C6447-CB7B-4C83-8804-603339E0AA81}" presName="matrix" presStyleCnt="0">
        <dgm:presLayoutVars>
          <dgm:chMax val="1"/>
          <dgm:dir/>
          <dgm:resizeHandles val="exact"/>
        </dgm:presLayoutVars>
      </dgm:prSet>
      <dgm:spPr/>
      <dgm:t>
        <a:bodyPr/>
        <a:lstStyle/>
        <a:p>
          <a:endParaRPr lang="es-CO"/>
        </a:p>
      </dgm:t>
    </dgm:pt>
    <dgm:pt modelId="{AD651BAD-A976-4E60-88B6-F09C8EC23CBF}" type="pres">
      <dgm:prSet presAssocID="{D04C6447-CB7B-4C83-8804-603339E0AA81}" presName="diamond" presStyleLbl="bgShp" presStyleIdx="0" presStyleCnt="1"/>
      <dgm:spPr/>
    </dgm:pt>
    <dgm:pt modelId="{C583BFC0-92B0-4438-A451-F207E0E36599}" type="pres">
      <dgm:prSet presAssocID="{D04C6447-CB7B-4C83-8804-603339E0AA81}" presName="quad1" presStyleLbl="node1" presStyleIdx="0" presStyleCnt="4">
        <dgm:presLayoutVars>
          <dgm:chMax val="0"/>
          <dgm:chPref val="0"/>
          <dgm:bulletEnabled val="1"/>
        </dgm:presLayoutVars>
      </dgm:prSet>
      <dgm:spPr/>
      <dgm:t>
        <a:bodyPr/>
        <a:lstStyle/>
        <a:p>
          <a:endParaRPr lang="es-CO"/>
        </a:p>
      </dgm:t>
    </dgm:pt>
    <dgm:pt modelId="{836B868D-72FC-43BA-AD92-AC06A6F0374E}" type="pres">
      <dgm:prSet presAssocID="{D04C6447-CB7B-4C83-8804-603339E0AA81}" presName="quad2" presStyleLbl="node1" presStyleIdx="1" presStyleCnt="4">
        <dgm:presLayoutVars>
          <dgm:chMax val="0"/>
          <dgm:chPref val="0"/>
          <dgm:bulletEnabled val="1"/>
        </dgm:presLayoutVars>
      </dgm:prSet>
      <dgm:spPr/>
      <dgm:t>
        <a:bodyPr/>
        <a:lstStyle/>
        <a:p>
          <a:endParaRPr lang="es-CO"/>
        </a:p>
      </dgm:t>
    </dgm:pt>
    <dgm:pt modelId="{9721237B-FD9D-493B-9A33-E891861B88EE}" type="pres">
      <dgm:prSet presAssocID="{D04C6447-CB7B-4C83-8804-603339E0AA81}" presName="quad3" presStyleLbl="node1" presStyleIdx="2" presStyleCnt="4">
        <dgm:presLayoutVars>
          <dgm:chMax val="0"/>
          <dgm:chPref val="0"/>
          <dgm:bulletEnabled val="1"/>
        </dgm:presLayoutVars>
      </dgm:prSet>
      <dgm:spPr/>
      <dgm:t>
        <a:bodyPr/>
        <a:lstStyle/>
        <a:p>
          <a:endParaRPr lang="es-CO"/>
        </a:p>
      </dgm:t>
    </dgm:pt>
    <dgm:pt modelId="{B5F8475E-2AE9-45CA-9421-D214E32B52C5}" type="pres">
      <dgm:prSet presAssocID="{D04C6447-CB7B-4C83-8804-603339E0AA81}" presName="quad4" presStyleLbl="node1" presStyleIdx="3" presStyleCnt="4">
        <dgm:presLayoutVars>
          <dgm:chMax val="0"/>
          <dgm:chPref val="0"/>
          <dgm:bulletEnabled val="1"/>
        </dgm:presLayoutVars>
      </dgm:prSet>
      <dgm:spPr/>
      <dgm:t>
        <a:bodyPr/>
        <a:lstStyle/>
        <a:p>
          <a:endParaRPr lang="es-CO"/>
        </a:p>
      </dgm:t>
    </dgm:pt>
  </dgm:ptLst>
  <dgm:cxnLst>
    <dgm:cxn modelId="{2F3E901D-4DCF-4A93-84AF-CD660C303CEA}" type="presOf" srcId="{D04C6447-CB7B-4C83-8804-603339E0AA81}" destId="{C7C04ED7-26A1-4DD1-A206-3A4E467DE58C}" srcOrd="0" destOrd="0" presId="urn:microsoft.com/office/officeart/2005/8/layout/matrix3"/>
    <dgm:cxn modelId="{A0245BD9-4B58-4D4A-9030-AF99DAA03C68}" type="presOf" srcId="{7599A713-3892-4FC3-BC74-076EDBA1EB30}" destId="{836B868D-72FC-43BA-AD92-AC06A6F0374E}" srcOrd="0" destOrd="0" presId="urn:microsoft.com/office/officeart/2005/8/layout/matrix3"/>
    <dgm:cxn modelId="{1911C598-9BF1-4D4B-8E97-58F63A046E87}" type="presOf" srcId="{BC4A1D91-840E-4EF1-87D4-1BFB7226579A}" destId="{9721237B-FD9D-493B-9A33-E891861B88EE}" srcOrd="0" destOrd="0" presId="urn:microsoft.com/office/officeart/2005/8/layout/matrix3"/>
    <dgm:cxn modelId="{FB2869FC-D2FB-489C-B9A0-A20F6E691BB7}" srcId="{D04C6447-CB7B-4C83-8804-603339E0AA81}" destId="{BC4A1D91-840E-4EF1-87D4-1BFB7226579A}" srcOrd="2" destOrd="0" parTransId="{3BE879D5-B4B6-40B4-8ECD-A8B2BBB6400E}" sibTransId="{1D73965D-7A19-49D9-88EF-3F3E0A7103F3}"/>
    <dgm:cxn modelId="{9CBE7D82-5E95-4C13-A6C3-74D0B5AABE82}" srcId="{D04C6447-CB7B-4C83-8804-603339E0AA81}" destId="{827C8318-8791-45BF-8920-B500B4395044}" srcOrd="3" destOrd="0" parTransId="{AD73121F-DD3B-4608-95F9-84D6AB1F99E0}" sibTransId="{22C99202-2AF2-4791-80DB-62B32BEAF9DA}"/>
    <dgm:cxn modelId="{4488C5EF-C542-46BD-9AC5-5009E354DE36}" srcId="{D04C6447-CB7B-4C83-8804-603339E0AA81}" destId="{94BF6CC9-7FF0-40FB-9E50-CC4083EAD5D7}" srcOrd="0" destOrd="0" parTransId="{2F99641D-5A32-4B2F-B2FB-10CF96323462}" sibTransId="{71CDB8AE-0F94-40CB-8870-DD209DB26D73}"/>
    <dgm:cxn modelId="{35C39E5D-9AC3-4888-8E13-3D4A003A7E3B}" type="presOf" srcId="{827C8318-8791-45BF-8920-B500B4395044}" destId="{B5F8475E-2AE9-45CA-9421-D214E32B52C5}" srcOrd="0" destOrd="0" presId="urn:microsoft.com/office/officeart/2005/8/layout/matrix3"/>
    <dgm:cxn modelId="{EF9E7CD2-88F8-4E5E-A629-4A8BA6AEBEB5}" type="presOf" srcId="{94BF6CC9-7FF0-40FB-9E50-CC4083EAD5D7}" destId="{C583BFC0-92B0-4438-A451-F207E0E36599}" srcOrd="0" destOrd="0" presId="urn:microsoft.com/office/officeart/2005/8/layout/matrix3"/>
    <dgm:cxn modelId="{8EE64156-5AAD-4604-B831-A9A920A8C8BB}" srcId="{D04C6447-CB7B-4C83-8804-603339E0AA81}" destId="{7599A713-3892-4FC3-BC74-076EDBA1EB30}" srcOrd="1" destOrd="0" parTransId="{46E63B54-1BEE-42F7-A6EC-FC6B9F0506C4}" sibTransId="{BB03F5DD-C797-4833-BA31-2E7F0FDE4C2C}"/>
    <dgm:cxn modelId="{3CE6A6BB-30A5-486C-AE34-06F403C6A857}" type="presParOf" srcId="{C7C04ED7-26A1-4DD1-A206-3A4E467DE58C}" destId="{AD651BAD-A976-4E60-88B6-F09C8EC23CBF}" srcOrd="0" destOrd="0" presId="urn:microsoft.com/office/officeart/2005/8/layout/matrix3"/>
    <dgm:cxn modelId="{252F7A87-0353-45E7-A3C3-0C6434227B8E}" type="presParOf" srcId="{C7C04ED7-26A1-4DD1-A206-3A4E467DE58C}" destId="{C583BFC0-92B0-4438-A451-F207E0E36599}" srcOrd="1" destOrd="0" presId="urn:microsoft.com/office/officeart/2005/8/layout/matrix3"/>
    <dgm:cxn modelId="{D19D359F-FB15-40C6-A550-ECFCAEC4FF6A}" type="presParOf" srcId="{C7C04ED7-26A1-4DD1-A206-3A4E467DE58C}" destId="{836B868D-72FC-43BA-AD92-AC06A6F0374E}" srcOrd="2" destOrd="0" presId="urn:microsoft.com/office/officeart/2005/8/layout/matrix3"/>
    <dgm:cxn modelId="{2FDAE715-F15E-4C8C-8C9B-F9C91903824B}" type="presParOf" srcId="{C7C04ED7-26A1-4DD1-A206-3A4E467DE58C}" destId="{9721237B-FD9D-493B-9A33-E891861B88EE}" srcOrd="3" destOrd="0" presId="urn:microsoft.com/office/officeart/2005/8/layout/matrix3"/>
    <dgm:cxn modelId="{FF2D6914-90C9-40E3-8F58-50C19FD27BD7}" type="presParOf" srcId="{C7C04ED7-26A1-4DD1-A206-3A4E467DE58C}" destId="{B5F8475E-2AE9-45CA-9421-D214E32B52C5}"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836EC1-1B1D-4CA3-8839-B942A8902A28}" type="doc">
      <dgm:prSet loTypeId="urn:microsoft.com/office/officeart/2005/8/layout/matrix1" loCatId="matrix" qsTypeId="urn:microsoft.com/office/officeart/2005/8/quickstyle/3d2" qsCatId="3D" csTypeId="urn:microsoft.com/office/officeart/2005/8/colors/colorful4" csCatId="colorful" phldr="1"/>
      <dgm:spPr/>
      <dgm:t>
        <a:bodyPr/>
        <a:lstStyle/>
        <a:p>
          <a:endParaRPr lang="es-CO"/>
        </a:p>
      </dgm:t>
    </dgm:pt>
    <dgm:pt modelId="{1DCC465D-D13D-4DD9-BD01-9B4BAFCDA983}">
      <dgm:prSet phldrT="[Texto]" custT="1"/>
      <dgm:spPr/>
      <dgm:t>
        <a:bodyPr/>
        <a:lstStyle/>
        <a:p>
          <a:r>
            <a:rPr lang="es-VE" sz="2800" dirty="0" smtClean="0">
              <a:latin typeface="Arial Narrow" panose="020B0606020202030204" pitchFamily="34" charset="0"/>
            </a:rPr>
            <a:t>Programa de Primera Infancia</a:t>
          </a:r>
          <a:endParaRPr lang="es-CO" sz="2800" dirty="0">
            <a:latin typeface="Arial Narrow" panose="020B0606020202030204" pitchFamily="34" charset="0"/>
          </a:endParaRPr>
        </a:p>
      </dgm:t>
    </dgm:pt>
    <dgm:pt modelId="{7B0B2D62-F3EC-4917-9D8C-C5A345E2ECF3}" type="parTrans" cxnId="{F57DD5A9-5791-4D4D-921C-10B782C9DE03}">
      <dgm:prSet/>
      <dgm:spPr/>
      <dgm:t>
        <a:bodyPr/>
        <a:lstStyle/>
        <a:p>
          <a:endParaRPr lang="es-CO" sz="2800">
            <a:latin typeface="Arial Narrow" panose="020B0606020202030204" pitchFamily="34" charset="0"/>
          </a:endParaRPr>
        </a:p>
      </dgm:t>
    </dgm:pt>
    <dgm:pt modelId="{6CA12C9A-835E-4AB6-8D3D-010A4BD5D359}" type="sibTrans" cxnId="{F57DD5A9-5791-4D4D-921C-10B782C9DE03}">
      <dgm:prSet/>
      <dgm:spPr/>
      <dgm:t>
        <a:bodyPr/>
        <a:lstStyle/>
        <a:p>
          <a:endParaRPr lang="es-CO" sz="2800">
            <a:latin typeface="Arial Narrow" panose="020B0606020202030204" pitchFamily="34" charset="0"/>
          </a:endParaRPr>
        </a:p>
      </dgm:t>
    </dgm:pt>
    <dgm:pt modelId="{DAB0D394-A86B-4A3A-BBBE-6767F41D612C}">
      <dgm:prSet phldrT="[Texto]" custT="1"/>
      <dgm:spPr/>
      <dgm:t>
        <a:bodyPr/>
        <a:lstStyle/>
        <a:p>
          <a:r>
            <a:rPr lang="es-VE" sz="2800" smtClean="0">
              <a:latin typeface="Arial Narrow" panose="020B0606020202030204" pitchFamily="34" charset="0"/>
            </a:rPr>
            <a:t>CDI – Centro de Desarrollo Infantil.</a:t>
          </a:r>
          <a:endParaRPr lang="es-CO" sz="2800">
            <a:latin typeface="Arial Narrow" panose="020B0606020202030204" pitchFamily="34" charset="0"/>
          </a:endParaRPr>
        </a:p>
      </dgm:t>
    </dgm:pt>
    <dgm:pt modelId="{021ACAF6-86FD-43FC-8E91-9F4FE2DC9173}" type="parTrans" cxnId="{933D099C-6383-4F41-9804-C58ED7000403}">
      <dgm:prSet/>
      <dgm:spPr/>
      <dgm:t>
        <a:bodyPr/>
        <a:lstStyle/>
        <a:p>
          <a:endParaRPr lang="es-CO" sz="2800">
            <a:latin typeface="Arial Narrow" panose="020B0606020202030204" pitchFamily="34" charset="0"/>
          </a:endParaRPr>
        </a:p>
      </dgm:t>
    </dgm:pt>
    <dgm:pt modelId="{EA8D9CD0-515C-43A8-B35B-89E848344DF2}" type="sibTrans" cxnId="{933D099C-6383-4F41-9804-C58ED7000403}">
      <dgm:prSet/>
      <dgm:spPr/>
      <dgm:t>
        <a:bodyPr/>
        <a:lstStyle/>
        <a:p>
          <a:endParaRPr lang="es-CO" sz="2800">
            <a:latin typeface="Arial Narrow" panose="020B0606020202030204" pitchFamily="34" charset="0"/>
          </a:endParaRPr>
        </a:p>
      </dgm:t>
    </dgm:pt>
    <dgm:pt modelId="{8C947337-8FAD-4426-99EE-E1C5459C984A}">
      <dgm:prSet phldrT="[Texto]" custT="1"/>
      <dgm:spPr/>
      <dgm:t>
        <a:bodyPr/>
        <a:lstStyle/>
        <a:p>
          <a:r>
            <a:rPr lang="es-VE" sz="2800" dirty="0" smtClean="0">
              <a:latin typeface="Arial Narrow" panose="020B0606020202030204" pitchFamily="34" charset="0"/>
            </a:rPr>
            <a:t>Modalidad Propia Intercultural.</a:t>
          </a:r>
          <a:endParaRPr lang="es-CO" sz="2800" dirty="0">
            <a:latin typeface="Arial Narrow" panose="020B0606020202030204" pitchFamily="34" charset="0"/>
          </a:endParaRPr>
        </a:p>
      </dgm:t>
    </dgm:pt>
    <dgm:pt modelId="{20C28B1D-D517-4CC0-939B-29B8746D0178}" type="parTrans" cxnId="{E5A0D705-531E-4C7E-88AE-1B4B76E8DFB4}">
      <dgm:prSet/>
      <dgm:spPr/>
      <dgm:t>
        <a:bodyPr/>
        <a:lstStyle/>
        <a:p>
          <a:endParaRPr lang="es-CO" sz="2800">
            <a:latin typeface="Arial Narrow" panose="020B0606020202030204" pitchFamily="34" charset="0"/>
          </a:endParaRPr>
        </a:p>
      </dgm:t>
    </dgm:pt>
    <dgm:pt modelId="{163F09EF-B980-4C21-A5CC-C838691E2E78}" type="sibTrans" cxnId="{E5A0D705-531E-4C7E-88AE-1B4B76E8DFB4}">
      <dgm:prSet/>
      <dgm:spPr/>
      <dgm:t>
        <a:bodyPr/>
        <a:lstStyle/>
        <a:p>
          <a:endParaRPr lang="es-CO" sz="2800">
            <a:latin typeface="Arial Narrow" panose="020B0606020202030204" pitchFamily="34" charset="0"/>
          </a:endParaRPr>
        </a:p>
      </dgm:t>
    </dgm:pt>
    <dgm:pt modelId="{71998A2F-4AF7-4FF3-901B-D8A14B04F272}">
      <dgm:prSet phldrT="[Texto]" custT="1"/>
      <dgm:spPr/>
      <dgm:t>
        <a:bodyPr/>
        <a:lstStyle/>
        <a:p>
          <a:r>
            <a:rPr lang="es-VE" sz="2800" dirty="0" smtClean="0">
              <a:latin typeface="Arial Narrow" panose="020B0606020202030204" pitchFamily="34" charset="0"/>
            </a:rPr>
            <a:t>HCB integral comunitario -  HCB Fami – Familiar.</a:t>
          </a:r>
          <a:endParaRPr lang="es-CO" sz="2800" dirty="0">
            <a:latin typeface="Arial Narrow" panose="020B0606020202030204" pitchFamily="34" charset="0"/>
          </a:endParaRPr>
        </a:p>
      </dgm:t>
    </dgm:pt>
    <dgm:pt modelId="{390417A0-9B94-496F-B998-D92EB6446460}" type="parTrans" cxnId="{65722607-3D2C-4603-9035-AD64ED21FC86}">
      <dgm:prSet/>
      <dgm:spPr/>
      <dgm:t>
        <a:bodyPr/>
        <a:lstStyle/>
        <a:p>
          <a:endParaRPr lang="es-CO" sz="2800">
            <a:latin typeface="Arial Narrow" panose="020B0606020202030204" pitchFamily="34" charset="0"/>
          </a:endParaRPr>
        </a:p>
      </dgm:t>
    </dgm:pt>
    <dgm:pt modelId="{DEFDEE67-F33B-4282-B27A-9AB67B575087}" type="sibTrans" cxnId="{65722607-3D2C-4603-9035-AD64ED21FC86}">
      <dgm:prSet/>
      <dgm:spPr/>
      <dgm:t>
        <a:bodyPr/>
        <a:lstStyle/>
        <a:p>
          <a:endParaRPr lang="es-CO" sz="2800">
            <a:latin typeface="Arial Narrow" panose="020B0606020202030204" pitchFamily="34" charset="0"/>
          </a:endParaRPr>
        </a:p>
      </dgm:t>
    </dgm:pt>
    <dgm:pt modelId="{D765C87E-D594-4F36-995D-5E65945557B8}">
      <dgm:prSet phldrT="[Texto]" custT="1"/>
      <dgm:spPr/>
      <dgm:t>
        <a:bodyPr/>
        <a:lstStyle/>
        <a:p>
          <a:r>
            <a:rPr lang="es-VE" sz="2800" dirty="0" smtClean="0">
              <a:latin typeface="Arial Narrow" panose="020B0606020202030204" pitchFamily="34" charset="0"/>
            </a:rPr>
            <a:t>HI – Hogares Infantiles.</a:t>
          </a:r>
          <a:endParaRPr lang="es-CO" sz="2800" dirty="0">
            <a:latin typeface="Arial Narrow" panose="020B0606020202030204" pitchFamily="34" charset="0"/>
          </a:endParaRPr>
        </a:p>
      </dgm:t>
    </dgm:pt>
    <dgm:pt modelId="{13EBD673-CD15-4BFE-B001-8B229F521BB9}" type="parTrans" cxnId="{901F26DC-A0AE-48EE-9CF4-6E0BE6CA7C55}">
      <dgm:prSet/>
      <dgm:spPr/>
      <dgm:t>
        <a:bodyPr/>
        <a:lstStyle/>
        <a:p>
          <a:endParaRPr lang="es-CO" sz="2800">
            <a:latin typeface="Arial Narrow" panose="020B0606020202030204" pitchFamily="34" charset="0"/>
          </a:endParaRPr>
        </a:p>
      </dgm:t>
    </dgm:pt>
    <dgm:pt modelId="{249489F8-75DD-4552-83BA-C6B5FBAC6235}" type="sibTrans" cxnId="{901F26DC-A0AE-48EE-9CF4-6E0BE6CA7C55}">
      <dgm:prSet/>
      <dgm:spPr/>
      <dgm:t>
        <a:bodyPr/>
        <a:lstStyle/>
        <a:p>
          <a:endParaRPr lang="es-CO" sz="2800">
            <a:latin typeface="Arial Narrow" panose="020B0606020202030204" pitchFamily="34" charset="0"/>
          </a:endParaRPr>
        </a:p>
      </dgm:t>
    </dgm:pt>
    <dgm:pt modelId="{4B80AE78-FCB0-49C8-8977-B72297A9CF0F}" type="pres">
      <dgm:prSet presAssocID="{48836EC1-1B1D-4CA3-8839-B942A8902A28}" presName="diagram" presStyleCnt="0">
        <dgm:presLayoutVars>
          <dgm:chMax val="1"/>
          <dgm:dir/>
          <dgm:animLvl val="ctr"/>
          <dgm:resizeHandles val="exact"/>
        </dgm:presLayoutVars>
      </dgm:prSet>
      <dgm:spPr/>
      <dgm:t>
        <a:bodyPr/>
        <a:lstStyle/>
        <a:p>
          <a:endParaRPr lang="es-CO"/>
        </a:p>
      </dgm:t>
    </dgm:pt>
    <dgm:pt modelId="{164CF034-0611-4AF0-B10C-35BDF5B67854}" type="pres">
      <dgm:prSet presAssocID="{48836EC1-1B1D-4CA3-8839-B942A8902A28}" presName="matrix" presStyleCnt="0"/>
      <dgm:spPr/>
    </dgm:pt>
    <dgm:pt modelId="{1123EA7A-25C6-4D7F-B7D8-F63A61C1708F}" type="pres">
      <dgm:prSet presAssocID="{48836EC1-1B1D-4CA3-8839-B942A8902A28}" presName="tile1" presStyleLbl="node1" presStyleIdx="0" presStyleCnt="4"/>
      <dgm:spPr/>
      <dgm:t>
        <a:bodyPr/>
        <a:lstStyle/>
        <a:p>
          <a:endParaRPr lang="es-CO"/>
        </a:p>
      </dgm:t>
    </dgm:pt>
    <dgm:pt modelId="{4DD73A4A-70DC-4B13-8B91-5FAF533F5B05}" type="pres">
      <dgm:prSet presAssocID="{48836EC1-1B1D-4CA3-8839-B942A8902A28}" presName="tile1text" presStyleLbl="node1" presStyleIdx="0" presStyleCnt="4">
        <dgm:presLayoutVars>
          <dgm:chMax val="0"/>
          <dgm:chPref val="0"/>
          <dgm:bulletEnabled val="1"/>
        </dgm:presLayoutVars>
      </dgm:prSet>
      <dgm:spPr/>
      <dgm:t>
        <a:bodyPr/>
        <a:lstStyle/>
        <a:p>
          <a:endParaRPr lang="es-CO"/>
        </a:p>
      </dgm:t>
    </dgm:pt>
    <dgm:pt modelId="{DB2A6928-4C8C-476B-8AFD-7BF49AC809A9}" type="pres">
      <dgm:prSet presAssocID="{48836EC1-1B1D-4CA3-8839-B942A8902A28}" presName="tile2" presStyleLbl="node1" presStyleIdx="1" presStyleCnt="4"/>
      <dgm:spPr/>
      <dgm:t>
        <a:bodyPr/>
        <a:lstStyle/>
        <a:p>
          <a:endParaRPr lang="es-CO"/>
        </a:p>
      </dgm:t>
    </dgm:pt>
    <dgm:pt modelId="{7A3CC19D-244B-4DB6-9E97-2D3C89407DB9}" type="pres">
      <dgm:prSet presAssocID="{48836EC1-1B1D-4CA3-8839-B942A8902A28}" presName="tile2text" presStyleLbl="node1" presStyleIdx="1" presStyleCnt="4">
        <dgm:presLayoutVars>
          <dgm:chMax val="0"/>
          <dgm:chPref val="0"/>
          <dgm:bulletEnabled val="1"/>
        </dgm:presLayoutVars>
      </dgm:prSet>
      <dgm:spPr/>
      <dgm:t>
        <a:bodyPr/>
        <a:lstStyle/>
        <a:p>
          <a:endParaRPr lang="es-CO"/>
        </a:p>
      </dgm:t>
    </dgm:pt>
    <dgm:pt modelId="{8BFB9C24-E617-4F78-9A28-0185B7F2D808}" type="pres">
      <dgm:prSet presAssocID="{48836EC1-1B1D-4CA3-8839-B942A8902A28}" presName="tile3" presStyleLbl="node1" presStyleIdx="2" presStyleCnt="4"/>
      <dgm:spPr/>
      <dgm:t>
        <a:bodyPr/>
        <a:lstStyle/>
        <a:p>
          <a:endParaRPr lang="es-CO"/>
        </a:p>
      </dgm:t>
    </dgm:pt>
    <dgm:pt modelId="{8A3B636D-E9DB-4410-B948-A82A1D6D2589}" type="pres">
      <dgm:prSet presAssocID="{48836EC1-1B1D-4CA3-8839-B942A8902A28}" presName="tile3text" presStyleLbl="node1" presStyleIdx="2" presStyleCnt="4">
        <dgm:presLayoutVars>
          <dgm:chMax val="0"/>
          <dgm:chPref val="0"/>
          <dgm:bulletEnabled val="1"/>
        </dgm:presLayoutVars>
      </dgm:prSet>
      <dgm:spPr/>
      <dgm:t>
        <a:bodyPr/>
        <a:lstStyle/>
        <a:p>
          <a:endParaRPr lang="es-CO"/>
        </a:p>
      </dgm:t>
    </dgm:pt>
    <dgm:pt modelId="{6211438F-D942-4C57-8065-8A58E358A0C4}" type="pres">
      <dgm:prSet presAssocID="{48836EC1-1B1D-4CA3-8839-B942A8902A28}" presName="tile4" presStyleLbl="node1" presStyleIdx="3" presStyleCnt="4"/>
      <dgm:spPr/>
      <dgm:t>
        <a:bodyPr/>
        <a:lstStyle/>
        <a:p>
          <a:endParaRPr lang="es-CO"/>
        </a:p>
      </dgm:t>
    </dgm:pt>
    <dgm:pt modelId="{3AB07734-20D4-44CE-9DD8-0C1694E9CC98}" type="pres">
      <dgm:prSet presAssocID="{48836EC1-1B1D-4CA3-8839-B942A8902A28}" presName="tile4text" presStyleLbl="node1" presStyleIdx="3" presStyleCnt="4">
        <dgm:presLayoutVars>
          <dgm:chMax val="0"/>
          <dgm:chPref val="0"/>
          <dgm:bulletEnabled val="1"/>
        </dgm:presLayoutVars>
      </dgm:prSet>
      <dgm:spPr/>
      <dgm:t>
        <a:bodyPr/>
        <a:lstStyle/>
        <a:p>
          <a:endParaRPr lang="es-CO"/>
        </a:p>
      </dgm:t>
    </dgm:pt>
    <dgm:pt modelId="{C1EBA81E-4C05-43CE-A945-7CEE929A74D2}" type="pres">
      <dgm:prSet presAssocID="{48836EC1-1B1D-4CA3-8839-B942A8902A28}" presName="centerTile" presStyleLbl="fgShp" presStyleIdx="0" presStyleCnt="1">
        <dgm:presLayoutVars>
          <dgm:chMax val="0"/>
          <dgm:chPref val="0"/>
        </dgm:presLayoutVars>
      </dgm:prSet>
      <dgm:spPr/>
      <dgm:t>
        <a:bodyPr/>
        <a:lstStyle/>
        <a:p>
          <a:endParaRPr lang="es-CO"/>
        </a:p>
      </dgm:t>
    </dgm:pt>
  </dgm:ptLst>
  <dgm:cxnLst>
    <dgm:cxn modelId="{F57DD5A9-5791-4D4D-921C-10B782C9DE03}" srcId="{48836EC1-1B1D-4CA3-8839-B942A8902A28}" destId="{1DCC465D-D13D-4DD9-BD01-9B4BAFCDA983}" srcOrd="0" destOrd="0" parTransId="{7B0B2D62-F3EC-4917-9D8C-C5A345E2ECF3}" sibTransId="{6CA12C9A-835E-4AB6-8D3D-010A4BD5D359}"/>
    <dgm:cxn modelId="{C70583CF-A19A-4E3C-8794-A4A7E92C6F4C}" type="presOf" srcId="{DAB0D394-A86B-4A3A-BBBE-6767F41D612C}" destId="{4DD73A4A-70DC-4B13-8B91-5FAF533F5B05}" srcOrd="1" destOrd="0" presId="urn:microsoft.com/office/officeart/2005/8/layout/matrix1"/>
    <dgm:cxn modelId="{148748CA-EE9E-4B0B-8C1C-D2DD08D08633}" type="presOf" srcId="{DAB0D394-A86B-4A3A-BBBE-6767F41D612C}" destId="{1123EA7A-25C6-4D7F-B7D8-F63A61C1708F}" srcOrd="0" destOrd="0" presId="urn:microsoft.com/office/officeart/2005/8/layout/matrix1"/>
    <dgm:cxn modelId="{65722607-3D2C-4603-9035-AD64ED21FC86}" srcId="{1DCC465D-D13D-4DD9-BD01-9B4BAFCDA983}" destId="{71998A2F-4AF7-4FF3-901B-D8A14B04F272}" srcOrd="2" destOrd="0" parTransId="{390417A0-9B94-496F-B998-D92EB6446460}" sibTransId="{DEFDEE67-F33B-4282-B27A-9AB67B575087}"/>
    <dgm:cxn modelId="{E5A0D705-531E-4C7E-88AE-1B4B76E8DFB4}" srcId="{1DCC465D-D13D-4DD9-BD01-9B4BAFCDA983}" destId="{8C947337-8FAD-4426-99EE-E1C5459C984A}" srcOrd="1" destOrd="0" parTransId="{20C28B1D-D517-4CC0-939B-29B8746D0178}" sibTransId="{163F09EF-B980-4C21-A5CC-C838691E2E78}"/>
    <dgm:cxn modelId="{901F26DC-A0AE-48EE-9CF4-6E0BE6CA7C55}" srcId="{1DCC465D-D13D-4DD9-BD01-9B4BAFCDA983}" destId="{D765C87E-D594-4F36-995D-5E65945557B8}" srcOrd="3" destOrd="0" parTransId="{13EBD673-CD15-4BFE-B001-8B229F521BB9}" sibTransId="{249489F8-75DD-4552-83BA-C6B5FBAC6235}"/>
    <dgm:cxn modelId="{42E65335-39E3-4A9A-9C43-8DE716515814}" type="presOf" srcId="{1DCC465D-D13D-4DD9-BD01-9B4BAFCDA983}" destId="{C1EBA81E-4C05-43CE-A945-7CEE929A74D2}" srcOrd="0" destOrd="0" presId="urn:microsoft.com/office/officeart/2005/8/layout/matrix1"/>
    <dgm:cxn modelId="{933D099C-6383-4F41-9804-C58ED7000403}" srcId="{1DCC465D-D13D-4DD9-BD01-9B4BAFCDA983}" destId="{DAB0D394-A86B-4A3A-BBBE-6767F41D612C}" srcOrd="0" destOrd="0" parTransId="{021ACAF6-86FD-43FC-8E91-9F4FE2DC9173}" sibTransId="{EA8D9CD0-515C-43A8-B35B-89E848344DF2}"/>
    <dgm:cxn modelId="{C3877CD9-92BA-4647-8A28-2F8BF7E6A963}" type="presOf" srcId="{8C947337-8FAD-4426-99EE-E1C5459C984A}" destId="{DB2A6928-4C8C-476B-8AFD-7BF49AC809A9}" srcOrd="0" destOrd="0" presId="urn:microsoft.com/office/officeart/2005/8/layout/matrix1"/>
    <dgm:cxn modelId="{E53B9CD6-FE19-4F6A-9014-37C1528585DE}" type="presOf" srcId="{48836EC1-1B1D-4CA3-8839-B942A8902A28}" destId="{4B80AE78-FCB0-49C8-8977-B72297A9CF0F}" srcOrd="0" destOrd="0" presId="urn:microsoft.com/office/officeart/2005/8/layout/matrix1"/>
    <dgm:cxn modelId="{D72E4F84-7DA4-43D8-8391-6B17DE76952F}" type="presOf" srcId="{D765C87E-D594-4F36-995D-5E65945557B8}" destId="{6211438F-D942-4C57-8065-8A58E358A0C4}" srcOrd="0" destOrd="0" presId="urn:microsoft.com/office/officeart/2005/8/layout/matrix1"/>
    <dgm:cxn modelId="{CB19ED06-9755-4FC9-9FF4-6CD3187F26C7}" type="presOf" srcId="{71998A2F-4AF7-4FF3-901B-D8A14B04F272}" destId="{8A3B636D-E9DB-4410-B948-A82A1D6D2589}" srcOrd="1" destOrd="0" presId="urn:microsoft.com/office/officeart/2005/8/layout/matrix1"/>
    <dgm:cxn modelId="{5EC53D4A-A541-4C2C-8004-9264AA7289EC}" type="presOf" srcId="{8C947337-8FAD-4426-99EE-E1C5459C984A}" destId="{7A3CC19D-244B-4DB6-9E97-2D3C89407DB9}" srcOrd="1" destOrd="0" presId="urn:microsoft.com/office/officeart/2005/8/layout/matrix1"/>
    <dgm:cxn modelId="{44D9DD6D-427F-459F-926E-D7987E701C1F}" type="presOf" srcId="{71998A2F-4AF7-4FF3-901B-D8A14B04F272}" destId="{8BFB9C24-E617-4F78-9A28-0185B7F2D808}" srcOrd="0" destOrd="0" presId="urn:microsoft.com/office/officeart/2005/8/layout/matrix1"/>
    <dgm:cxn modelId="{22A8B85A-700A-43A1-AF64-E45F467FE8B3}" type="presOf" srcId="{D765C87E-D594-4F36-995D-5E65945557B8}" destId="{3AB07734-20D4-44CE-9DD8-0C1694E9CC98}" srcOrd="1" destOrd="0" presId="urn:microsoft.com/office/officeart/2005/8/layout/matrix1"/>
    <dgm:cxn modelId="{88F1A978-F0A8-4F9B-AF6C-7EC08E780CB5}" type="presParOf" srcId="{4B80AE78-FCB0-49C8-8977-B72297A9CF0F}" destId="{164CF034-0611-4AF0-B10C-35BDF5B67854}" srcOrd="0" destOrd="0" presId="urn:microsoft.com/office/officeart/2005/8/layout/matrix1"/>
    <dgm:cxn modelId="{8054EF87-A20A-4693-A505-8E0482D5D5F3}" type="presParOf" srcId="{164CF034-0611-4AF0-B10C-35BDF5B67854}" destId="{1123EA7A-25C6-4D7F-B7D8-F63A61C1708F}" srcOrd="0" destOrd="0" presId="urn:microsoft.com/office/officeart/2005/8/layout/matrix1"/>
    <dgm:cxn modelId="{956C90C7-517E-49A4-AD2F-423D698C6975}" type="presParOf" srcId="{164CF034-0611-4AF0-B10C-35BDF5B67854}" destId="{4DD73A4A-70DC-4B13-8B91-5FAF533F5B05}" srcOrd="1" destOrd="0" presId="urn:microsoft.com/office/officeart/2005/8/layout/matrix1"/>
    <dgm:cxn modelId="{58CC4879-D51D-4D6F-8DCA-15BE34734157}" type="presParOf" srcId="{164CF034-0611-4AF0-B10C-35BDF5B67854}" destId="{DB2A6928-4C8C-476B-8AFD-7BF49AC809A9}" srcOrd="2" destOrd="0" presId="urn:microsoft.com/office/officeart/2005/8/layout/matrix1"/>
    <dgm:cxn modelId="{5D59458E-BD32-464A-B69E-45B914AB2DAE}" type="presParOf" srcId="{164CF034-0611-4AF0-B10C-35BDF5B67854}" destId="{7A3CC19D-244B-4DB6-9E97-2D3C89407DB9}" srcOrd="3" destOrd="0" presId="urn:microsoft.com/office/officeart/2005/8/layout/matrix1"/>
    <dgm:cxn modelId="{247BE596-E164-4F16-A0B5-C90E869808DA}" type="presParOf" srcId="{164CF034-0611-4AF0-B10C-35BDF5B67854}" destId="{8BFB9C24-E617-4F78-9A28-0185B7F2D808}" srcOrd="4" destOrd="0" presId="urn:microsoft.com/office/officeart/2005/8/layout/matrix1"/>
    <dgm:cxn modelId="{3031BCE1-B51F-47F3-AB5E-0654FDF0418E}" type="presParOf" srcId="{164CF034-0611-4AF0-B10C-35BDF5B67854}" destId="{8A3B636D-E9DB-4410-B948-A82A1D6D2589}" srcOrd="5" destOrd="0" presId="urn:microsoft.com/office/officeart/2005/8/layout/matrix1"/>
    <dgm:cxn modelId="{8883172C-AB67-4F7E-8C8F-87842A3DB15A}" type="presParOf" srcId="{164CF034-0611-4AF0-B10C-35BDF5B67854}" destId="{6211438F-D942-4C57-8065-8A58E358A0C4}" srcOrd="6" destOrd="0" presId="urn:microsoft.com/office/officeart/2005/8/layout/matrix1"/>
    <dgm:cxn modelId="{EE68B378-B828-4BBE-B80B-6A7E607D8B40}" type="presParOf" srcId="{164CF034-0611-4AF0-B10C-35BDF5B67854}" destId="{3AB07734-20D4-44CE-9DD8-0C1694E9CC98}" srcOrd="7" destOrd="0" presId="urn:microsoft.com/office/officeart/2005/8/layout/matrix1"/>
    <dgm:cxn modelId="{84ACBC7E-F4AF-421D-AA62-15A7494BF04F}" type="presParOf" srcId="{4B80AE78-FCB0-49C8-8977-B72297A9CF0F}" destId="{C1EBA81E-4C05-43CE-A945-7CEE929A74D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80D5C3-A962-43A1-9A8A-5E0AD2FD53BF}" type="doc">
      <dgm:prSet loTypeId="urn:microsoft.com/office/officeart/2005/8/layout/cycle1" loCatId="cycle" qsTypeId="urn:microsoft.com/office/officeart/2005/8/quickstyle/simple1" qsCatId="simple" csTypeId="urn:microsoft.com/office/officeart/2005/8/colors/colorful1" csCatId="colorful" phldr="1"/>
      <dgm:spPr/>
      <dgm:t>
        <a:bodyPr/>
        <a:lstStyle/>
        <a:p>
          <a:endParaRPr lang="es-CO"/>
        </a:p>
      </dgm:t>
    </dgm:pt>
    <dgm:pt modelId="{5E8FC133-6B7C-4DAC-B792-7F02B2B3F849}">
      <dgm:prSet phldrT="[Texto]" custT="1"/>
      <dgm:spPr/>
      <dgm:t>
        <a:bodyPr/>
        <a:lstStyle/>
        <a:p>
          <a:r>
            <a:rPr lang="es-CO" sz="1400" b="1" dirty="0" smtClean="0">
              <a:latin typeface="Arial Narrow" panose="020B0606020202030204" pitchFamily="34" charset="0"/>
              <a:cs typeface="Arial" panose="020B0604020202020204" pitchFamily="34" charset="0"/>
            </a:rPr>
            <a:t>HCB TRADICIONAL</a:t>
          </a:r>
          <a:endParaRPr lang="es-CO" sz="1400" b="1" dirty="0">
            <a:latin typeface="Arial Narrow" panose="020B0606020202030204" pitchFamily="34" charset="0"/>
          </a:endParaRPr>
        </a:p>
      </dgm:t>
    </dgm:pt>
    <dgm:pt modelId="{2612B0F5-AF0C-4139-8B60-CFE871E35855}" type="parTrans" cxnId="{40F3F469-661B-4070-A2A8-3CC8FDFAA6A6}">
      <dgm:prSet/>
      <dgm:spPr/>
      <dgm:t>
        <a:bodyPr/>
        <a:lstStyle/>
        <a:p>
          <a:endParaRPr lang="es-CO" sz="1400" b="1">
            <a:latin typeface="Arial Narrow" panose="020B0606020202030204" pitchFamily="34" charset="0"/>
          </a:endParaRPr>
        </a:p>
      </dgm:t>
    </dgm:pt>
    <dgm:pt modelId="{74C77EFA-0E8E-4B3E-900E-40CADA1CAACF}" type="sibTrans" cxnId="{40F3F469-661B-4070-A2A8-3CC8FDFAA6A6}">
      <dgm:prSet/>
      <dgm:spPr/>
      <dgm:t>
        <a:bodyPr/>
        <a:lstStyle/>
        <a:p>
          <a:endParaRPr lang="es-CO" sz="1400" b="1">
            <a:latin typeface="Arial Narrow" panose="020B0606020202030204" pitchFamily="34" charset="0"/>
          </a:endParaRPr>
        </a:p>
      </dgm:t>
    </dgm:pt>
    <dgm:pt modelId="{E96B7EB8-0DFB-4E99-BF29-89A83EC59A68}">
      <dgm:prSet phldrT="[Texto]" custT="1"/>
      <dgm:spPr/>
      <dgm:t>
        <a:bodyPr/>
        <a:lstStyle/>
        <a:p>
          <a:r>
            <a:rPr lang="es-CO" sz="1400" b="1" dirty="0" smtClean="0">
              <a:latin typeface="Arial Narrow" panose="020B0606020202030204" pitchFamily="34" charset="0"/>
              <a:cs typeface="Arial" panose="020B0604020202020204" pitchFamily="34" charset="0"/>
            </a:rPr>
            <a:t>HCB AGRUPADO</a:t>
          </a:r>
          <a:endParaRPr lang="es-CO" sz="1400" b="1" dirty="0">
            <a:latin typeface="Arial Narrow" panose="020B0606020202030204" pitchFamily="34" charset="0"/>
          </a:endParaRPr>
        </a:p>
      </dgm:t>
    </dgm:pt>
    <dgm:pt modelId="{A5E7F306-97F8-494E-B027-E9EEC0FF0EBD}" type="parTrans" cxnId="{3CFB0737-E0C0-41FD-92D2-9DDC8154E525}">
      <dgm:prSet/>
      <dgm:spPr/>
      <dgm:t>
        <a:bodyPr/>
        <a:lstStyle/>
        <a:p>
          <a:endParaRPr lang="es-CO" sz="1400" b="1">
            <a:latin typeface="Arial Narrow" panose="020B0606020202030204" pitchFamily="34" charset="0"/>
          </a:endParaRPr>
        </a:p>
      </dgm:t>
    </dgm:pt>
    <dgm:pt modelId="{08372CEC-CE94-4CA3-A438-563A68C7584B}" type="sibTrans" cxnId="{3CFB0737-E0C0-41FD-92D2-9DDC8154E525}">
      <dgm:prSet/>
      <dgm:spPr/>
      <dgm:t>
        <a:bodyPr/>
        <a:lstStyle/>
        <a:p>
          <a:endParaRPr lang="es-CO" sz="1400" b="1">
            <a:latin typeface="Arial Narrow" panose="020B0606020202030204" pitchFamily="34" charset="0"/>
          </a:endParaRPr>
        </a:p>
      </dgm:t>
    </dgm:pt>
    <dgm:pt modelId="{E28C4A36-B6D5-42D9-8106-6FA44511BD10}">
      <dgm:prSet phldrT="[Texto]" custT="1"/>
      <dgm:spPr/>
      <dgm:t>
        <a:bodyPr/>
        <a:lstStyle/>
        <a:p>
          <a:r>
            <a:rPr lang="es-CO" sz="1400" b="1" dirty="0" smtClean="0">
              <a:latin typeface="Arial Narrow" panose="020B0606020202030204" pitchFamily="34" charset="0"/>
              <a:cs typeface="Arial" panose="020B0604020202020204" pitchFamily="34" charset="0"/>
            </a:rPr>
            <a:t>UNIDAD COMUNITARIA DE ATENCION FIJA</a:t>
          </a:r>
          <a:endParaRPr lang="es-CO" sz="1400" b="1" dirty="0">
            <a:latin typeface="Arial Narrow" panose="020B0606020202030204" pitchFamily="34" charset="0"/>
          </a:endParaRPr>
        </a:p>
      </dgm:t>
    </dgm:pt>
    <dgm:pt modelId="{F23A38E2-6720-44A2-A2C0-3DAD4719270E}" type="parTrans" cxnId="{B237A13E-F00C-49D8-9758-2CFEE256E13E}">
      <dgm:prSet/>
      <dgm:spPr/>
      <dgm:t>
        <a:bodyPr/>
        <a:lstStyle/>
        <a:p>
          <a:endParaRPr lang="es-CO" sz="1400" b="1">
            <a:latin typeface="Arial Narrow" panose="020B0606020202030204" pitchFamily="34" charset="0"/>
          </a:endParaRPr>
        </a:p>
      </dgm:t>
    </dgm:pt>
    <dgm:pt modelId="{2652FA3F-4E74-4B9F-8BC6-18632F1876C3}" type="sibTrans" cxnId="{B237A13E-F00C-49D8-9758-2CFEE256E13E}">
      <dgm:prSet/>
      <dgm:spPr/>
      <dgm:t>
        <a:bodyPr/>
        <a:lstStyle/>
        <a:p>
          <a:endParaRPr lang="es-CO" sz="1400" b="1">
            <a:latin typeface="Arial Narrow" panose="020B0606020202030204" pitchFamily="34" charset="0"/>
          </a:endParaRPr>
        </a:p>
      </dgm:t>
    </dgm:pt>
    <dgm:pt modelId="{2B567370-377F-45A0-A709-E0051C7D90D2}">
      <dgm:prSet phldrT="[Texto]" custT="1"/>
      <dgm:spPr/>
      <dgm:t>
        <a:bodyPr/>
        <a:lstStyle/>
        <a:p>
          <a:r>
            <a:rPr lang="es-CO" sz="1400" b="1" dirty="0" smtClean="0">
              <a:latin typeface="Arial Narrow" panose="020B0606020202030204" pitchFamily="34" charset="0"/>
              <a:cs typeface="Arial" panose="020B0604020202020204" pitchFamily="34" charset="0"/>
            </a:rPr>
            <a:t>UNIDAD COMUNITARIA DE ATENCION ITINERANTE</a:t>
          </a:r>
          <a:endParaRPr lang="es-CO" sz="1400" b="1" dirty="0">
            <a:latin typeface="Arial Narrow" panose="020B0606020202030204" pitchFamily="34" charset="0"/>
          </a:endParaRPr>
        </a:p>
      </dgm:t>
    </dgm:pt>
    <dgm:pt modelId="{871BF798-B694-45DD-B3DB-6A75CFF7F77E}" type="parTrans" cxnId="{86258EFA-B0E8-4C48-9737-402E209F6D9D}">
      <dgm:prSet/>
      <dgm:spPr/>
      <dgm:t>
        <a:bodyPr/>
        <a:lstStyle/>
        <a:p>
          <a:endParaRPr lang="es-CO" sz="1400" b="1">
            <a:latin typeface="Arial Narrow" panose="020B0606020202030204" pitchFamily="34" charset="0"/>
          </a:endParaRPr>
        </a:p>
      </dgm:t>
    </dgm:pt>
    <dgm:pt modelId="{1D986FF2-E472-427F-A416-E8F3392025DB}" type="sibTrans" cxnId="{86258EFA-B0E8-4C48-9737-402E209F6D9D}">
      <dgm:prSet/>
      <dgm:spPr/>
      <dgm:t>
        <a:bodyPr/>
        <a:lstStyle/>
        <a:p>
          <a:endParaRPr lang="es-CO" sz="1400" b="1">
            <a:latin typeface="Arial Narrow" panose="020B0606020202030204" pitchFamily="34" charset="0"/>
          </a:endParaRPr>
        </a:p>
      </dgm:t>
    </dgm:pt>
    <dgm:pt modelId="{9072CE5E-FA3B-4CCC-8974-5DCC78A4BD1F}">
      <dgm:prSet phldrT="[Texto]" custT="1"/>
      <dgm:spPr/>
      <dgm:t>
        <a:bodyPr/>
        <a:lstStyle/>
        <a:p>
          <a:r>
            <a:rPr lang="es-CO" sz="1400" b="1" dirty="0" smtClean="0">
              <a:latin typeface="Arial Narrow" panose="020B0606020202030204" pitchFamily="34" charset="0"/>
              <a:cs typeface="Arial" panose="020B0604020202020204" pitchFamily="34" charset="0"/>
            </a:rPr>
            <a:t>HCB INTEGRAL</a:t>
          </a:r>
          <a:endParaRPr lang="es-CO" sz="1400" b="1" dirty="0">
            <a:latin typeface="Arial Narrow" panose="020B0606020202030204" pitchFamily="34" charset="0"/>
          </a:endParaRPr>
        </a:p>
      </dgm:t>
    </dgm:pt>
    <dgm:pt modelId="{91B449A2-323D-4835-A8C3-F61F777B95B3}" type="parTrans" cxnId="{A1E42856-E3E6-413C-917F-D2EF596E8E52}">
      <dgm:prSet/>
      <dgm:spPr/>
      <dgm:t>
        <a:bodyPr/>
        <a:lstStyle/>
        <a:p>
          <a:endParaRPr lang="es-CO" sz="1400" b="1">
            <a:latin typeface="Arial Narrow" panose="020B0606020202030204" pitchFamily="34" charset="0"/>
          </a:endParaRPr>
        </a:p>
      </dgm:t>
    </dgm:pt>
    <dgm:pt modelId="{1F57B288-FC3B-425F-84B2-FCEE1F2CA4F9}" type="sibTrans" cxnId="{A1E42856-E3E6-413C-917F-D2EF596E8E52}">
      <dgm:prSet/>
      <dgm:spPr/>
      <dgm:t>
        <a:bodyPr/>
        <a:lstStyle/>
        <a:p>
          <a:endParaRPr lang="es-CO" sz="1400" b="1">
            <a:latin typeface="Arial Narrow" panose="020B0606020202030204" pitchFamily="34" charset="0"/>
          </a:endParaRPr>
        </a:p>
      </dgm:t>
    </dgm:pt>
    <dgm:pt modelId="{071C892E-188C-492C-8D30-F010DAFF8749}" type="pres">
      <dgm:prSet presAssocID="{1F80D5C3-A962-43A1-9A8A-5E0AD2FD53BF}" presName="cycle" presStyleCnt="0">
        <dgm:presLayoutVars>
          <dgm:dir/>
          <dgm:resizeHandles val="exact"/>
        </dgm:presLayoutVars>
      </dgm:prSet>
      <dgm:spPr/>
      <dgm:t>
        <a:bodyPr/>
        <a:lstStyle/>
        <a:p>
          <a:endParaRPr lang="es-CO"/>
        </a:p>
      </dgm:t>
    </dgm:pt>
    <dgm:pt modelId="{CDDE273D-F81F-44CC-9F4E-A4EB788A145D}" type="pres">
      <dgm:prSet presAssocID="{5E8FC133-6B7C-4DAC-B792-7F02B2B3F849}" presName="dummy" presStyleCnt="0"/>
      <dgm:spPr/>
    </dgm:pt>
    <dgm:pt modelId="{0B59EE2B-375F-4A47-B121-A86FF374F5DA}" type="pres">
      <dgm:prSet presAssocID="{5E8FC133-6B7C-4DAC-B792-7F02B2B3F849}" presName="node" presStyleLbl="revTx" presStyleIdx="0" presStyleCnt="5" custScaleX="138960">
        <dgm:presLayoutVars>
          <dgm:bulletEnabled val="1"/>
        </dgm:presLayoutVars>
      </dgm:prSet>
      <dgm:spPr/>
      <dgm:t>
        <a:bodyPr/>
        <a:lstStyle/>
        <a:p>
          <a:endParaRPr lang="es-CO"/>
        </a:p>
      </dgm:t>
    </dgm:pt>
    <dgm:pt modelId="{FE3815BC-5F4B-4449-88B9-50FEC46A4323}" type="pres">
      <dgm:prSet presAssocID="{74C77EFA-0E8E-4B3E-900E-40CADA1CAACF}" presName="sibTrans" presStyleLbl="node1" presStyleIdx="0" presStyleCnt="5"/>
      <dgm:spPr/>
      <dgm:t>
        <a:bodyPr/>
        <a:lstStyle/>
        <a:p>
          <a:endParaRPr lang="es-CO"/>
        </a:p>
      </dgm:t>
    </dgm:pt>
    <dgm:pt modelId="{04C02E00-5E65-4D78-9807-3AE1FDD36C31}" type="pres">
      <dgm:prSet presAssocID="{E96B7EB8-0DFB-4E99-BF29-89A83EC59A68}" presName="dummy" presStyleCnt="0"/>
      <dgm:spPr/>
    </dgm:pt>
    <dgm:pt modelId="{4297E021-B023-4264-A73A-CD966791C730}" type="pres">
      <dgm:prSet presAssocID="{E96B7EB8-0DFB-4E99-BF29-89A83EC59A68}" presName="node" presStyleLbl="revTx" presStyleIdx="1" presStyleCnt="5">
        <dgm:presLayoutVars>
          <dgm:bulletEnabled val="1"/>
        </dgm:presLayoutVars>
      </dgm:prSet>
      <dgm:spPr/>
      <dgm:t>
        <a:bodyPr/>
        <a:lstStyle/>
        <a:p>
          <a:endParaRPr lang="es-CO"/>
        </a:p>
      </dgm:t>
    </dgm:pt>
    <dgm:pt modelId="{5EB0F4E9-0ADD-4B39-A379-2C80B2995F02}" type="pres">
      <dgm:prSet presAssocID="{08372CEC-CE94-4CA3-A438-563A68C7584B}" presName="sibTrans" presStyleLbl="node1" presStyleIdx="1" presStyleCnt="5"/>
      <dgm:spPr/>
      <dgm:t>
        <a:bodyPr/>
        <a:lstStyle/>
        <a:p>
          <a:endParaRPr lang="es-CO"/>
        </a:p>
      </dgm:t>
    </dgm:pt>
    <dgm:pt modelId="{8154D036-93B5-4E5E-99A8-AC71B0DD905E}" type="pres">
      <dgm:prSet presAssocID="{E28C4A36-B6D5-42D9-8106-6FA44511BD10}" presName="dummy" presStyleCnt="0"/>
      <dgm:spPr/>
    </dgm:pt>
    <dgm:pt modelId="{98511316-FD55-4DC8-BB9C-5873A175BC76}" type="pres">
      <dgm:prSet presAssocID="{E28C4A36-B6D5-42D9-8106-6FA44511BD10}" presName="node" presStyleLbl="revTx" presStyleIdx="2" presStyleCnt="5" custScaleX="124570">
        <dgm:presLayoutVars>
          <dgm:bulletEnabled val="1"/>
        </dgm:presLayoutVars>
      </dgm:prSet>
      <dgm:spPr/>
      <dgm:t>
        <a:bodyPr/>
        <a:lstStyle/>
        <a:p>
          <a:endParaRPr lang="es-CO"/>
        </a:p>
      </dgm:t>
    </dgm:pt>
    <dgm:pt modelId="{75D6B4EF-30E5-4DEA-927B-0C08D44C7DD9}" type="pres">
      <dgm:prSet presAssocID="{2652FA3F-4E74-4B9F-8BC6-18632F1876C3}" presName="sibTrans" presStyleLbl="node1" presStyleIdx="2" presStyleCnt="5"/>
      <dgm:spPr/>
      <dgm:t>
        <a:bodyPr/>
        <a:lstStyle/>
        <a:p>
          <a:endParaRPr lang="es-CO"/>
        </a:p>
      </dgm:t>
    </dgm:pt>
    <dgm:pt modelId="{9D0DA94A-D384-4D0D-AAA4-F699968A416A}" type="pres">
      <dgm:prSet presAssocID="{2B567370-377F-45A0-A709-E0051C7D90D2}" presName="dummy" presStyleCnt="0"/>
      <dgm:spPr/>
    </dgm:pt>
    <dgm:pt modelId="{65CD281B-80DF-4491-AB92-3C99D8F23236}" type="pres">
      <dgm:prSet presAssocID="{2B567370-377F-45A0-A709-E0051C7D90D2}" presName="node" presStyleLbl="revTx" presStyleIdx="3" presStyleCnt="5" custScaleX="136777">
        <dgm:presLayoutVars>
          <dgm:bulletEnabled val="1"/>
        </dgm:presLayoutVars>
      </dgm:prSet>
      <dgm:spPr/>
      <dgm:t>
        <a:bodyPr/>
        <a:lstStyle/>
        <a:p>
          <a:endParaRPr lang="es-CO"/>
        </a:p>
      </dgm:t>
    </dgm:pt>
    <dgm:pt modelId="{C7F45290-90E0-4381-8199-FF79185308AC}" type="pres">
      <dgm:prSet presAssocID="{1D986FF2-E472-427F-A416-E8F3392025DB}" presName="sibTrans" presStyleLbl="node1" presStyleIdx="3" presStyleCnt="5"/>
      <dgm:spPr/>
      <dgm:t>
        <a:bodyPr/>
        <a:lstStyle/>
        <a:p>
          <a:endParaRPr lang="es-CO"/>
        </a:p>
      </dgm:t>
    </dgm:pt>
    <dgm:pt modelId="{527A800B-4E1E-4C75-A563-028D2B564F47}" type="pres">
      <dgm:prSet presAssocID="{9072CE5E-FA3B-4CCC-8974-5DCC78A4BD1F}" presName="dummy" presStyleCnt="0"/>
      <dgm:spPr/>
    </dgm:pt>
    <dgm:pt modelId="{FD63C507-F631-4729-8DF2-B3CD5B67A124}" type="pres">
      <dgm:prSet presAssocID="{9072CE5E-FA3B-4CCC-8974-5DCC78A4BD1F}" presName="node" presStyleLbl="revTx" presStyleIdx="4" presStyleCnt="5">
        <dgm:presLayoutVars>
          <dgm:bulletEnabled val="1"/>
        </dgm:presLayoutVars>
      </dgm:prSet>
      <dgm:spPr/>
      <dgm:t>
        <a:bodyPr/>
        <a:lstStyle/>
        <a:p>
          <a:endParaRPr lang="es-CO"/>
        </a:p>
      </dgm:t>
    </dgm:pt>
    <dgm:pt modelId="{EB76BC3C-7535-498B-81FE-51C36611A23B}" type="pres">
      <dgm:prSet presAssocID="{1F57B288-FC3B-425F-84B2-FCEE1F2CA4F9}" presName="sibTrans" presStyleLbl="node1" presStyleIdx="4" presStyleCnt="5"/>
      <dgm:spPr/>
      <dgm:t>
        <a:bodyPr/>
        <a:lstStyle/>
        <a:p>
          <a:endParaRPr lang="es-CO"/>
        </a:p>
      </dgm:t>
    </dgm:pt>
  </dgm:ptLst>
  <dgm:cxnLst>
    <dgm:cxn modelId="{265E7A81-B77E-4F9F-9AE9-DED1A7F402A5}" type="presOf" srcId="{1D986FF2-E472-427F-A416-E8F3392025DB}" destId="{C7F45290-90E0-4381-8199-FF79185308AC}" srcOrd="0" destOrd="0" presId="urn:microsoft.com/office/officeart/2005/8/layout/cycle1"/>
    <dgm:cxn modelId="{9B7D4B21-18EA-4B03-BAFC-8EFCEF4432D3}" type="presOf" srcId="{08372CEC-CE94-4CA3-A438-563A68C7584B}" destId="{5EB0F4E9-0ADD-4B39-A379-2C80B2995F02}" srcOrd="0" destOrd="0" presId="urn:microsoft.com/office/officeart/2005/8/layout/cycle1"/>
    <dgm:cxn modelId="{3CFB0737-E0C0-41FD-92D2-9DDC8154E525}" srcId="{1F80D5C3-A962-43A1-9A8A-5E0AD2FD53BF}" destId="{E96B7EB8-0DFB-4E99-BF29-89A83EC59A68}" srcOrd="1" destOrd="0" parTransId="{A5E7F306-97F8-494E-B027-E9EEC0FF0EBD}" sibTransId="{08372CEC-CE94-4CA3-A438-563A68C7584B}"/>
    <dgm:cxn modelId="{CA6F05CB-4A36-491A-BBD3-C476FB91E688}" type="presOf" srcId="{74C77EFA-0E8E-4B3E-900E-40CADA1CAACF}" destId="{FE3815BC-5F4B-4449-88B9-50FEC46A4323}" srcOrd="0" destOrd="0" presId="urn:microsoft.com/office/officeart/2005/8/layout/cycle1"/>
    <dgm:cxn modelId="{EAC2256E-3BF7-4295-BD37-F573FA71BBBA}" type="presOf" srcId="{E96B7EB8-0DFB-4E99-BF29-89A83EC59A68}" destId="{4297E021-B023-4264-A73A-CD966791C730}" srcOrd="0" destOrd="0" presId="urn:microsoft.com/office/officeart/2005/8/layout/cycle1"/>
    <dgm:cxn modelId="{0EEA96B3-DD86-4BEB-8CEF-DC7C722D7A0E}" type="presOf" srcId="{1F57B288-FC3B-425F-84B2-FCEE1F2CA4F9}" destId="{EB76BC3C-7535-498B-81FE-51C36611A23B}" srcOrd="0" destOrd="0" presId="urn:microsoft.com/office/officeart/2005/8/layout/cycle1"/>
    <dgm:cxn modelId="{A1E42856-E3E6-413C-917F-D2EF596E8E52}" srcId="{1F80D5C3-A962-43A1-9A8A-5E0AD2FD53BF}" destId="{9072CE5E-FA3B-4CCC-8974-5DCC78A4BD1F}" srcOrd="4" destOrd="0" parTransId="{91B449A2-323D-4835-A8C3-F61F777B95B3}" sibTransId="{1F57B288-FC3B-425F-84B2-FCEE1F2CA4F9}"/>
    <dgm:cxn modelId="{31FFBB1D-B704-4266-91F0-FB8DB9568B07}" type="presOf" srcId="{E28C4A36-B6D5-42D9-8106-6FA44511BD10}" destId="{98511316-FD55-4DC8-BB9C-5873A175BC76}" srcOrd="0" destOrd="0" presId="urn:microsoft.com/office/officeart/2005/8/layout/cycle1"/>
    <dgm:cxn modelId="{DF9E7625-540C-4E29-9793-6C72329F007D}" type="presOf" srcId="{9072CE5E-FA3B-4CCC-8974-5DCC78A4BD1F}" destId="{FD63C507-F631-4729-8DF2-B3CD5B67A124}" srcOrd="0" destOrd="0" presId="urn:microsoft.com/office/officeart/2005/8/layout/cycle1"/>
    <dgm:cxn modelId="{3C9B4038-256F-4D5D-B8D3-17F1440D8948}" type="presOf" srcId="{2652FA3F-4E74-4B9F-8BC6-18632F1876C3}" destId="{75D6B4EF-30E5-4DEA-927B-0C08D44C7DD9}" srcOrd="0" destOrd="0" presId="urn:microsoft.com/office/officeart/2005/8/layout/cycle1"/>
    <dgm:cxn modelId="{A705D027-AF64-48BD-B72F-E3F253550881}" type="presOf" srcId="{2B567370-377F-45A0-A709-E0051C7D90D2}" destId="{65CD281B-80DF-4491-AB92-3C99D8F23236}" srcOrd="0" destOrd="0" presId="urn:microsoft.com/office/officeart/2005/8/layout/cycle1"/>
    <dgm:cxn modelId="{86258EFA-B0E8-4C48-9737-402E209F6D9D}" srcId="{1F80D5C3-A962-43A1-9A8A-5E0AD2FD53BF}" destId="{2B567370-377F-45A0-A709-E0051C7D90D2}" srcOrd="3" destOrd="0" parTransId="{871BF798-B694-45DD-B3DB-6A75CFF7F77E}" sibTransId="{1D986FF2-E472-427F-A416-E8F3392025DB}"/>
    <dgm:cxn modelId="{6351D415-2328-4556-81C7-9414DBD818A6}" type="presOf" srcId="{1F80D5C3-A962-43A1-9A8A-5E0AD2FD53BF}" destId="{071C892E-188C-492C-8D30-F010DAFF8749}" srcOrd="0" destOrd="0" presId="urn:microsoft.com/office/officeart/2005/8/layout/cycle1"/>
    <dgm:cxn modelId="{40F3F469-661B-4070-A2A8-3CC8FDFAA6A6}" srcId="{1F80D5C3-A962-43A1-9A8A-5E0AD2FD53BF}" destId="{5E8FC133-6B7C-4DAC-B792-7F02B2B3F849}" srcOrd="0" destOrd="0" parTransId="{2612B0F5-AF0C-4139-8B60-CFE871E35855}" sibTransId="{74C77EFA-0E8E-4B3E-900E-40CADA1CAACF}"/>
    <dgm:cxn modelId="{B237A13E-F00C-49D8-9758-2CFEE256E13E}" srcId="{1F80D5C3-A962-43A1-9A8A-5E0AD2FD53BF}" destId="{E28C4A36-B6D5-42D9-8106-6FA44511BD10}" srcOrd="2" destOrd="0" parTransId="{F23A38E2-6720-44A2-A2C0-3DAD4719270E}" sibTransId="{2652FA3F-4E74-4B9F-8BC6-18632F1876C3}"/>
    <dgm:cxn modelId="{BE871622-DFF8-425F-954F-72627A01093E}" type="presOf" srcId="{5E8FC133-6B7C-4DAC-B792-7F02B2B3F849}" destId="{0B59EE2B-375F-4A47-B121-A86FF374F5DA}" srcOrd="0" destOrd="0" presId="urn:microsoft.com/office/officeart/2005/8/layout/cycle1"/>
    <dgm:cxn modelId="{BB5EFE6E-EB9E-485A-B0E8-3D268249AC4F}" type="presParOf" srcId="{071C892E-188C-492C-8D30-F010DAFF8749}" destId="{CDDE273D-F81F-44CC-9F4E-A4EB788A145D}" srcOrd="0" destOrd="0" presId="urn:microsoft.com/office/officeart/2005/8/layout/cycle1"/>
    <dgm:cxn modelId="{BAB50377-504F-4BFE-AD88-D0804FC30404}" type="presParOf" srcId="{071C892E-188C-492C-8D30-F010DAFF8749}" destId="{0B59EE2B-375F-4A47-B121-A86FF374F5DA}" srcOrd="1" destOrd="0" presId="urn:microsoft.com/office/officeart/2005/8/layout/cycle1"/>
    <dgm:cxn modelId="{6166098D-2F8F-422B-BD69-487C62C2352A}" type="presParOf" srcId="{071C892E-188C-492C-8D30-F010DAFF8749}" destId="{FE3815BC-5F4B-4449-88B9-50FEC46A4323}" srcOrd="2" destOrd="0" presId="urn:microsoft.com/office/officeart/2005/8/layout/cycle1"/>
    <dgm:cxn modelId="{BFFEBFBD-52B5-4634-998E-156A41334DA3}" type="presParOf" srcId="{071C892E-188C-492C-8D30-F010DAFF8749}" destId="{04C02E00-5E65-4D78-9807-3AE1FDD36C31}" srcOrd="3" destOrd="0" presId="urn:microsoft.com/office/officeart/2005/8/layout/cycle1"/>
    <dgm:cxn modelId="{07214C97-2509-4E27-99A0-AAAF6A8564D0}" type="presParOf" srcId="{071C892E-188C-492C-8D30-F010DAFF8749}" destId="{4297E021-B023-4264-A73A-CD966791C730}" srcOrd="4" destOrd="0" presId="urn:microsoft.com/office/officeart/2005/8/layout/cycle1"/>
    <dgm:cxn modelId="{3BD01BFB-7F48-4D18-8F33-EFDCD3DDFFDB}" type="presParOf" srcId="{071C892E-188C-492C-8D30-F010DAFF8749}" destId="{5EB0F4E9-0ADD-4B39-A379-2C80B2995F02}" srcOrd="5" destOrd="0" presId="urn:microsoft.com/office/officeart/2005/8/layout/cycle1"/>
    <dgm:cxn modelId="{E547433D-4814-40BF-A413-0E0BDB1B9050}" type="presParOf" srcId="{071C892E-188C-492C-8D30-F010DAFF8749}" destId="{8154D036-93B5-4E5E-99A8-AC71B0DD905E}" srcOrd="6" destOrd="0" presId="urn:microsoft.com/office/officeart/2005/8/layout/cycle1"/>
    <dgm:cxn modelId="{30A0B305-3F5D-40C0-B804-4EA42977EAC6}" type="presParOf" srcId="{071C892E-188C-492C-8D30-F010DAFF8749}" destId="{98511316-FD55-4DC8-BB9C-5873A175BC76}" srcOrd="7" destOrd="0" presId="urn:microsoft.com/office/officeart/2005/8/layout/cycle1"/>
    <dgm:cxn modelId="{ACAB502D-CA2B-4B40-8EB9-03627651D7E4}" type="presParOf" srcId="{071C892E-188C-492C-8D30-F010DAFF8749}" destId="{75D6B4EF-30E5-4DEA-927B-0C08D44C7DD9}" srcOrd="8" destOrd="0" presId="urn:microsoft.com/office/officeart/2005/8/layout/cycle1"/>
    <dgm:cxn modelId="{02389A24-2EF7-490E-B55A-3D1E4305C324}" type="presParOf" srcId="{071C892E-188C-492C-8D30-F010DAFF8749}" destId="{9D0DA94A-D384-4D0D-AAA4-F699968A416A}" srcOrd="9" destOrd="0" presId="urn:microsoft.com/office/officeart/2005/8/layout/cycle1"/>
    <dgm:cxn modelId="{90F7383E-E772-4CE4-953F-DCB85053F44A}" type="presParOf" srcId="{071C892E-188C-492C-8D30-F010DAFF8749}" destId="{65CD281B-80DF-4491-AB92-3C99D8F23236}" srcOrd="10" destOrd="0" presId="urn:microsoft.com/office/officeart/2005/8/layout/cycle1"/>
    <dgm:cxn modelId="{9C2F562E-A815-482D-B69B-22BDA8B9D5FC}" type="presParOf" srcId="{071C892E-188C-492C-8D30-F010DAFF8749}" destId="{C7F45290-90E0-4381-8199-FF79185308AC}" srcOrd="11" destOrd="0" presId="urn:microsoft.com/office/officeart/2005/8/layout/cycle1"/>
    <dgm:cxn modelId="{46523C96-6243-433E-9CBF-AE6DF9E02322}" type="presParOf" srcId="{071C892E-188C-492C-8D30-F010DAFF8749}" destId="{527A800B-4E1E-4C75-A563-028D2B564F47}" srcOrd="12" destOrd="0" presId="urn:microsoft.com/office/officeart/2005/8/layout/cycle1"/>
    <dgm:cxn modelId="{1E9CA87E-0B14-4A21-8B0C-5283CEE133B5}" type="presParOf" srcId="{071C892E-188C-492C-8D30-F010DAFF8749}" destId="{FD63C507-F631-4729-8DF2-B3CD5B67A124}" srcOrd="13" destOrd="0" presId="urn:microsoft.com/office/officeart/2005/8/layout/cycle1"/>
    <dgm:cxn modelId="{056BFFF1-4F60-40A7-ADA8-A3E181D13827}" type="presParOf" srcId="{071C892E-188C-492C-8D30-F010DAFF8749}" destId="{EB76BC3C-7535-498B-81FE-51C36611A23B}"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9BF30B3-A384-4A49-BEA5-FBC1EE2E0904}"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s-CO"/>
        </a:p>
      </dgm:t>
    </dgm:pt>
    <dgm:pt modelId="{3AA291D4-879C-48AB-B959-FBE95C3B731C}">
      <dgm:prSet phldrT="[Texto]" custT="1"/>
      <dgm:spPr/>
      <dgm:t>
        <a:bodyPr/>
        <a:lstStyle/>
        <a:p>
          <a:r>
            <a:rPr lang="es-CO" sz="2000" b="1" i="1" dirty="0" smtClean="0">
              <a:latin typeface="Arial Narrow" panose="020B0606020202030204" pitchFamily="34" charset="0"/>
              <a:ea typeface="Times New Roman" panose="02020603050405020304" pitchFamily="18" charset="0"/>
              <a:cs typeface="Times New Roman" panose="02020603050405020304" pitchFamily="18" charset="0"/>
            </a:rPr>
            <a:t>OBJETIVO</a:t>
          </a:r>
          <a:endParaRPr lang="es-CO" sz="2000" dirty="0">
            <a:latin typeface="Arial Narrow" panose="020B0606020202030204" pitchFamily="34" charset="0"/>
          </a:endParaRPr>
        </a:p>
      </dgm:t>
    </dgm:pt>
    <dgm:pt modelId="{146A5DF2-D2B3-4CA7-AA8F-995ED873CC3A}" type="parTrans" cxnId="{ED54CDC8-66BD-4CA9-B49E-84261C7A50C5}">
      <dgm:prSet/>
      <dgm:spPr/>
      <dgm:t>
        <a:bodyPr/>
        <a:lstStyle/>
        <a:p>
          <a:endParaRPr lang="es-CO" sz="2000">
            <a:latin typeface="Arial Narrow" panose="020B0606020202030204" pitchFamily="34" charset="0"/>
          </a:endParaRPr>
        </a:p>
      </dgm:t>
    </dgm:pt>
    <dgm:pt modelId="{8D49535B-759D-4B25-A06D-74D3CE13969A}" type="sibTrans" cxnId="{ED54CDC8-66BD-4CA9-B49E-84261C7A50C5}">
      <dgm:prSet/>
      <dgm:spPr/>
      <dgm:t>
        <a:bodyPr/>
        <a:lstStyle/>
        <a:p>
          <a:endParaRPr lang="es-CO" sz="2000">
            <a:latin typeface="Arial Narrow" panose="020B0606020202030204" pitchFamily="34" charset="0"/>
          </a:endParaRPr>
        </a:p>
      </dgm:t>
    </dgm:pt>
    <dgm:pt modelId="{A9EF06D3-484C-4A6C-A411-E0832ED63882}">
      <dgm:prSet phldrT="[Texto]" custT="1"/>
      <dgm:spPr/>
      <dgm:t>
        <a:bodyPr/>
        <a:lstStyle/>
        <a:p>
          <a:pPr algn="just"/>
          <a:r>
            <a:rPr lang="es-CO" sz="2000" dirty="0" smtClean="0">
              <a:latin typeface="Arial Narrow" panose="020B0606020202030204" pitchFamily="34" charset="0"/>
              <a:ea typeface="Times New Roman" panose="02020603050405020304" pitchFamily="18" charset="0"/>
              <a:cs typeface="Times New Roman" panose="02020603050405020304" pitchFamily="18" charset="0"/>
            </a:rPr>
            <a:t>Busca propiciar el desarrollo integral, el cuidado y la protección de los niños y niñas en condiciones de vulnerabilidad, a través de acciones que promuevan el ejercicio de sus derechos, con la participación activa y organizada de la familia, la comunidad y las entidades territoriales</a:t>
          </a:r>
          <a:endParaRPr lang="es-CO" sz="2000" dirty="0">
            <a:latin typeface="Arial Narrow" panose="020B0606020202030204" pitchFamily="34" charset="0"/>
          </a:endParaRPr>
        </a:p>
      </dgm:t>
    </dgm:pt>
    <dgm:pt modelId="{43750A1E-7AA6-4969-9517-063A3471C0B9}" type="parTrans" cxnId="{A177FE5A-1086-4871-AB0A-41F776D27890}">
      <dgm:prSet/>
      <dgm:spPr/>
      <dgm:t>
        <a:bodyPr/>
        <a:lstStyle/>
        <a:p>
          <a:endParaRPr lang="es-CO" sz="2000">
            <a:latin typeface="Arial Narrow" panose="020B0606020202030204" pitchFamily="34" charset="0"/>
          </a:endParaRPr>
        </a:p>
      </dgm:t>
    </dgm:pt>
    <dgm:pt modelId="{1C417D2A-52E3-4927-8ECB-21FDC084BF96}" type="sibTrans" cxnId="{A177FE5A-1086-4871-AB0A-41F776D27890}">
      <dgm:prSet/>
      <dgm:spPr/>
      <dgm:t>
        <a:bodyPr/>
        <a:lstStyle/>
        <a:p>
          <a:endParaRPr lang="es-CO" sz="2000">
            <a:latin typeface="Arial Narrow" panose="020B0606020202030204" pitchFamily="34" charset="0"/>
          </a:endParaRPr>
        </a:p>
      </dgm:t>
    </dgm:pt>
    <dgm:pt modelId="{5AD49397-464B-47B7-B623-60B11F1A46B8}" type="pres">
      <dgm:prSet presAssocID="{99BF30B3-A384-4A49-BEA5-FBC1EE2E0904}" presName="Name0" presStyleCnt="0">
        <dgm:presLayoutVars>
          <dgm:dir/>
          <dgm:animLvl val="lvl"/>
          <dgm:resizeHandles val="exact"/>
        </dgm:presLayoutVars>
      </dgm:prSet>
      <dgm:spPr/>
      <dgm:t>
        <a:bodyPr/>
        <a:lstStyle/>
        <a:p>
          <a:endParaRPr lang="es-CO"/>
        </a:p>
      </dgm:t>
    </dgm:pt>
    <dgm:pt modelId="{33E2F678-BB00-468F-A557-7ABB94473FB0}" type="pres">
      <dgm:prSet presAssocID="{3AA291D4-879C-48AB-B959-FBE95C3B731C}" presName="composite" presStyleCnt="0"/>
      <dgm:spPr/>
    </dgm:pt>
    <dgm:pt modelId="{73A22C17-810A-45F4-A2C0-D15C84C77D90}" type="pres">
      <dgm:prSet presAssocID="{3AA291D4-879C-48AB-B959-FBE95C3B731C}" presName="parTx" presStyleLbl="alignNode1" presStyleIdx="0" presStyleCnt="1" custScaleY="100000">
        <dgm:presLayoutVars>
          <dgm:chMax val="0"/>
          <dgm:chPref val="0"/>
          <dgm:bulletEnabled val="1"/>
        </dgm:presLayoutVars>
      </dgm:prSet>
      <dgm:spPr/>
      <dgm:t>
        <a:bodyPr/>
        <a:lstStyle/>
        <a:p>
          <a:endParaRPr lang="es-CO"/>
        </a:p>
      </dgm:t>
    </dgm:pt>
    <dgm:pt modelId="{25B26B1F-5E97-4396-9055-4A3523E2BC39}" type="pres">
      <dgm:prSet presAssocID="{3AA291D4-879C-48AB-B959-FBE95C3B731C}" presName="desTx" presStyleLbl="alignAccFollowNode1" presStyleIdx="0" presStyleCnt="1">
        <dgm:presLayoutVars>
          <dgm:bulletEnabled val="1"/>
        </dgm:presLayoutVars>
      </dgm:prSet>
      <dgm:spPr/>
      <dgm:t>
        <a:bodyPr/>
        <a:lstStyle/>
        <a:p>
          <a:endParaRPr lang="es-CO"/>
        </a:p>
      </dgm:t>
    </dgm:pt>
  </dgm:ptLst>
  <dgm:cxnLst>
    <dgm:cxn modelId="{A177FE5A-1086-4871-AB0A-41F776D27890}" srcId="{3AA291D4-879C-48AB-B959-FBE95C3B731C}" destId="{A9EF06D3-484C-4A6C-A411-E0832ED63882}" srcOrd="0" destOrd="0" parTransId="{43750A1E-7AA6-4969-9517-063A3471C0B9}" sibTransId="{1C417D2A-52E3-4927-8ECB-21FDC084BF96}"/>
    <dgm:cxn modelId="{D1AC609C-8AD4-4DF2-9406-C0AFC5B7214D}" type="presOf" srcId="{3AA291D4-879C-48AB-B959-FBE95C3B731C}" destId="{73A22C17-810A-45F4-A2C0-D15C84C77D90}" srcOrd="0" destOrd="0" presId="urn:microsoft.com/office/officeart/2005/8/layout/hList1"/>
    <dgm:cxn modelId="{537CAF71-07DC-4C09-B682-DF63D71A1185}" type="presOf" srcId="{A9EF06D3-484C-4A6C-A411-E0832ED63882}" destId="{25B26B1F-5E97-4396-9055-4A3523E2BC39}" srcOrd="0" destOrd="0" presId="urn:microsoft.com/office/officeart/2005/8/layout/hList1"/>
    <dgm:cxn modelId="{2806ECCC-E42D-4B93-82F4-BD806BFF5C47}" type="presOf" srcId="{99BF30B3-A384-4A49-BEA5-FBC1EE2E0904}" destId="{5AD49397-464B-47B7-B623-60B11F1A46B8}" srcOrd="0" destOrd="0" presId="urn:microsoft.com/office/officeart/2005/8/layout/hList1"/>
    <dgm:cxn modelId="{ED54CDC8-66BD-4CA9-B49E-84261C7A50C5}" srcId="{99BF30B3-A384-4A49-BEA5-FBC1EE2E0904}" destId="{3AA291D4-879C-48AB-B959-FBE95C3B731C}" srcOrd="0" destOrd="0" parTransId="{146A5DF2-D2B3-4CA7-AA8F-995ED873CC3A}" sibTransId="{8D49535B-759D-4B25-A06D-74D3CE13969A}"/>
    <dgm:cxn modelId="{D6009327-B647-4D59-A932-62C664FFAA20}" type="presParOf" srcId="{5AD49397-464B-47B7-B623-60B11F1A46B8}" destId="{33E2F678-BB00-468F-A557-7ABB94473FB0}" srcOrd="0" destOrd="0" presId="urn:microsoft.com/office/officeart/2005/8/layout/hList1"/>
    <dgm:cxn modelId="{194180BC-FFC0-4DE3-A024-E2275F40F047}" type="presParOf" srcId="{33E2F678-BB00-468F-A557-7ABB94473FB0}" destId="{73A22C17-810A-45F4-A2C0-D15C84C77D90}" srcOrd="0" destOrd="0" presId="urn:microsoft.com/office/officeart/2005/8/layout/hList1"/>
    <dgm:cxn modelId="{9E657AD2-2FA7-4645-B433-C129818E8CEF}" type="presParOf" srcId="{33E2F678-BB00-468F-A557-7ABB94473FB0}" destId="{25B26B1F-5E97-4396-9055-4A3523E2BC39}"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A88D88A-866B-425A-BACE-C700056E81F5}"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es-CO"/>
        </a:p>
      </dgm:t>
    </dgm:pt>
    <dgm:pt modelId="{7B24C2CA-9A3F-49B7-A438-8A96C9EA2F57}">
      <dgm:prSet phldrT="[Texto]" custT="1"/>
      <dgm:spPr/>
      <dgm:t>
        <a:bodyPr/>
        <a:lstStyle/>
        <a:p>
          <a:r>
            <a:rPr lang="es-CO" sz="1400" dirty="0" smtClean="0">
              <a:latin typeface="Arial Narrow" panose="020B0606020202030204" pitchFamily="34" charset="0"/>
            </a:rPr>
            <a:t>Días de Atención</a:t>
          </a:r>
          <a:endParaRPr lang="es-CO" sz="1400" dirty="0">
            <a:latin typeface="Arial Narrow" panose="020B0606020202030204" pitchFamily="34" charset="0"/>
          </a:endParaRPr>
        </a:p>
      </dgm:t>
    </dgm:pt>
    <dgm:pt modelId="{EC38B7CD-D5BD-44DA-92DB-6CEA87A902B5}" type="parTrans" cxnId="{E1107943-D9EC-49C9-AB64-1BFB37D6EB71}">
      <dgm:prSet/>
      <dgm:spPr/>
      <dgm:t>
        <a:bodyPr/>
        <a:lstStyle/>
        <a:p>
          <a:endParaRPr lang="es-CO" sz="1400">
            <a:latin typeface="Arial Narrow" panose="020B0606020202030204" pitchFamily="34" charset="0"/>
          </a:endParaRPr>
        </a:p>
      </dgm:t>
    </dgm:pt>
    <dgm:pt modelId="{828B4F99-7DDB-4B71-A8CA-8BE85B419FA2}" type="sibTrans" cxnId="{E1107943-D9EC-49C9-AB64-1BFB37D6EB71}">
      <dgm:prSet custT="1"/>
      <dgm:spPr/>
      <dgm:t>
        <a:bodyPr/>
        <a:lstStyle/>
        <a:p>
          <a:endParaRPr lang="es-CO" sz="1400">
            <a:latin typeface="Arial Narrow" panose="020B0606020202030204" pitchFamily="34" charset="0"/>
          </a:endParaRPr>
        </a:p>
      </dgm:t>
    </dgm:pt>
    <dgm:pt modelId="{F47D62E4-93E5-4E0F-A64A-739F9A08F5F4}">
      <dgm:prSet phldrT="[Texto]" custT="1"/>
      <dgm:spPr/>
      <dgm:t>
        <a:bodyPr/>
        <a:lstStyle/>
        <a:p>
          <a:pPr algn="just"/>
          <a:r>
            <a:rPr lang="es-CO" altLang="es-CO" sz="1400" dirty="0" smtClean="0">
              <a:latin typeface="Arial Narrow" panose="020B0606020202030204" pitchFamily="34" charset="0"/>
              <a:ea typeface="Calibri" panose="020F0502020204030204" pitchFamily="34" charset="0"/>
              <a:cs typeface="Times New Roman" panose="02020603050405020304" pitchFamily="18" charset="0"/>
            </a:rPr>
            <a:t>Funcionan 200 días  al año</a:t>
          </a:r>
          <a:endParaRPr lang="es-CO" sz="1400" dirty="0">
            <a:latin typeface="Arial Narrow" panose="020B0606020202030204" pitchFamily="34" charset="0"/>
          </a:endParaRPr>
        </a:p>
      </dgm:t>
    </dgm:pt>
    <dgm:pt modelId="{07E975CA-6461-4098-A9E8-2E0843B0EEE9}" type="parTrans" cxnId="{CD78CA1E-BF78-4F4D-83C1-043D01BDF1E4}">
      <dgm:prSet/>
      <dgm:spPr/>
      <dgm:t>
        <a:bodyPr/>
        <a:lstStyle/>
        <a:p>
          <a:endParaRPr lang="es-CO" sz="1400">
            <a:latin typeface="Arial Narrow" panose="020B0606020202030204" pitchFamily="34" charset="0"/>
          </a:endParaRPr>
        </a:p>
      </dgm:t>
    </dgm:pt>
    <dgm:pt modelId="{757528F7-B616-46F8-B907-59CBA2AFA647}" type="sibTrans" cxnId="{CD78CA1E-BF78-4F4D-83C1-043D01BDF1E4}">
      <dgm:prSet/>
      <dgm:spPr/>
      <dgm:t>
        <a:bodyPr/>
        <a:lstStyle/>
        <a:p>
          <a:endParaRPr lang="es-CO" sz="1400">
            <a:latin typeface="Arial Narrow" panose="020B0606020202030204" pitchFamily="34" charset="0"/>
          </a:endParaRPr>
        </a:p>
      </dgm:t>
    </dgm:pt>
    <dgm:pt modelId="{A5142923-6AEB-4A96-9CC7-075AF1B1B500}">
      <dgm:prSet phldrT="[Texto]" custT="1"/>
      <dgm:spPr/>
      <dgm:t>
        <a:bodyPr/>
        <a:lstStyle/>
        <a:p>
          <a:r>
            <a:rPr lang="es-CO" sz="1400" dirty="0" smtClean="0">
              <a:latin typeface="Arial Narrow" panose="020B0606020202030204" pitchFamily="34" charset="0"/>
            </a:rPr>
            <a:t>Tipo de ración Suministrada y Aporte Nutricional</a:t>
          </a:r>
          <a:endParaRPr lang="es-CO" sz="1400" dirty="0">
            <a:latin typeface="Arial Narrow" panose="020B0606020202030204" pitchFamily="34" charset="0"/>
          </a:endParaRPr>
        </a:p>
      </dgm:t>
    </dgm:pt>
    <dgm:pt modelId="{0853458D-A7F7-437F-B41A-071DB6D3991D}" type="parTrans" cxnId="{BBB47F66-1411-483F-A192-9726532D29E5}">
      <dgm:prSet/>
      <dgm:spPr/>
      <dgm:t>
        <a:bodyPr/>
        <a:lstStyle/>
        <a:p>
          <a:endParaRPr lang="es-CO" sz="1400">
            <a:latin typeface="Arial Narrow" panose="020B0606020202030204" pitchFamily="34" charset="0"/>
          </a:endParaRPr>
        </a:p>
      </dgm:t>
    </dgm:pt>
    <dgm:pt modelId="{572692AC-CBA2-47E0-8831-EBFDBDE1BF71}" type="sibTrans" cxnId="{BBB47F66-1411-483F-A192-9726532D29E5}">
      <dgm:prSet custT="1"/>
      <dgm:spPr/>
      <dgm:t>
        <a:bodyPr/>
        <a:lstStyle/>
        <a:p>
          <a:endParaRPr lang="es-CO" sz="1400">
            <a:latin typeface="Arial Narrow" panose="020B0606020202030204" pitchFamily="34" charset="0"/>
          </a:endParaRPr>
        </a:p>
      </dgm:t>
    </dgm:pt>
    <dgm:pt modelId="{79B2122A-B16D-4FBB-A45E-961A75C0D58A}">
      <dgm:prSet phldrT="[Texto]" custT="1"/>
      <dgm:spPr/>
      <dgm:t>
        <a:bodyPr/>
        <a:lstStyle/>
        <a:p>
          <a:pPr algn="just"/>
          <a:r>
            <a:rPr lang="es-CO" altLang="es-CO" sz="1400" dirty="0" smtClean="0">
              <a:latin typeface="Arial Narrow" panose="020B0606020202030204" pitchFamily="34" charset="0"/>
              <a:ea typeface="Calibri" panose="020F0502020204030204" pitchFamily="34" charset="0"/>
              <a:cs typeface="Times New Roman" panose="02020603050405020304" pitchFamily="18" charset="0"/>
            </a:rPr>
            <a:t>Ración preparada entregada en la unidad cuyo aporte nutricional es del 70%.</a:t>
          </a:r>
          <a:endParaRPr lang="es-CO" sz="1400" dirty="0">
            <a:latin typeface="Arial Narrow" panose="020B0606020202030204" pitchFamily="34" charset="0"/>
          </a:endParaRPr>
        </a:p>
      </dgm:t>
    </dgm:pt>
    <dgm:pt modelId="{0BEDEAC1-F9DC-442E-9EA2-5AF98E074675}" type="parTrans" cxnId="{186B6283-A86B-4521-9F6E-6B786F6A2B04}">
      <dgm:prSet/>
      <dgm:spPr/>
      <dgm:t>
        <a:bodyPr/>
        <a:lstStyle/>
        <a:p>
          <a:endParaRPr lang="es-CO" sz="1400">
            <a:latin typeface="Arial Narrow" panose="020B0606020202030204" pitchFamily="34" charset="0"/>
          </a:endParaRPr>
        </a:p>
      </dgm:t>
    </dgm:pt>
    <dgm:pt modelId="{03509ACC-FF50-42B0-8772-EF5A3B5C48A5}" type="sibTrans" cxnId="{186B6283-A86B-4521-9F6E-6B786F6A2B04}">
      <dgm:prSet/>
      <dgm:spPr/>
      <dgm:t>
        <a:bodyPr/>
        <a:lstStyle/>
        <a:p>
          <a:endParaRPr lang="es-CO" sz="1400">
            <a:latin typeface="Arial Narrow" panose="020B0606020202030204" pitchFamily="34" charset="0"/>
          </a:endParaRPr>
        </a:p>
      </dgm:t>
    </dgm:pt>
    <dgm:pt modelId="{8303D1E6-CD77-4966-8A1A-629C76A9DCF9}">
      <dgm:prSet phldrT="[Texto]" custT="1"/>
      <dgm:spPr/>
      <dgm:t>
        <a:bodyPr/>
        <a:lstStyle/>
        <a:p>
          <a:r>
            <a:rPr lang="es-CO" sz="1400" dirty="0" smtClean="0">
              <a:latin typeface="Arial Narrow" panose="020B0606020202030204" pitchFamily="34" charset="0"/>
            </a:rPr>
            <a:t>Jornada de Atención</a:t>
          </a:r>
          <a:endParaRPr lang="es-CO" sz="1400" dirty="0">
            <a:latin typeface="Arial Narrow" panose="020B0606020202030204" pitchFamily="34" charset="0"/>
          </a:endParaRPr>
        </a:p>
      </dgm:t>
    </dgm:pt>
    <dgm:pt modelId="{4DB14D03-2534-4D4C-B962-5AE23BB04B56}" type="parTrans" cxnId="{4D9EFCB8-57D5-450D-B23E-40629855F7D3}">
      <dgm:prSet/>
      <dgm:spPr/>
      <dgm:t>
        <a:bodyPr/>
        <a:lstStyle/>
        <a:p>
          <a:endParaRPr lang="es-CO" sz="1400">
            <a:latin typeface="Arial Narrow" panose="020B0606020202030204" pitchFamily="34" charset="0"/>
          </a:endParaRPr>
        </a:p>
      </dgm:t>
    </dgm:pt>
    <dgm:pt modelId="{9FA7A981-1853-4D48-AB6B-EFDD6EEA32CE}" type="sibTrans" cxnId="{4D9EFCB8-57D5-450D-B23E-40629855F7D3}">
      <dgm:prSet/>
      <dgm:spPr/>
      <dgm:t>
        <a:bodyPr/>
        <a:lstStyle/>
        <a:p>
          <a:endParaRPr lang="es-CO" sz="1400">
            <a:latin typeface="Arial Narrow" panose="020B0606020202030204" pitchFamily="34" charset="0"/>
          </a:endParaRPr>
        </a:p>
      </dgm:t>
    </dgm:pt>
    <dgm:pt modelId="{7E17AA82-2FC1-4A4C-8F3B-18357537B904}">
      <dgm:prSet phldrT="[Texto]" custT="1"/>
      <dgm:spPr/>
      <dgm:t>
        <a:bodyPr/>
        <a:lstStyle/>
        <a:p>
          <a:pPr algn="just"/>
          <a:r>
            <a:rPr lang="es-CO" altLang="es-CO" sz="1400" dirty="0" smtClean="0">
              <a:latin typeface="Arial Narrow" panose="020B0606020202030204" pitchFamily="34" charset="0"/>
              <a:ea typeface="Calibri" panose="020F0502020204030204" pitchFamily="34" charset="0"/>
              <a:cs typeface="Arial" panose="020B0604020202020204" pitchFamily="34" charset="0"/>
            </a:rPr>
            <a:t>Funcionan en jornadas de cuatro (4) o de ocho (8) horas, de acuerdo con los criterios establecidos por la Dirección Regional a partir de las necesidades del servicio</a:t>
          </a:r>
          <a:endParaRPr lang="es-CO" sz="1400" dirty="0">
            <a:latin typeface="Arial Narrow" panose="020B0606020202030204" pitchFamily="34" charset="0"/>
          </a:endParaRPr>
        </a:p>
      </dgm:t>
    </dgm:pt>
    <dgm:pt modelId="{1310C8D6-41E1-4EA0-BEDE-B11B73D24006}" type="parTrans" cxnId="{75C92970-2A3C-44DD-AE9E-AB4DA860B19E}">
      <dgm:prSet/>
      <dgm:spPr/>
      <dgm:t>
        <a:bodyPr/>
        <a:lstStyle/>
        <a:p>
          <a:endParaRPr lang="es-CO" sz="1400">
            <a:latin typeface="Arial Narrow" panose="020B0606020202030204" pitchFamily="34" charset="0"/>
          </a:endParaRPr>
        </a:p>
      </dgm:t>
    </dgm:pt>
    <dgm:pt modelId="{8393CF47-8DA4-4D85-A3A4-929A098EB41B}" type="sibTrans" cxnId="{75C92970-2A3C-44DD-AE9E-AB4DA860B19E}">
      <dgm:prSet/>
      <dgm:spPr/>
      <dgm:t>
        <a:bodyPr/>
        <a:lstStyle/>
        <a:p>
          <a:endParaRPr lang="es-CO" sz="1400">
            <a:latin typeface="Arial Narrow" panose="020B0606020202030204" pitchFamily="34" charset="0"/>
          </a:endParaRPr>
        </a:p>
      </dgm:t>
    </dgm:pt>
    <dgm:pt modelId="{48E25187-6454-45F4-9067-FCE0E0FACD4E}" type="pres">
      <dgm:prSet presAssocID="{BA88D88A-866B-425A-BACE-C700056E81F5}" presName="linearFlow" presStyleCnt="0">
        <dgm:presLayoutVars>
          <dgm:dir/>
          <dgm:animLvl val="lvl"/>
          <dgm:resizeHandles val="exact"/>
        </dgm:presLayoutVars>
      </dgm:prSet>
      <dgm:spPr/>
      <dgm:t>
        <a:bodyPr/>
        <a:lstStyle/>
        <a:p>
          <a:endParaRPr lang="es-CO"/>
        </a:p>
      </dgm:t>
    </dgm:pt>
    <dgm:pt modelId="{E98B4D92-EFF8-44CD-8BBD-2928901AF49C}" type="pres">
      <dgm:prSet presAssocID="{7B24C2CA-9A3F-49B7-A438-8A96C9EA2F57}" presName="composite" presStyleCnt="0"/>
      <dgm:spPr/>
    </dgm:pt>
    <dgm:pt modelId="{4FAF5123-5966-43E4-AF85-A93CE64E722E}" type="pres">
      <dgm:prSet presAssocID="{7B24C2CA-9A3F-49B7-A438-8A96C9EA2F57}" presName="parTx" presStyleLbl="node1" presStyleIdx="0" presStyleCnt="3">
        <dgm:presLayoutVars>
          <dgm:chMax val="0"/>
          <dgm:chPref val="0"/>
          <dgm:bulletEnabled val="1"/>
        </dgm:presLayoutVars>
      </dgm:prSet>
      <dgm:spPr/>
      <dgm:t>
        <a:bodyPr/>
        <a:lstStyle/>
        <a:p>
          <a:endParaRPr lang="es-CO"/>
        </a:p>
      </dgm:t>
    </dgm:pt>
    <dgm:pt modelId="{7B9D5B31-173E-4773-8553-AEC5A4664F96}" type="pres">
      <dgm:prSet presAssocID="{7B24C2CA-9A3F-49B7-A438-8A96C9EA2F57}" presName="parSh" presStyleLbl="node1" presStyleIdx="0" presStyleCnt="3"/>
      <dgm:spPr/>
      <dgm:t>
        <a:bodyPr/>
        <a:lstStyle/>
        <a:p>
          <a:endParaRPr lang="es-CO"/>
        </a:p>
      </dgm:t>
    </dgm:pt>
    <dgm:pt modelId="{F61C9707-5CD5-4B7A-AD4D-B2419AD24E09}" type="pres">
      <dgm:prSet presAssocID="{7B24C2CA-9A3F-49B7-A438-8A96C9EA2F57}" presName="desTx" presStyleLbl="fgAcc1" presStyleIdx="0" presStyleCnt="3">
        <dgm:presLayoutVars>
          <dgm:bulletEnabled val="1"/>
        </dgm:presLayoutVars>
      </dgm:prSet>
      <dgm:spPr/>
      <dgm:t>
        <a:bodyPr/>
        <a:lstStyle/>
        <a:p>
          <a:endParaRPr lang="es-CO"/>
        </a:p>
      </dgm:t>
    </dgm:pt>
    <dgm:pt modelId="{6C2A7167-E3EB-4841-A4FE-0C5ABF33F449}" type="pres">
      <dgm:prSet presAssocID="{828B4F99-7DDB-4B71-A8CA-8BE85B419FA2}" presName="sibTrans" presStyleLbl="sibTrans2D1" presStyleIdx="0" presStyleCnt="2"/>
      <dgm:spPr/>
      <dgm:t>
        <a:bodyPr/>
        <a:lstStyle/>
        <a:p>
          <a:endParaRPr lang="es-CO"/>
        </a:p>
      </dgm:t>
    </dgm:pt>
    <dgm:pt modelId="{32237698-AAAE-4532-AA1C-3E6C36A3E159}" type="pres">
      <dgm:prSet presAssocID="{828B4F99-7DDB-4B71-A8CA-8BE85B419FA2}" presName="connTx" presStyleLbl="sibTrans2D1" presStyleIdx="0" presStyleCnt="2"/>
      <dgm:spPr/>
      <dgm:t>
        <a:bodyPr/>
        <a:lstStyle/>
        <a:p>
          <a:endParaRPr lang="es-CO"/>
        </a:p>
      </dgm:t>
    </dgm:pt>
    <dgm:pt modelId="{E251D9FF-8B0C-4F9E-969E-511CCDA3D20C}" type="pres">
      <dgm:prSet presAssocID="{A5142923-6AEB-4A96-9CC7-075AF1B1B500}" presName="composite" presStyleCnt="0"/>
      <dgm:spPr/>
    </dgm:pt>
    <dgm:pt modelId="{AA13D776-9629-40C1-BD2D-60F16BEC8CCB}" type="pres">
      <dgm:prSet presAssocID="{A5142923-6AEB-4A96-9CC7-075AF1B1B500}" presName="parTx" presStyleLbl="node1" presStyleIdx="0" presStyleCnt="3">
        <dgm:presLayoutVars>
          <dgm:chMax val="0"/>
          <dgm:chPref val="0"/>
          <dgm:bulletEnabled val="1"/>
        </dgm:presLayoutVars>
      </dgm:prSet>
      <dgm:spPr/>
      <dgm:t>
        <a:bodyPr/>
        <a:lstStyle/>
        <a:p>
          <a:endParaRPr lang="es-CO"/>
        </a:p>
      </dgm:t>
    </dgm:pt>
    <dgm:pt modelId="{F0271431-56B8-4913-A457-48166C4FC585}" type="pres">
      <dgm:prSet presAssocID="{A5142923-6AEB-4A96-9CC7-075AF1B1B500}" presName="parSh" presStyleLbl="node1" presStyleIdx="1" presStyleCnt="3" custScaleX="118964"/>
      <dgm:spPr/>
      <dgm:t>
        <a:bodyPr/>
        <a:lstStyle/>
        <a:p>
          <a:endParaRPr lang="es-CO"/>
        </a:p>
      </dgm:t>
    </dgm:pt>
    <dgm:pt modelId="{6B86CFBD-905B-46A0-967D-460927883B82}" type="pres">
      <dgm:prSet presAssocID="{A5142923-6AEB-4A96-9CC7-075AF1B1B500}" presName="desTx" presStyleLbl="fgAcc1" presStyleIdx="1" presStyleCnt="3">
        <dgm:presLayoutVars>
          <dgm:bulletEnabled val="1"/>
        </dgm:presLayoutVars>
      </dgm:prSet>
      <dgm:spPr/>
      <dgm:t>
        <a:bodyPr/>
        <a:lstStyle/>
        <a:p>
          <a:endParaRPr lang="es-CO"/>
        </a:p>
      </dgm:t>
    </dgm:pt>
    <dgm:pt modelId="{42A3D692-C538-480F-AF8B-2A1D59CAFDD2}" type="pres">
      <dgm:prSet presAssocID="{572692AC-CBA2-47E0-8831-EBFDBDE1BF71}" presName="sibTrans" presStyleLbl="sibTrans2D1" presStyleIdx="1" presStyleCnt="2"/>
      <dgm:spPr/>
      <dgm:t>
        <a:bodyPr/>
        <a:lstStyle/>
        <a:p>
          <a:endParaRPr lang="es-CO"/>
        </a:p>
      </dgm:t>
    </dgm:pt>
    <dgm:pt modelId="{6FD34B0D-658A-47FD-B3D4-C26722FC1255}" type="pres">
      <dgm:prSet presAssocID="{572692AC-CBA2-47E0-8831-EBFDBDE1BF71}" presName="connTx" presStyleLbl="sibTrans2D1" presStyleIdx="1" presStyleCnt="2"/>
      <dgm:spPr/>
      <dgm:t>
        <a:bodyPr/>
        <a:lstStyle/>
        <a:p>
          <a:endParaRPr lang="es-CO"/>
        </a:p>
      </dgm:t>
    </dgm:pt>
    <dgm:pt modelId="{8CC81F02-B768-40E6-97B1-ADA57D39E5C1}" type="pres">
      <dgm:prSet presAssocID="{8303D1E6-CD77-4966-8A1A-629C76A9DCF9}" presName="composite" presStyleCnt="0"/>
      <dgm:spPr/>
    </dgm:pt>
    <dgm:pt modelId="{181993CD-4614-4EB2-9102-3E39F4F70684}" type="pres">
      <dgm:prSet presAssocID="{8303D1E6-CD77-4966-8A1A-629C76A9DCF9}" presName="parTx" presStyleLbl="node1" presStyleIdx="1" presStyleCnt="3">
        <dgm:presLayoutVars>
          <dgm:chMax val="0"/>
          <dgm:chPref val="0"/>
          <dgm:bulletEnabled val="1"/>
        </dgm:presLayoutVars>
      </dgm:prSet>
      <dgm:spPr/>
      <dgm:t>
        <a:bodyPr/>
        <a:lstStyle/>
        <a:p>
          <a:endParaRPr lang="es-CO"/>
        </a:p>
      </dgm:t>
    </dgm:pt>
    <dgm:pt modelId="{FDBF91EB-B185-48F9-AB59-1E3C159BBD6B}" type="pres">
      <dgm:prSet presAssocID="{8303D1E6-CD77-4966-8A1A-629C76A9DCF9}" presName="parSh" presStyleLbl="node1" presStyleIdx="2" presStyleCnt="3"/>
      <dgm:spPr/>
      <dgm:t>
        <a:bodyPr/>
        <a:lstStyle/>
        <a:p>
          <a:endParaRPr lang="es-CO"/>
        </a:p>
      </dgm:t>
    </dgm:pt>
    <dgm:pt modelId="{9CC8EDCC-B291-40F4-A2B4-6E64A575573D}" type="pres">
      <dgm:prSet presAssocID="{8303D1E6-CD77-4966-8A1A-629C76A9DCF9}" presName="desTx" presStyleLbl="fgAcc1" presStyleIdx="2" presStyleCnt="3">
        <dgm:presLayoutVars>
          <dgm:bulletEnabled val="1"/>
        </dgm:presLayoutVars>
      </dgm:prSet>
      <dgm:spPr/>
      <dgm:t>
        <a:bodyPr/>
        <a:lstStyle/>
        <a:p>
          <a:endParaRPr lang="es-CO"/>
        </a:p>
      </dgm:t>
    </dgm:pt>
  </dgm:ptLst>
  <dgm:cxnLst>
    <dgm:cxn modelId="{4D9EFCB8-57D5-450D-B23E-40629855F7D3}" srcId="{BA88D88A-866B-425A-BACE-C700056E81F5}" destId="{8303D1E6-CD77-4966-8A1A-629C76A9DCF9}" srcOrd="2" destOrd="0" parTransId="{4DB14D03-2534-4D4C-B962-5AE23BB04B56}" sibTransId="{9FA7A981-1853-4D48-AB6B-EFDD6EEA32CE}"/>
    <dgm:cxn modelId="{75C92970-2A3C-44DD-AE9E-AB4DA860B19E}" srcId="{8303D1E6-CD77-4966-8A1A-629C76A9DCF9}" destId="{7E17AA82-2FC1-4A4C-8F3B-18357537B904}" srcOrd="0" destOrd="0" parTransId="{1310C8D6-41E1-4EA0-BEDE-B11B73D24006}" sibTransId="{8393CF47-8DA4-4D85-A3A4-929A098EB41B}"/>
    <dgm:cxn modelId="{B45F0C30-2EBC-41E8-8AE1-FD58CF98E850}" type="presOf" srcId="{79B2122A-B16D-4FBB-A45E-961A75C0D58A}" destId="{6B86CFBD-905B-46A0-967D-460927883B82}" srcOrd="0" destOrd="0" presId="urn:microsoft.com/office/officeart/2005/8/layout/process3"/>
    <dgm:cxn modelId="{2174AB64-3740-4D19-8558-C743A0696805}" type="presOf" srcId="{828B4F99-7DDB-4B71-A8CA-8BE85B419FA2}" destId="{32237698-AAAE-4532-AA1C-3E6C36A3E159}" srcOrd="1" destOrd="0" presId="urn:microsoft.com/office/officeart/2005/8/layout/process3"/>
    <dgm:cxn modelId="{186B6283-A86B-4521-9F6E-6B786F6A2B04}" srcId="{A5142923-6AEB-4A96-9CC7-075AF1B1B500}" destId="{79B2122A-B16D-4FBB-A45E-961A75C0D58A}" srcOrd="0" destOrd="0" parTransId="{0BEDEAC1-F9DC-442E-9EA2-5AF98E074675}" sibTransId="{03509ACC-FF50-42B0-8772-EF5A3B5C48A5}"/>
    <dgm:cxn modelId="{D58EDD85-14BA-4A58-BF2E-84E27EAAF594}" type="presOf" srcId="{7B24C2CA-9A3F-49B7-A438-8A96C9EA2F57}" destId="{4FAF5123-5966-43E4-AF85-A93CE64E722E}" srcOrd="0" destOrd="0" presId="urn:microsoft.com/office/officeart/2005/8/layout/process3"/>
    <dgm:cxn modelId="{411CAE05-BE30-453D-BC38-668CE6CEF1E9}" type="presOf" srcId="{572692AC-CBA2-47E0-8831-EBFDBDE1BF71}" destId="{42A3D692-C538-480F-AF8B-2A1D59CAFDD2}" srcOrd="0" destOrd="0" presId="urn:microsoft.com/office/officeart/2005/8/layout/process3"/>
    <dgm:cxn modelId="{F87DB612-DA20-4BC1-BA51-122F1317DC06}" type="presOf" srcId="{7E17AA82-2FC1-4A4C-8F3B-18357537B904}" destId="{9CC8EDCC-B291-40F4-A2B4-6E64A575573D}" srcOrd="0" destOrd="0" presId="urn:microsoft.com/office/officeart/2005/8/layout/process3"/>
    <dgm:cxn modelId="{BBB47F66-1411-483F-A192-9726532D29E5}" srcId="{BA88D88A-866B-425A-BACE-C700056E81F5}" destId="{A5142923-6AEB-4A96-9CC7-075AF1B1B500}" srcOrd="1" destOrd="0" parTransId="{0853458D-A7F7-437F-B41A-071DB6D3991D}" sibTransId="{572692AC-CBA2-47E0-8831-EBFDBDE1BF71}"/>
    <dgm:cxn modelId="{E1107943-D9EC-49C9-AB64-1BFB37D6EB71}" srcId="{BA88D88A-866B-425A-BACE-C700056E81F5}" destId="{7B24C2CA-9A3F-49B7-A438-8A96C9EA2F57}" srcOrd="0" destOrd="0" parTransId="{EC38B7CD-D5BD-44DA-92DB-6CEA87A902B5}" sibTransId="{828B4F99-7DDB-4B71-A8CA-8BE85B419FA2}"/>
    <dgm:cxn modelId="{3054D7CD-FEAE-413C-8671-50430B7C03B5}" type="presOf" srcId="{8303D1E6-CD77-4966-8A1A-629C76A9DCF9}" destId="{FDBF91EB-B185-48F9-AB59-1E3C159BBD6B}" srcOrd="1" destOrd="0" presId="urn:microsoft.com/office/officeart/2005/8/layout/process3"/>
    <dgm:cxn modelId="{0886A815-6800-4BA0-AE29-E0892808D018}" type="presOf" srcId="{7B24C2CA-9A3F-49B7-A438-8A96C9EA2F57}" destId="{7B9D5B31-173E-4773-8553-AEC5A4664F96}" srcOrd="1" destOrd="0" presId="urn:microsoft.com/office/officeart/2005/8/layout/process3"/>
    <dgm:cxn modelId="{7A57DD7E-8DF2-409E-B564-40BD26117374}" type="presOf" srcId="{F47D62E4-93E5-4E0F-A64A-739F9A08F5F4}" destId="{F61C9707-5CD5-4B7A-AD4D-B2419AD24E09}" srcOrd="0" destOrd="0" presId="urn:microsoft.com/office/officeart/2005/8/layout/process3"/>
    <dgm:cxn modelId="{BF6A677E-DC30-4943-AC7D-48A6C136646D}" type="presOf" srcId="{BA88D88A-866B-425A-BACE-C700056E81F5}" destId="{48E25187-6454-45F4-9067-FCE0E0FACD4E}" srcOrd="0" destOrd="0" presId="urn:microsoft.com/office/officeart/2005/8/layout/process3"/>
    <dgm:cxn modelId="{2B158FE9-B7DF-41F2-B0BE-E9CC4F53CFCC}" type="presOf" srcId="{828B4F99-7DDB-4B71-A8CA-8BE85B419FA2}" destId="{6C2A7167-E3EB-4841-A4FE-0C5ABF33F449}" srcOrd="0" destOrd="0" presId="urn:microsoft.com/office/officeart/2005/8/layout/process3"/>
    <dgm:cxn modelId="{2E804BF6-723B-49D1-B2E5-1A31A5E5BD4F}" type="presOf" srcId="{8303D1E6-CD77-4966-8A1A-629C76A9DCF9}" destId="{181993CD-4614-4EB2-9102-3E39F4F70684}" srcOrd="0" destOrd="0" presId="urn:microsoft.com/office/officeart/2005/8/layout/process3"/>
    <dgm:cxn modelId="{76507D2D-1688-49D2-90C5-5B64CB263E71}" type="presOf" srcId="{572692AC-CBA2-47E0-8831-EBFDBDE1BF71}" destId="{6FD34B0D-658A-47FD-B3D4-C26722FC1255}" srcOrd="1" destOrd="0" presId="urn:microsoft.com/office/officeart/2005/8/layout/process3"/>
    <dgm:cxn modelId="{10E7D719-FED2-44F8-A11D-87E2BACF3884}" type="presOf" srcId="{A5142923-6AEB-4A96-9CC7-075AF1B1B500}" destId="{F0271431-56B8-4913-A457-48166C4FC585}" srcOrd="1" destOrd="0" presId="urn:microsoft.com/office/officeart/2005/8/layout/process3"/>
    <dgm:cxn modelId="{CD78CA1E-BF78-4F4D-83C1-043D01BDF1E4}" srcId="{7B24C2CA-9A3F-49B7-A438-8A96C9EA2F57}" destId="{F47D62E4-93E5-4E0F-A64A-739F9A08F5F4}" srcOrd="0" destOrd="0" parTransId="{07E975CA-6461-4098-A9E8-2E0843B0EEE9}" sibTransId="{757528F7-B616-46F8-B907-59CBA2AFA647}"/>
    <dgm:cxn modelId="{8FBFBB27-4992-444D-82E8-9A9A7EE73848}" type="presOf" srcId="{A5142923-6AEB-4A96-9CC7-075AF1B1B500}" destId="{AA13D776-9629-40C1-BD2D-60F16BEC8CCB}" srcOrd="0" destOrd="0" presId="urn:microsoft.com/office/officeart/2005/8/layout/process3"/>
    <dgm:cxn modelId="{59EB05EC-8AE2-467B-B1BF-C9563DBC8362}" type="presParOf" srcId="{48E25187-6454-45F4-9067-FCE0E0FACD4E}" destId="{E98B4D92-EFF8-44CD-8BBD-2928901AF49C}" srcOrd="0" destOrd="0" presId="urn:microsoft.com/office/officeart/2005/8/layout/process3"/>
    <dgm:cxn modelId="{C4C99414-3757-4CD3-981F-1B26C6D201C1}" type="presParOf" srcId="{E98B4D92-EFF8-44CD-8BBD-2928901AF49C}" destId="{4FAF5123-5966-43E4-AF85-A93CE64E722E}" srcOrd="0" destOrd="0" presId="urn:microsoft.com/office/officeart/2005/8/layout/process3"/>
    <dgm:cxn modelId="{FD016A0A-23DB-4CEA-A0A9-BC49A5F1B81F}" type="presParOf" srcId="{E98B4D92-EFF8-44CD-8BBD-2928901AF49C}" destId="{7B9D5B31-173E-4773-8553-AEC5A4664F96}" srcOrd="1" destOrd="0" presId="urn:microsoft.com/office/officeart/2005/8/layout/process3"/>
    <dgm:cxn modelId="{9BB13122-2DE9-45F8-A931-A9235349FD13}" type="presParOf" srcId="{E98B4D92-EFF8-44CD-8BBD-2928901AF49C}" destId="{F61C9707-5CD5-4B7A-AD4D-B2419AD24E09}" srcOrd="2" destOrd="0" presId="urn:microsoft.com/office/officeart/2005/8/layout/process3"/>
    <dgm:cxn modelId="{0CE0B5C7-B1DE-4890-9145-2684514A2A73}" type="presParOf" srcId="{48E25187-6454-45F4-9067-FCE0E0FACD4E}" destId="{6C2A7167-E3EB-4841-A4FE-0C5ABF33F449}" srcOrd="1" destOrd="0" presId="urn:microsoft.com/office/officeart/2005/8/layout/process3"/>
    <dgm:cxn modelId="{0366BA2D-181D-4DE8-A66C-21E6DC990BB3}" type="presParOf" srcId="{6C2A7167-E3EB-4841-A4FE-0C5ABF33F449}" destId="{32237698-AAAE-4532-AA1C-3E6C36A3E159}" srcOrd="0" destOrd="0" presId="urn:microsoft.com/office/officeart/2005/8/layout/process3"/>
    <dgm:cxn modelId="{FBA28F3F-5416-4C95-975E-AAC560303B8D}" type="presParOf" srcId="{48E25187-6454-45F4-9067-FCE0E0FACD4E}" destId="{E251D9FF-8B0C-4F9E-969E-511CCDA3D20C}" srcOrd="2" destOrd="0" presId="urn:microsoft.com/office/officeart/2005/8/layout/process3"/>
    <dgm:cxn modelId="{5301989F-87FB-4921-B248-BB9C0615728D}" type="presParOf" srcId="{E251D9FF-8B0C-4F9E-969E-511CCDA3D20C}" destId="{AA13D776-9629-40C1-BD2D-60F16BEC8CCB}" srcOrd="0" destOrd="0" presId="urn:microsoft.com/office/officeart/2005/8/layout/process3"/>
    <dgm:cxn modelId="{81115BCC-77DE-4E0E-AA25-FB5F547908E4}" type="presParOf" srcId="{E251D9FF-8B0C-4F9E-969E-511CCDA3D20C}" destId="{F0271431-56B8-4913-A457-48166C4FC585}" srcOrd="1" destOrd="0" presId="urn:microsoft.com/office/officeart/2005/8/layout/process3"/>
    <dgm:cxn modelId="{AE3D094C-0CBF-4061-A70A-3D0265C6AAF6}" type="presParOf" srcId="{E251D9FF-8B0C-4F9E-969E-511CCDA3D20C}" destId="{6B86CFBD-905B-46A0-967D-460927883B82}" srcOrd="2" destOrd="0" presId="urn:microsoft.com/office/officeart/2005/8/layout/process3"/>
    <dgm:cxn modelId="{F58269AD-30AB-46CC-AD24-B6F5F4C1BBC9}" type="presParOf" srcId="{48E25187-6454-45F4-9067-FCE0E0FACD4E}" destId="{42A3D692-C538-480F-AF8B-2A1D59CAFDD2}" srcOrd="3" destOrd="0" presId="urn:microsoft.com/office/officeart/2005/8/layout/process3"/>
    <dgm:cxn modelId="{B5044842-6390-4356-845A-868AE5651AFD}" type="presParOf" srcId="{42A3D692-C538-480F-AF8B-2A1D59CAFDD2}" destId="{6FD34B0D-658A-47FD-B3D4-C26722FC1255}" srcOrd="0" destOrd="0" presId="urn:microsoft.com/office/officeart/2005/8/layout/process3"/>
    <dgm:cxn modelId="{EE16C53E-0804-4753-B8C8-0D81385106A9}" type="presParOf" srcId="{48E25187-6454-45F4-9067-FCE0E0FACD4E}" destId="{8CC81F02-B768-40E6-97B1-ADA57D39E5C1}" srcOrd="4" destOrd="0" presId="urn:microsoft.com/office/officeart/2005/8/layout/process3"/>
    <dgm:cxn modelId="{979F845E-0291-4272-9ADA-8682D54CE3D3}" type="presParOf" srcId="{8CC81F02-B768-40E6-97B1-ADA57D39E5C1}" destId="{181993CD-4614-4EB2-9102-3E39F4F70684}" srcOrd="0" destOrd="0" presId="urn:microsoft.com/office/officeart/2005/8/layout/process3"/>
    <dgm:cxn modelId="{C2B863D0-6CE5-4F24-BA89-E7A9BE53A85E}" type="presParOf" srcId="{8CC81F02-B768-40E6-97B1-ADA57D39E5C1}" destId="{FDBF91EB-B185-48F9-AB59-1E3C159BBD6B}" srcOrd="1" destOrd="0" presId="urn:microsoft.com/office/officeart/2005/8/layout/process3"/>
    <dgm:cxn modelId="{A17395D7-CD1A-4AC2-B792-7F44914440AF}" type="presParOf" srcId="{8CC81F02-B768-40E6-97B1-ADA57D39E5C1}" destId="{9CC8EDCC-B291-40F4-A2B4-6E64A575573D}"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7952C-4F69-4C9F-965C-41FBB60B3023}">
      <dsp:nvSpPr>
        <dsp:cNvPr id="0" name=""/>
        <dsp:cNvSpPr/>
      </dsp:nvSpPr>
      <dsp:spPr>
        <a:xfrm rot="5400000">
          <a:off x="-192308" y="262706"/>
          <a:ext cx="1282057" cy="897440"/>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O" sz="2600" kern="1200" dirty="0" smtClean="0">
              <a:latin typeface="Arial Narrow" panose="020B0606020202030204" pitchFamily="34" charset="0"/>
            </a:rPr>
            <a:t>1.</a:t>
          </a:r>
          <a:endParaRPr lang="es-CO" sz="2600" kern="1200" dirty="0">
            <a:latin typeface="Arial Narrow" panose="020B0606020202030204" pitchFamily="34" charset="0"/>
          </a:endParaRPr>
        </a:p>
      </dsp:txBody>
      <dsp:txXfrm rot="-5400000">
        <a:off x="1" y="519117"/>
        <a:ext cx="897440" cy="384617"/>
      </dsp:txXfrm>
    </dsp:sp>
    <dsp:sp modelId="{5D4714CC-1A4E-49A0-942D-D7921CA73BB1}">
      <dsp:nvSpPr>
        <dsp:cNvPr id="0" name=""/>
        <dsp:cNvSpPr/>
      </dsp:nvSpPr>
      <dsp:spPr>
        <a:xfrm rot="5400000">
          <a:off x="3974901" y="-3074238"/>
          <a:ext cx="967688" cy="7122609"/>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Oración a Dios a cargo de la Dra Myriam Pimienta – GAT</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Himnos Patrios</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Instalación a cargo de la Dra Gloria Brito Choles Directora (E) ICBF Regional Guajira</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Palabras de la Dra Rosemary de Jesus Romero Bruzon Coordinadora Centro Zonal N° 1</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endParaRPr lang="es-CO" sz="1400" kern="1200" dirty="0">
            <a:latin typeface="Arial Narrow" panose="020B0606020202030204" pitchFamily="34" charset="0"/>
          </a:endParaRPr>
        </a:p>
      </dsp:txBody>
      <dsp:txXfrm rot="-5400000">
        <a:off x="897441" y="50461"/>
        <a:ext cx="7075370" cy="873210"/>
      </dsp:txXfrm>
    </dsp:sp>
    <dsp:sp modelId="{9CFB8FE5-0030-4269-A14C-1E39BF014BAC}">
      <dsp:nvSpPr>
        <dsp:cNvPr id="0" name=""/>
        <dsp:cNvSpPr/>
      </dsp:nvSpPr>
      <dsp:spPr>
        <a:xfrm rot="5400000">
          <a:off x="-192308" y="1400783"/>
          <a:ext cx="1282057" cy="897440"/>
        </a:xfrm>
        <a:prstGeom prst="chevron">
          <a:avLst/>
        </a:prstGeom>
        <a:solidFill>
          <a:schemeClr val="accent4">
            <a:hueOff val="3465231"/>
            <a:satOff val="-15989"/>
            <a:lumOff val="588"/>
            <a:alphaOff val="0"/>
          </a:schemeClr>
        </a:solidFill>
        <a:ln w="12700" cap="flat" cmpd="sng" algn="ctr">
          <a:solidFill>
            <a:schemeClr val="accent4">
              <a:hueOff val="3465231"/>
              <a:satOff val="-15989"/>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O" sz="2600" kern="1200" dirty="0" smtClean="0">
              <a:latin typeface="Arial Narrow" panose="020B0606020202030204" pitchFamily="34" charset="0"/>
            </a:rPr>
            <a:t>2.</a:t>
          </a:r>
          <a:endParaRPr lang="es-CO" sz="2600" kern="1200" dirty="0">
            <a:latin typeface="Arial Narrow" panose="020B0606020202030204" pitchFamily="34" charset="0"/>
          </a:endParaRPr>
        </a:p>
      </dsp:txBody>
      <dsp:txXfrm rot="-5400000">
        <a:off x="1" y="1657194"/>
        <a:ext cx="897440" cy="384617"/>
      </dsp:txXfrm>
    </dsp:sp>
    <dsp:sp modelId="{11FBC8B6-370B-4E9F-9578-E4999BA11F0A}">
      <dsp:nvSpPr>
        <dsp:cNvPr id="0" name=""/>
        <dsp:cNvSpPr/>
      </dsp:nvSpPr>
      <dsp:spPr>
        <a:xfrm rot="5400000">
          <a:off x="4042076" y="-1936160"/>
          <a:ext cx="833337" cy="7122609"/>
        </a:xfrm>
        <a:prstGeom prst="round2SameRect">
          <a:avLst/>
        </a:prstGeom>
        <a:solidFill>
          <a:schemeClr val="lt1">
            <a:alpha val="90000"/>
            <a:hueOff val="0"/>
            <a:satOff val="0"/>
            <a:lumOff val="0"/>
            <a:alphaOff val="0"/>
          </a:schemeClr>
        </a:solidFill>
        <a:ln w="12700" cap="flat" cmpd="sng" algn="ctr">
          <a:solidFill>
            <a:schemeClr val="accent4">
              <a:hueOff val="3465231"/>
              <a:satOff val="-15989"/>
              <a:lumOff val="5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Presentación Cultural de Niños y Niñas del Hogar Infantil Tarsicio </a:t>
          </a:r>
          <a:r>
            <a:rPr lang="es-CO" sz="1400" kern="1200" dirty="0" err="1" smtClean="0">
              <a:latin typeface="Arial Narrow" panose="020B0606020202030204" pitchFamily="34" charset="0"/>
            </a:rPr>
            <a:t>Dimeo</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Baile Cultural por parte de Niños y Niñas de la Modalidad Propia Wayuu </a:t>
          </a:r>
          <a:r>
            <a:rPr lang="es-CO" sz="1400" kern="1200" dirty="0" err="1" smtClean="0">
              <a:latin typeface="Arial Narrow" panose="020B0606020202030204" pitchFamily="34" charset="0"/>
            </a:rPr>
            <a:t>Tawalayu</a:t>
          </a:r>
          <a:r>
            <a:rPr lang="es-CO" sz="1400" kern="1200" dirty="0" smtClean="0">
              <a:latin typeface="Arial Narrow" panose="020B0606020202030204" pitchFamily="34" charset="0"/>
            </a:rPr>
            <a:t>.</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endParaRPr lang="es-CO" sz="1400" kern="1200" dirty="0">
            <a:latin typeface="Arial Narrow" panose="020B0606020202030204" pitchFamily="34" charset="0"/>
          </a:endParaRPr>
        </a:p>
      </dsp:txBody>
      <dsp:txXfrm rot="-5400000">
        <a:off x="897440" y="1249156"/>
        <a:ext cx="7081929" cy="751977"/>
      </dsp:txXfrm>
    </dsp:sp>
    <dsp:sp modelId="{8A79DC5F-3FAA-414D-AAD5-594362AA8C0C}">
      <dsp:nvSpPr>
        <dsp:cNvPr id="0" name=""/>
        <dsp:cNvSpPr/>
      </dsp:nvSpPr>
      <dsp:spPr>
        <a:xfrm rot="5400000">
          <a:off x="-192308" y="2538861"/>
          <a:ext cx="1282057" cy="897440"/>
        </a:xfrm>
        <a:prstGeom prst="chevron">
          <a:avLst/>
        </a:prstGeom>
        <a:solidFill>
          <a:schemeClr val="accent4">
            <a:hueOff val="6930461"/>
            <a:satOff val="-31979"/>
            <a:lumOff val="1177"/>
            <a:alphaOff val="0"/>
          </a:schemeClr>
        </a:solidFill>
        <a:ln w="12700" cap="flat" cmpd="sng" algn="ctr">
          <a:solidFill>
            <a:schemeClr val="accent4">
              <a:hueOff val="6930461"/>
              <a:satOff val="-31979"/>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O" sz="2600" kern="1200" dirty="0" smtClean="0">
              <a:latin typeface="Arial Narrow" panose="020B0606020202030204" pitchFamily="34" charset="0"/>
            </a:rPr>
            <a:t>3.</a:t>
          </a:r>
          <a:endParaRPr lang="es-CO" sz="2600" kern="1200" dirty="0">
            <a:latin typeface="Arial Narrow" panose="020B0606020202030204" pitchFamily="34" charset="0"/>
          </a:endParaRPr>
        </a:p>
      </dsp:txBody>
      <dsp:txXfrm rot="-5400000">
        <a:off x="1" y="2795272"/>
        <a:ext cx="897440" cy="384617"/>
      </dsp:txXfrm>
    </dsp:sp>
    <dsp:sp modelId="{9E703775-B885-45B9-8C98-86A3A13E1017}">
      <dsp:nvSpPr>
        <dsp:cNvPr id="0" name=""/>
        <dsp:cNvSpPr/>
      </dsp:nvSpPr>
      <dsp:spPr>
        <a:xfrm rot="5400000">
          <a:off x="4042076" y="-798083"/>
          <a:ext cx="833337" cy="7122609"/>
        </a:xfrm>
        <a:prstGeom prst="round2SameRect">
          <a:avLst/>
        </a:prstGeom>
        <a:solidFill>
          <a:schemeClr val="lt1">
            <a:alpha val="90000"/>
            <a:hueOff val="0"/>
            <a:satOff val="0"/>
            <a:lumOff val="0"/>
            <a:alphaOff val="0"/>
          </a:schemeClr>
        </a:solidFill>
        <a:ln w="12700" cap="flat" cmpd="sng" algn="ctr">
          <a:solidFill>
            <a:schemeClr val="accent4">
              <a:hueOff val="6930461"/>
              <a:satOff val="-31979"/>
              <a:lumOff val="11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Lectura del Acta Anterior y Revisión de Compromisos</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Conversatorio de Expertos.</a:t>
          </a:r>
          <a:endParaRPr lang="es-CO" sz="1400" kern="1200" dirty="0">
            <a:latin typeface="Arial Narrow" panose="020B0606020202030204" pitchFamily="34" charset="0"/>
          </a:endParaRPr>
        </a:p>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Ronda de preguntas y respuestas</a:t>
          </a:r>
          <a:endParaRPr lang="es-CO" sz="1400" kern="1200" dirty="0">
            <a:latin typeface="Arial Narrow" panose="020B0606020202030204" pitchFamily="34" charset="0"/>
          </a:endParaRPr>
        </a:p>
      </dsp:txBody>
      <dsp:txXfrm rot="-5400000">
        <a:off x="897440" y="2387233"/>
        <a:ext cx="7081929" cy="751977"/>
      </dsp:txXfrm>
    </dsp:sp>
    <dsp:sp modelId="{7187C6E4-E896-4A50-9318-0B0B3F91EAD9}">
      <dsp:nvSpPr>
        <dsp:cNvPr id="0" name=""/>
        <dsp:cNvSpPr/>
      </dsp:nvSpPr>
      <dsp:spPr>
        <a:xfrm rot="5400000">
          <a:off x="-192308" y="3676938"/>
          <a:ext cx="1282057" cy="897440"/>
        </a:xfrm>
        <a:prstGeom prst="chevron">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O" sz="2600" kern="1200" dirty="0" smtClean="0">
              <a:latin typeface="Arial Narrow" panose="020B0606020202030204" pitchFamily="34" charset="0"/>
            </a:rPr>
            <a:t>4.</a:t>
          </a:r>
          <a:endParaRPr lang="es-CO" sz="2600" kern="1200" dirty="0">
            <a:latin typeface="Arial Narrow" panose="020B0606020202030204" pitchFamily="34" charset="0"/>
          </a:endParaRPr>
        </a:p>
      </dsp:txBody>
      <dsp:txXfrm rot="-5400000">
        <a:off x="1" y="3933349"/>
        <a:ext cx="897440" cy="384617"/>
      </dsp:txXfrm>
    </dsp:sp>
    <dsp:sp modelId="{0307FA5F-76FD-404A-9CAB-6790AA76B992}">
      <dsp:nvSpPr>
        <dsp:cNvPr id="0" name=""/>
        <dsp:cNvSpPr/>
      </dsp:nvSpPr>
      <dsp:spPr>
        <a:xfrm rot="5400000">
          <a:off x="4042076" y="339993"/>
          <a:ext cx="833337" cy="7122609"/>
        </a:xfrm>
        <a:prstGeom prst="round2SameRect">
          <a:avLst/>
        </a:prstGeom>
        <a:solidFill>
          <a:schemeClr val="lt1">
            <a:alpha val="90000"/>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s-CO" sz="1400" kern="1200" dirty="0" smtClean="0">
              <a:latin typeface="Arial Narrow" panose="020B0606020202030204" pitchFamily="34" charset="0"/>
            </a:rPr>
            <a:t>Evaluación de la Mesa publica	</a:t>
          </a:r>
          <a:endParaRPr lang="es-CO" sz="1400" kern="1200" dirty="0">
            <a:latin typeface="Arial Narrow" panose="020B0606020202030204" pitchFamily="34" charset="0"/>
          </a:endParaRPr>
        </a:p>
      </dsp:txBody>
      <dsp:txXfrm rot="-5400000">
        <a:off x="897440" y="3525309"/>
        <a:ext cx="7081929" cy="7519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E4606-FECC-48BC-899D-D9FD355ACE54}">
      <dsp:nvSpPr>
        <dsp:cNvPr id="0" name=""/>
        <dsp:cNvSpPr/>
      </dsp:nvSpPr>
      <dsp:spPr>
        <a:xfrm>
          <a:off x="2022016" y="595143"/>
          <a:ext cx="4860293" cy="4534370"/>
        </a:xfrm>
        <a:prstGeom prst="ellipse">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O" sz="1400" kern="1200" dirty="0" smtClean="0">
              <a:latin typeface="Arial Narrow" panose="020B0606020202030204" pitchFamily="34" charset="0"/>
              <a:ea typeface="Times New Roman" panose="02020603050405020304" pitchFamily="18" charset="0"/>
            </a:rPr>
            <a:t>Esta modalidad garantiza una atención de calidad, a través de la prestación de un servicio de educación inicial, nutrición y cuidado y está concebida como un servicio complementario a las acciones de las familias y la comunidad.</a:t>
          </a:r>
          <a:r>
            <a:rPr lang="es-CO" sz="1400" kern="1200" dirty="0" smtClean="0">
              <a:latin typeface="Arial Narrow" panose="020B0606020202030204" pitchFamily="34" charset="0"/>
              <a:ea typeface="Calibri" panose="020F0502020204030204" pitchFamily="34" charset="0"/>
            </a:rPr>
            <a:t> La atención se desarrolla en infraestructuras adecuadas y pertinentes para la atención a la primera infancia, las cuales deben contar con todas las condiciones de seguridad y salubridad para los niños, niñas y sus familias y/o cuidadores, de acuerdo con los estándares de ambientes educativos y protectores definidos para la modalidad. </a:t>
          </a:r>
          <a:endParaRPr lang="es-CO" sz="1400" kern="1200" dirty="0">
            <a:latin typeface="Arial Narrow" panose="020B0606020202030204" pitchFamily="34" charset="0"/>
          </a:endParaRPr>
        </a:p>
      </dsp:txBody>
      <dsp:txXfrm>
        <a:off x="2733789" y="1259186"/>
        <a:ext cx="3436747" cy="3206284"/>
      </dsp:txXfrm>
    </dsp:sp>
    <dsp:sp modelId="{528B2541-55E8-4377-90DC-9D9B761EDD52}">
      <dsp:nvSpPr>
        <dsp:cNvPr id="0" name=""/>
        <dsp:cNvSpPr/>
      </dsp:nvSpPr>
      <dsp:spPr>
        <a:xfrm>
          <a:off x="3658314" y="0"/>
          <a:ext cx="1587698" cy="1587698"/>
        </a:xfrm>
        <a:prstGeom prst="ellipse">
          <a:avLst/>
        </a:prstGeom>
        <a:gradFill rotWithShape="0">
          <a:gsLst>
            <a:gs pos="0">
              <a:schemeClr val="accent4">
                <a:alpha val="50000"/>
                <a:hueOff val="1732615"/>
                <a:satOff val="-7995"/>
                <a:lumOff val="294"/>
                <a:alphaOff val="0"/>
                <a:satMod val="103000"/>
                <a:lumMod val="102000"/>
                <a:tint val="94000"/>
              </a:schemeClr>
            </a:gs>
            <a:gs pos="50000">
              <a:schemeClr val="accent4">
                <a:alpha val="50000"/>
                <a:hueOff val="1732615"/>
                <a:satOff val="-7995"/>
                <a:lumOff val="294"/>
                <a:alphaOff val="0"/>
                <a:satMod val="110000"/>
                <a:lumMod val="100000"/>
                <a:shade val="100000"/>
              </a:schemeClr>
            </a:gs>
            <a:gs pos="100000">
              <a:schemeClr val="accent4">
                <a:alpha val="50000"/>
                <a:hueOff val="1732615"/>
                <a:satOff val="-7995"/>
                <a:lumOff val="29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CO" sz="1300" kern="1200" dirty="0" smtClean="0">
              <a:latin typeface="Arial Narrow" panose="020B0606020202030204" pitchFamily="34" charset="0"/>
            </a:rPr>
            <a:t>CENTROS DE DESARROLLO INFANTIL – CDI</a:t>
          </a:r>
          <a:endParaRPr lang="es-CO" sz="1300" kern="1200" dirty="0">
            <a:latin typeface="Arial Narrow" panose="020B0606020202030204" pitchFamily="34" charset="0"/>
          </a:endParaRPr>
        </a:p>
      </dsp:txBody>
      <dsp:txXfrm>
        <a:off x="3890827" y="232513"/>
        <a:ext cx="1122672" cy="1122672"/>
      </dsp:txXfrm>
    </dsp:sp>
    <dsp:sp modelId="{BE80596E-8830-467B-80FB-FF7486D350E0}">
      <dsp:nvSpPr>
        <dsp:cNvPr id="0" name=""/>
        <dsp:cNvSpPr/>
      </dsp:nvSpPr>
      <dsp:spPr>
        <a:xfrm>
          <a:off x="6225945" y="1064148"/>
          <a:ext cx="1587698" cy="1587698"/>
        </a:xfrm>
        <a:prstGeom prst="ellipse">
          <a:avLst/>
        </a:prstGeom>
        <a:gradFill rotWithShape="0">
          <a:gsLst>
            <a:gs pos="0">
              <a:schemeClr val="accent4">
                <a:alpha val="50000"/>
                <a:hueOff val="3465231"/>
                <a:satOff val="-15989"/>
                <a:lumOff val="588"/>
                <a:alphaOff val="0"/>
                <a:satMod val="103000"/>
                <a:lumMod val="102000"/>
                <a:tint val="94000"/>
              </a:schemeClr>
            </a:gs>
            <a:gs pos="50000">
              <a:schemeClr val="accent4">
                <a:alpha val="50000"/>
                <a:hueOff val="3465231"/>
                <a:satOff val="-15989"/>
                <a:lumOff val="588"/>
                <a:alphaOff val="0"/>
                <a:satMod val="110000"/>
                <a:lumMod val="100000"/>
                <a:shade val="100000"/>
              </a:schemeClr>
            </a:gs>
            <a:gs pos="100000">
              <a:schemeClr val="accent4">
                <a:alpha val="50000"/>
                <a:hueOff val="3465231"/>
                <a:satOff val="-15989"/>
                <a:lumOff val="58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CO" sz="1300" kern="1200" dirty="0" smtClean="0">
              <a:latin typeface="Arial Narrow" panose="020B0606020202030204" pitchFamily="34" charset="0"/>
            </a:rPr>
            <a:t>HCB MÚLTIPLE</a:t>
          </a:r>
          <a:endParaRPr lang="es-CO" sz="1300" kern="1200" dirty="0">
            <a:latin typeface="Arial Narrow" panose="020B0606020202030204" pitchFamily="34" charset="0"/>
          </a:endParaRPr>
        </a:p>
      </dsp:txBody>
      <dsp:txXfrm>
        <a:off x="6458458" y="1296661"/>
        <a:ext cx="1122672" cy="1122672"/>
      </dsp:txXfrm>
    </dsp:sp>
    <dsp:sp modelId="{20D874D0-8C54-4497-A2DA-A5C83E035F53}">
      <dsp:nvSpPr>
        <dsp:cNvPr id="0" name=""/>
        <dsp:cNvSpPr/>
      </dsp:nvSpPr>
      <dsp:spPr>
        <a:xfrm>
          <a:off x="6115161" y="3314995"/>
          <a:ext cx="1587698" cy="1587698"/>
        </a:xfrm>
        <a:prstGeom prst="ellipse">
          <a:avLst/>
        </a:prstGeom>
        <a:gradFill rotWithShape="0">
          <a:gsLst>
            <a:gs pos="0">
              <a:schemeClr val="accent4">
                <a:alpha val="50000"/>
                <a:hueOff val="5197846"/>
                <a:satOff val="-23984"/>
                <a:lumOff val="883"/>
                <a:alphaOff val="0"/>
                <a:satMod val="103000"/>
                <a:lumMod val="102000"/>
                <a:tint val="94000"/>
              </a:schemeClr>
            </a:gs>
            <a:gs pos="50000">
              <a:schemeClr val="accent4">
                <a:alpha val="50000"/>
                <a:hueOff val="5197846"/>
                <a:satOff val="-23984"/>
                <a:lumOff val="883"/>
                <a:alphaOff val="0"/>
                <a:satMod val="110000"/>
                <a:lumMod val="100000"/>
                <a:shade val="100000"/>
              </a:schemeClr>
            </a:gs>
            <a:gs pos="100000">
              <a:schemeClr val="accent4">
                <a:alpha val="50000"/>
                <a:hueOff val="5197846"/>
                <a:satOff val="-23984"/>
                <a:lumOff val="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CO" sz="1300" kern="1200" dirty="0" smtClean="0">
              <a:latin typeface="Arial Narrow" panose="020B0606020202030204" pitchFamily="34" charset="0"/>
            </a:rPr>
            <a:t>HCB EMPRESARIAL</a:t>
          </a:r>
          <a:endParaRPr lang="es-CO" sz="1300" kern="1200" dirty="0">
            <a:latin typeface="Arial Narrow" panose="020B0606020202030204" pitchFamily="34" charset="0"/>
          </a:endParaRPr>
        </a:p>
      </dsp:txBody>
      <dsp:txXfrm>
        <a:off x="6347674" y="3547508"/>
        <a:ext cx="1122672" cy="1122672"/>
      </dsp:txXfrm>
    </dsp:sp>
    <dsp:sp modelId="{0C047307-F38E-469D-8CC4-6D1F17927F11}">
      <dsp:nvSpPr>
        <dsp:cNvPr id="0" name=""/>
        <dsp:cNvSpPr/>
      </dsp:nvSpPr>
      <dsp:spPr>
        <a:xfrm>
          <a:off x="3757509" y="4136959"/>
          <a:ext cx="1587698" cy="1587698"/>
        </a:xfrm>
        <a:prstGeom prst="ellipse">
          <a:avLst/>
        </a:prstGeom>
        <a:gradFill rotWithShape="0">
          <a:gsLst>
            <a:gs pos="0">
              <a:schemeClr val="accent4">
                <a:alpha val="50000"/>
                <a:hueOff val="6930461"/>
                <a:satOff val="-31979"/>
                <a:lumOff val="1177"/>
                <a:alphaOff val="0"/>
                <a:satMod val="103000"/>
                <a:lumMod val="102000"/>
                <a:tint val="94000"/>
              </a:schemeClr>
            </a:gs>
            <a:gs pos="50000">
              <a:schemeClr val="accent4">
                <a:alpha val="50000"/>
                <a:hueOff val="6930461"/>
                <a:satOff val="-31979"/>
                <a:lumOff val="1177"/>
                <a:alphaOff val="0"/>
                <a:satMod val="110000"/>
                <a:lumMod val="100000"/>
                <a:shade val="100000"/>
              </a:schemeClr>
            </a:gs>
            <a:gs pos="100000">
              <a:schemeClr val="accent4">
                <a:alpha val="50000"/>
                <a:hueOff val="6930461"/>
                <a:satOff val="-31979"/>
                <a:lumOff val="1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CO" sz="1300" kern="1200" dirty="0" smtClean="0">
              <a:latin typeface="Arial Narrow" panose="020B0606020202030204" pitchFamily="34" charset="0"/>
            </a:rPr>
            <a:t>JARDÍN SOCIAL</a:t>
          </a:r>
          <a:endParaRPr lang="es-CO" sz="1300" kern="1200" dirty="0">
            <a:latin typeface="Arial Narrow" panose="020B0606020202030204" pitchFamily="34" charset="0"/>
          </a:endParaRPr>
        </a:p>
      </dsp:txBody>
      <dsp:txXfrm>
        <a:off x="3990022" y="4369472"/>
        <a:ext cx="1122672" cy="1122672"/>
      </dsp:txXfrm>
    </dsp:sp>
    <dsp:sp modelId="{37E9C042-8EFD-4AC7-8E3E-A70F4E5C2FB2}">
      <dsp:nvSpPr>
        <dsp:cNvPr id="0" name=""/>
        <dsp:cNvSpPr/>
      </dsp:nvSpPr>
      <dsp:spPr>
        <a:xfrm>
          <a:off x="1019942" y="3102425"/>
          <a:ext cx="1752294" cy="1587698"/>
        </a:xfrm>
        <a:prstGeom prst="ellipse">
          <a:avLst/>
        </a:prstGeom>
        <a:gradFill rotWithShape="0">
          <a:gsLst>
            <a:gs pos="0">
              <a:schemeClr val="accent4">
                <a:alpha val="50000"/>
                <a:hueOff val="8663077"/>
                <a:satOff val="-39973"/>
                <a:lumOff val="1471"/>
                <a:alphaOff val="0"/>
                <a:satMod val="103000"/>
                <a:lumMod val="102000"/>
                <a:tint val="94000"/>
              </a:schemeClr>
            </a:gs>
            <a:gs pos="50000">
              <a:schemeClr val="accent4">
                <a:alpha val="50000"/>
                <a:hueOff val="8663077"/>
                <a:satOff val="-39973"/>
                <a:lumOff val="1471"/>
                <a:alphaOff val="0"/>
                <a:satMod val="110000"/>
                <a:lumMod val="100000"/>
                <a:shade val="100000"/>
              </a:schemeClr>
            </a:gs>
            <a:gs pos="100000">
              <a:schemeClr val="accent4">
                <a:alpha val="50000"/>
                <a:hueOff val="8663077"/>
                <a:satOff val="-39973"/>
                <a:lumOff val="1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CO" sz="1300" kern="1200" dirty="0" smtClean="0">
              <a:latin typeface="Arial Narrow" panose="020B0606020202030204" pitchFamily="34" charset="0"/>
            </a:rPr>
            <a:t>HOGAR INFANTIL – LACTANTES Y PREESCOLARES</a:t>
          </a:r>
          <a:endParaRPr lang="es-CO" sz="1300" kern="1200" dirty="0">
            <a:latin typeface="Arial Narrow" panose="020B0606020202030204" pitchFamily="34" charset="0"/>
          </a:endParaRPr>
        </a:p>
      </dsp:txBody>
      <dsp:txXfrm>
        <a:off x="1276560" y="3334938"/>
        <a:ext cx="1239058" cy="1122672"/>
      </dsp:txXfrm>
    </dsp:sp>
    <dsp:sp modelId="{82C90440-0805-42A3-BEC7-8638E6FE35DA}">
      <dsp:nvSpPr>
        <dsp:cNvPr id="0" name=""/>
        <dsp:cNvSpPr/>
      </dsp:nvSpPr>
      <dsp:spPr>
        <a:xfrm>
          <a:off x="1102285" y="864461"/>
          <a:ext cx="1587698" cy="1587698"/>
        </a:xfrm>
        <a:prstGeom prst="ellipse">
          <a:avLst/>
        </a:prstGeom>
        <a:gradFill rotWithShape="0">
          <a:gsLst>
            <a:gs pos="0">
              <a:schemeClr val="accent4">
                <a:alpha val="50000"/>
                <a:hueOff val="10395692"/>
                <a:satOff val="-47968"/>
                <a:lumOff val="1765"/>
                <a:alphaOff val="0"/>
                <a:satMod val="103000"/>
                <a:lumMod val="102000"/>
                <a:tint val="94000"/>
              </a:schemeClr>
            </a:gs>
            <a:gs pos="50000">
              <a:schemeClr val="accent4">
                <a:alpha val="50000"/>
                <a:hueOff val="10395692"/>
                <a:satOff val="-47968"/>
                <a:lumOff val="1765"/>
                <a:alphaOff val="0"/>
                <a:satMod val="110000"/>
                <a:lumMod val="100000"/>
                <a:shade val="100000"/>
              </a:schemeClr>
            </a:gs>
            <a:gs pos="100000">
              <a:schemeClr val="accent4">
                <a:alpha val="50000"/>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CO" sz="1300" kern="1200" dirty="0" smtClean="0">
              <a:latin typeface="Arial Narrow" panose="020B0606020202030204" pitchFamily="34" charset="0"/>
            </a:rPr>
            <a:t>GRADO TRANSICIÓN CON ATENCIÓN INTEGRAL</a:t>
          </a:r>
          <a:endParaRPr lang="es-CO" sz="1300" kern="1200" dirty="0">
            <a:latin typeface="Arial Narrow" panose="020B0606020202030204" pitchFamily="34" charset="0"/>
          </a:endParaRPr>
        </a:p>
      </dsp:txBody>
      <dsp:txXfrm>
        <a:off x="1334798" y="1096974"/>
        <a:ext cx="1122672" cy="112267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4B3B6-1AB1-4B4D-BF1A-EB46D7DF51D2}">
      <dsp:nvSpPr>
        <dsp:cNvPr id="0" name=""/>
        <dsp:cNvSpPr/>
      </dsp:nvSpPr>
      <dsp:spPr>
        <a:xfrm>
          <a:off x="1010" y="921"/>
          <a:ext cx="8802836" cy="159221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altLang="es-CO" sz="1400" b="1" i="1" kern="120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Población Objetivo</a:t>
          </a:r>
          <a:r>
            <a:rPr lang="es-CO" altLang="es-CO" sz="1400" i="1" kern="120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p>
        <a:p>
          <a:pPr lvl="0" algn="ctr" defTabSz="622300">
            <a:lnSpc>
              <a:spcPct val="90000"/>
            </a:lnSpc>
            <a:spcBef>
              <a:spcPct val="0"/>
            </a:spcBef>
            <a:spcAft>
              <a:spcPct val="35000"/>
            </a:spcAft>
          </a:pPr>
          <a:r>
            <a:rPr lang="es-CO" altLang="es-CO" sz="1400" i="1" kern="120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kern="1200" smtClean="0">
              <a:solidFill>
                <a:schemeClr val="tx1"/>
              </a:solidFill>
              <a:ea typeface="Calibri" panose="020F0502020204030204" pitchFamily="34" charset="0"/>
              <a:cs typeface="Arial" panose="020B0604020202020204" pitchFamily="34" charset="0"/>
            </a:rPr>
            <a:t>Las acciones de esta modalidad, están dirigidas a niños y niñas entre 6 meses y 4 años, 11 meses de edad, provenientes de familias con vulnerabilidad económica y social prioritariamente, </a:t>
          </a:r>
          <a:r>
            <a:rPr lang="es-CO" altLang="es-CO" sz="1400" u="sng" kern="1200" smtClean="0">
              <a:solidFill>
                <a:schemeClr val="tx1"/>
              </a:solidFill>
              <a:ea typeface="Calibri" panose="020F0502020204030204" pitchFamily="34" charset="0"/>
              <a:cs typeface="Arial" panose="020B0604020202020204" pitchFamily="34" charset="0"/>
            </a:rPr>
            <a:t>a quienes por</a:t>
          </a:r>
          <a:r>
            <a:rPr lang="es-MX" altLang="es-CO" sz="1400" u="sng" kern="1200" smtClean="0">
              <a:solidFill>
                <a:schemeClr val="tx1"/>
              </a:solidFill>
              <a:ea typeface="Calibri" panose="020F0502020204030204" pitchFamily="34" charset="0"/>
              <a:cs typeface="Arial" panose="020B0604020202020204" pitchFamily="34" charset="0"/>
            </a:rPr>
            <a:t> razones de trabajo </a:t>
          </a:r>
          <a:r>
            <a:rPr lang="es-CO" altLang="es-CO" sz="1400" kern="1200" smtClean="0">
              <a:solidFill>
                <a:schemeClr val="tx1"/>
              </a:solidFill>
              <a:ea typeface="Calibri" panose="020F0502020204030204" pitchFamily="34" charset="0"/>
              <a:cs typeface="Arial" panose="020B0604020202020204" pitchFamily="34" charset="0"/>
            </a:rPr>
            <a:t>y otras circunstancias comprobadas</a:t>
          </a:r>
          <a:r>
            <a:rPr lang="es-MX" altLang="es-CO" sz="1400" kern="1200" smtClean="0">
              <a:solidFill>
                <a:schemeClr val="tx1"/>
              </a:solidFill>
              <a:ea typeface="Calibri" panose="020F0502020204030204" pitchFamily="34" charset="0"/>
              <a:cs typeface="Arial" panose="020B0604020202020204" pitchFamily="34" charset="0"/>
            </a:rPr>
            <a:t> de sus padres o adultos responsables de su cuidado, permanecen solos</a:t>
          </a:r>
          <a:r>
            <a:rPr lang="es-CO" altLang="es-CO" sz="1400" kern="1200" smtClean="0">
              <a:solidFill>
                <a:schemeClr val="tx1"/>
              </a:solidFill>
              <a:ea typeface="Calibri" panose="020F0502020204030204" pitchFamily="34" charset="0"/>
              <a:cs typeface="Arial" panose="020B0604020202020204" pitchFamily="34" charset="0"/>
            </a:rPr>
            <a:t> temporalmente; hijos/as</a:t>
          </a:r>
          <a:r>
            <a:rPr lang="es-MX" altLang="es-CO" sz="1400" kern="1200" smtClean="0">
              <a:solidFill>
                <a:schemeClr val="tx1"/>
              </a:solidFill>
              <a:ea typeface="Calibri" panose="020F0502020204030204" pitchFamily="34" charset="0"/>
              <a:cs typeface="Arial" panose="020B0604020202020204" pitchFamily="34" charset="0"/>
            </a:rPr>
            <a:t> de familias en situación de desplazamiento forzado; niños/as con discapacidad leve.</a:t>
          </a:r>
          <a:endParaRPr lang="es-CO" sz="1400" kern="1200" dirty="0">
            <a:solidFill>
              <a:schemeClr val="tx1"/>
            </a:solidFill>
            <a:latin typeface="Arial Narrow" panose="020B0606020202030204" pitchFamily="34" charset="0"/>
          </a:endParaRPr>
        </a:p>
      </dsp:txBody>
      <dsp:txXfrm>
        <a:off x="47645" y="47556"/>
        <a:ext cx="8709566" cy="1498949"/>
      </dsp:txXfrm>
    </dsp:sp>
    <dsp:sp modelId="{2260B583-582F-4CAC-AC0F-AE80AEA8FCEC}">
      <dsp:nvSpPr>
        <dsp:cNvPr id="0" name=""/>
        <dsp:cNvSpPr/>
      </dsp:nvSpPr>
      <dsp:spPr>
        <a:xfrm>
          <a:off x="1010" y="1747467"/>
          <a:ext cx="2816006" cy="1592219"/>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altLang="es-CO" sz="1400" b="1" i="1" kern="120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Jornadas de Atención</a:t>
          </a:r>
          <a:r>
            <a:rPr lang="es-CO" altLang="es-CO" sz="1400" i="1" kern="120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p>
        <a:p>
          <a:pPr lvl="0" algn="ctr" defTabSz="622300">
            <a:lnSpc>
              <a:spcPct val="90000"/>
            </a:lnSpc>
            <a:spcBef>
              <a:spcPct val="0"/>
            </a:spcBef>
            <a:spcAft>
              <a:spcPct val="35000"/>
            </a:spcAft>
          </a:pPr>
          <a:r>
            <a:rPr lang="es-CO" altLang="es-CO" sz="1400" i="1" kern="1200" smtClean="0">
              <a:solidFill>
                <a:schemeClr val="tx1"/>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kern="1200" smtClean="0">
              <a:solidFill>
                <a:schemeClr val="tx1"/>
              </a:solidFill>
              <a:ea typeface="Calibri" panose="020F0502020204030204" pitchFamily="34" charset="0"/>
              <a:cs typeface="Arial" panose="020B0604020202020204" pitchFamily="34" charset="0"/>
            </a:rPr>
            <a:t>Cinco (5) días de la semana en jornadas diurnas de ocho (8) horas a lo largo del año. </a:t>
          </a:r>
          <a:endParaRPr lang="es-CO" sz="1400" kern="1200" dirty="0">
            <a:solidFill>
              <a:schemeClr val="tx1"/>
            </a:solidFill>
            <a:latin typeface="Arial Narrow" panose="020B0606020202030204" pitchFamily="34" charset="0"/>
          </a:endParaRPr>
        </a:p>
      </dsp:txBody>
      <dsp:txXfrm>
        <a:off x="47645" y="1794102"/>
        <a:ext cx="2722736" cy="1498949"/>
      </dsp:txXfrm>
    </dsp:sp>
    <dsp:sp modelId="{EAA7ACCE-6698-4717-8A54-2A8E980CC8A5}">
      <dsp:nvSpPr>
        <dsp:cNvPr id="0" name=""/>
        <dsp:cNvSpPr/>
      </dsp:nvSpPr>
      <dsp:spPr>
        <a:xfrm>
          <a:off x="3053561" y="1747467"/>
          <a:ext cx="5750285" cy="1592219"/>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altLang="es-CO" sz="1400" b="1" i="1" kern="1200" smtClean="0">
              <a:solidFill>
                <a:schemeClr val="tx1"/>
              </a:solidFill>
              <a:effectLst>
                <a:outerShdw blurRad="38100" dist="38100" dir="2700000" algn="tl">
                  <a:srgbClr val="000000">
                    <a:alpha val="43137"/>
                  </a:srgbClr>
                </a:outerShdw>
              </a:effectLst>
              <a:ea typeface="MS PGothic" panose="020B0600070205080204" pitchFamily="34" charset="-128"/>
              <a:cs typeface="Arial" panose="020B0604020202020204" pitchFamily="34" charset="0"/>
            </a:rPr>
            <a:t>Estructura Operativa</a:t>
          </a:r>
          <a:r>
            <a:rPr lang="es-CO" altLang="es-CO" sz="1400" i="1" kern="1200" smtClean="0">
              <a:solidFill>
                <a:schemeClr val="tx1"/>
              </a:solidFill>
              <a:effectLst>
                <a:outerShdw blurRad="38100" dist="38100" dir="2700000" algn="tl">
                  <a:srgbClr val="000000">
                    <a:alpha val="43137"/>
                  </a:srgbClr>
                </a:outerShdw>
              </a:effectLst>
              <a:ea typeface="MS PGothic" panose="020B0600070205080204" pitchFamily="34" charset="-128"/>
              <a:cs typeface="Arial" panose="020B0604020202020204" pitchFamily="34" charset="0"/>
            </a:rPr>
            <a:t>: </a:t>
          </a:r>
        </a:p>
        <a:p>
          <a:pPr lvl="0" algn="ctr" defTabSz="622300">
            <a:lnSpc>
              <a:spcPct val="90000"/>
            </a:lnSpc>
            <a:spcBef>
              <a:spcPct val="0"/>
            </a:spcBef>
            <a:spcAft>
              <a:spcPct val="35000"/>
            </a:spcAft>
          </a:pPr>
          <a:r>
            <a:rPr lang="es-CO" altLang="es-CO" sz="1400" kern="1200" smtClean="0">
              <a:solidFill>
                <a:schemeClr val="tx1"/>
              </a:solidFill>
              <a:ea typeface="MS PGothic" panose="020B0600070205080204" pitchFamily="34" charset="-128"/>
              <a:cs typeface="Arial" panose="020B0604020202020204" pitchFamily="34" charset="0"/>
            </a:rPr>
            <a:t>Coordinador, Asistente Administrativo, Agente educativo, Auxiliar pedagógico, Psicosocial, profesional en salud Nutricionista.</a:t>
          </a:r>
          <a:endParaRPr lang="es-CO" sz="1400" kern="1200" dirty="0">
            <a:solidFill>
              <a:schemeClr val="tx1"/>
            </a:solidFill>
            <a:latin typeface="Arial Narrow" panose="020B0606020202030204" pitchFamily="34" charset="0"/>
          </a:endParaRPr>
        </a:p>
      </dsp:txBody>
      <dsp:txXfrm>
        <a:off x="3100196" y="1794102"/>
        <a:ext cx="5657015" cy="1498949"/>
      </dsp:txXfrm>
    </dsp:sp>
    <dsp:sp modelId="{6E456166-9154-4630-A7F3-07D61C8CD072}">
      <dsp:nvSpPr>
        <dsp:cNvPr id="0" name=""/>
        <dsp:cNvSpPr/>
      </dsp:nvSpPr>
      <dsp:spPr>
        <a:xfrm>
          <a:off x="3053561" y="3494013"/>
          <a:ext cx="2816006" cy="159221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altLang="es-CO" sz="1400" b="1" i="1" kern="1200" smtClean="0">
              <a:solidFill>
                <a:schemeClr val="tx1"/>
              </a:solidFill>
              <a:effectLst>
                <a:outerShdw blurRad="38100" dist="38100" dir="2700000" algn="tl">
                  <a:srgbClr val="000000">
                    <a:alpha val="43137"/>
                  </a:srgbClr>
                </a:outerShdw>
              </a:effectLst>
              <a:ea typeface="MS PGothic" panose="020B0600070205080204" pitchFamily="34" charset="-128"/>
            </a:rPr>
            <a:t>Días de atención</a:t>
          </a:r>
          <a:r>
            <a:rPr lang="es-CO" altLang="es-CO" sz="1400" i="1" kern="1200" smtClean="0">
              <a:solidFill>
                <a:schemeClr val="tx1"/>
              </a:solidFill>
              <a:effectLst>
                <a:outerShdw blurRad="38100" dist="38100" dir="2700000" algn="tl">
                  <a:srgbClr val="000000">
                    <a:alpha val="43137"/>
                  </a:srgbClr>
                </a:outerShdw>
              </a:effectLst>
              <a:ea typeface="MS PGothic" panose="020B0600070205080204" pitchFamily="34" charset="-128"/>
            </a:rPr>
            <a:t>:</a:t>
          </a:r>
        </a:p>
        <a:p>
          <a:pPr lvl="0" algn="ctr" defTabSz="622300">
            <a:lnSpc>
              <a:spcPct val="90000"/>
            </a:lnSpc>
            <a:spcBef>
              <a:spcPct val="0"/>
            </a:spcBef>
            <a:spcAft>
              <a:spcPct val="35000"/>
            </a:spcAft>
          </a:pPr>
          <a:r>
            <a:rPr lang="es-CO" altLang="es-CO" sz="1400" i="1" kern="1200" smtClean="0">
              <a:solidFill>
                <a:schemeClr val="tx1"/>
              </a:solidFill>
              <a:effectLst>
                <a:outerShdw blurRad="38100" dist="38100" dir="2700000" algn="tl">
                  <a:srgbClr val="000000">
                    <a:alpha val="43137"/>
                  </a:srgbClr>
                </a:outerShdw>
              </a:effectLst>
              <a:ea typeface="MS PGothic" panose="020B0600070205080204" pitchFamily="34" charset="-128"/>
            </a:rPr>
            <a:t> </a:t>
          </a:r>
          <a:r>
            <a:rPr lang="es-CO" altLang="es-CO" sz="1400" kern="1200" smtClean="0">
              <a:solidFill>
                <a:schemeClr val="tx1"/>
              </a:solidFill>
              <a:ea typeface="MS PGothic" panose="020B0600070205080204" pitchFamily="34" charset="-128"/>
            </a:rPr>
            <a:t>220 días del año</a:t>
          </a:r>
          <a:endParaRPr lang="es-CO" sz="1400" kern="1200" dirty="0">
            <a:solidFill>
              <a:schemeClr val="tx1"/>
            </a:solidFill>
            <a:latin typeface="Arial Narrow" panose="020B0606020202030204" pitchFamily="34" charset="0"/>
          </a:endParaRPr>
        </a:p>
      </dsp:txBody>
      <dsp:txXfrm>
        <a:off x="3100196" y="3540648"/>
        <a:ext cx="2722736" cy="1498949"/>
      </dsp:txXfrm>
    </dsp:sp>
    <dsp:sp modelId="{035F14FD-0672-4F8C-AB55-89ACA6CC6801}">
      <dsp:nvSpPr>
        <dsp:cNvPr id="0" name=""/>
        <dsp:cNvSpPr/>
      </dsp:nvSpPr>
      <dsp:spPr>
        <a:xfrm>
          <a:off x="5987840" y="3494013"/>
          <a:ext cx="2816006" cy="159221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altLang="es-CO" sz="1400" b="1" i="1" kern="1200" dirty="0" smtClean="0">
              <a:solidFill>
                <a:schemeClr val="tx1"/>
              </a:solidFill>
              <a:effectLst>
                <a:outerShdw blurRad="38100" dist="38100" dir="2700000" algn="tl">
                  <a:srgbClr val="000000">
                    <a:alpha val="43137"/>
                  </a:srgbClr>
                </a:outerShdw>
              </a:effectLst>
              <a:ea typeface="MS PGothic" panose="020B0600070205080204" pitchFamily="34" charset="-128"/>
            </a:rPr>
            <a:t>Tipo de ración suministrada y aporte Nutricional</a:t>
          </a:r>
          <a:r>
            <a:rPr lang="es-CO" altLang="es-CO" sz="1400" i="1" kern="1200" dirty="0" smtClean="0">
              <a:solidFill>
                <a:schemeClr val="tx1"/>
              </a:solidFill>
              <a:effectLst>
                <a:outerShdw blurRad="38100" dist="38100" dir="2700000" algn="tl">
                  <a:srgbClr val="000000">
                    <a:alpha val="43137"/>
                  </a:srgbClr>
                </a:outerShdw>
              </a:effectLst>
              <a:ea typeface="MS PGothic" panose="020B0600070205080204" pitchFamily="34" charset="-128"/>
            </a:rPr>
            <a:t>: </a:t>
          </a:r>
        </a:p>
        <a:p>
          <a:pPr lvl="0" algn="ctr" defTabSz="622300">
            <a:lnSpc>
              <a:spcPct val="90000"/>
            </a:lnSpc>
            <a:spcBef>
              <a:spcPct val="0"/>
            </a:spcBef>
            <a:spcAft>
              <a:spcPct val="35000"/>
            </a:spcAft>
          </a:pPr>
          <a:r>
            <a:rPr lang="es-CO" altLang="es-CO" sz="1400" kern="1200" dirty="0" smtClean="0">
              <a:solidFill>
                <a:schemeClr val="tx1"/>
              </a:solidFill>
              <a:ea typeface="MS PGothic" panose="020B0600070205080204" pitchFamily="34" charset="-128"/>
            </a:rPr>
            <a:t>Ración preparada en sitio que aporta el 70%</a:t>
          </a:r>
          <a:endParaRPr lang="es-CO" sz="1400" kern="1200" dirty="0">
            <a:solidFill>
              <a:schemeClr val="tx1"/>
            </a:solidFill>
            <a:latin typeface="Arial Narrow" panose="020B0606020202030204" pitchFamily="34" charset="0"/>
          </a:endParaRPr>
        </a:p>
      </dsp:txBody>
      <dsp:txXfrm>
        <a:off x="6034475" y="3540648"/>
        <a:ext cx="2722736" cy="149894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E09F1-002D-43FA-9028-098E2E7FC0D2}">
      <dsp:nvSpPr>
        <dsp:cNvPr id="0" name=""/>
        <dsp:cNvSpPr/>
      </dsp:nvSpPr>
      <dsp:spPr>
        <a:xfrm>
          <a:off x="578877" y="0"/>
          <a:ext cx="3079495" cy="205298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A90B32B-B439-4F1E-90DC-75A55DF86EFF}">
      <dsp:nvSpPr>
        <dsp:cNvPr id="0" name=""/>
        <dsp:cNvSpPr/>
      </dsp:nvSpPr>
      <dsp:spPr>
        <a:xfrm>
          <a:off x="3786952" y="2181366"/>
          <a:ext cx="4362885" cy="26948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altLang="es-CO" sz="1400" kern="1200" smtClean="0">
              <a:ea typeface="Calibri" panose="020F0502020204030204" pitchFamily="34" charset="0"/>
              <a:cs typeface="Arial" panose="020B0604020202020204" pitchFamily="34" charset="0"/>
            </a:rPr>
            <a:t>Garantizar el servicio de educación inicial a niños, niñas de primera infancia, mujeres gestantes en el ,marco de la atención integral, reconociendo y respetando la diversidad y desarrollando enfoques diferenciales para garantizar la igualdad y la equidad en la atención. Responde a características propias de los territorios y las comunidades</a:t>
          </a:r>
        </a:p>
        <a:p>
          <a:pPr lvl="0" algn="ctr" defTabSz="622300">
            <a:lnSpc>
              <a:spcPct val="90000"/>
            </a:lnSpc>
            <a:spcBef>
              <a:spcPct val="0"/>
            </a:spcBef>
            <a:spcAft>
              <a:spcPct val="35000"/>
            </a:spcAft>
          </a:pPr>
          <a:endParaRPr lang="es-CO" altLang="es-CO" sz="1400" kern="1200" smtClean="0">
            <a:ea typeface="Calibri" panose="020F0502020204030204" pitchFamily="34" charset="0"/>
            <a:cs typeface="Arial" panose="020B0604020202020204" pitchFamily="34" charset="0"/>
          </a:endParaRPr>
        </a:p>
        <a:p>
          <a:pPr lvl="0" algn="ctr" defTabSz="622300">
            <a:lnSpc>
              <a:spcPct val="90000"/>
            </a:lnSpc>
            <a:spcBef>
              <a:spcPct val="0"/>
            </a:spcBef>
            <a:spcAft>
              <a:spcPct val="35000"/>
            </a:spcAft>
          </a:pPr>
          <a:r>
            <a:rPr lang="es-CO" altLang="es-CO" sz="1400" b="1" i="1" kern="120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Estructura Operativa</a:t>
          </a:r>
          <a:r>
            <a:rPr lang="es-CO" altLang="es-CO" sz="1400" i="1" kern="120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400" kern="1200" smtClean="0">
              <a:ea typeface="Calibri" panose="020F0502020204030204" pitchFamily="34" charset="0"/>
              <a:cs typeface="Arial" panose="020B0604020202020204" pitchFamily="34" charset="0"/>
            </a:rPr>
            <a:t>Tiene tres formas de atención actualmente, pero puede ajustarse en el proceso de concertación por las condiciones culturales y del territorio.</a:t>
          </a:r>
          <a:endParaRPr lang="es-CO" sz="1400" kern="1200" dirty="0">
            <a:latin typeface="Arial Narrow" panose="020B0606020202030204" pitchFamily="34" charset="0"/>
          </a:endParaRPr>
        </a:p>
      </dsp:txBody>
      <dsp:txXfrm>
        <a:off x="3786952" y="2181366"/>
        <a:ext cx="4362885" cy="2694877"/>
      </dsp:txXfrm>
    </dsp:sp>
    <dsp:sp modelId="{5162FD48-2B92-4464-9B5B-30C247E36B77}">
      <dsp:nvSpPr>
        <dsp:cNvPr id="0" name=""/>
        <dsp:cNvSpPr/>
      </dsp:nvSpPr>
      <dsp:spPr>
        <a:xfrm>
          <a:off x="3402015" y="1796760"/>
          <a:ext cx="1047795" cy="1048066"/>
        </a:xfrm>
        <a:prstGeom prst="halfFrame">
          <a:avLst>
            <a:gd name="adj1" fmla="val 25770"/>
            <a:gd name="adj2" fmla="val 257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9114A6-55A0-4F39-A107-C7F04DDB3991}">
      <dsp:nvSpPr>
        <dsp:cNvPr id="0" name=""/>
        <dsp:cNvSpPr/>
      </dsp:nvSpPr>
      <dsp:spPr>
        <a:xfrm rot="5400000">
          <a:off x="7517191" y="1796895"/>
          <a:ext cx="1048066" cy="1047795"/>
        </a:xfrm>
        <a:prstGeom prst="halfFrame">
          <a:avLst>
            <a:gd name="adj1" fmla="val 25770"/>
            <a:gd name="adj2" fmla="val 25770"/>
          </a:avLst>
        </a:prstGeom>
        <a:gradFill rotWithShape="0">
          <a:gsLst>
            <a:gs pos="0">
              <a:schemeClr val="accent4">
                <a:hueOff val="3465231"/>
                <a:satOff val="-15989"/>
                <a:lumOff val="588"/>
                <a:alphaOff val="0"/>
                <a:satMod val="103000"/>
                <a:lumMod val="102000"/>
                <a:tint val="94000"/>
              </a:schemeClr>
            </a:gs>
            <a:gs pos="50000">
              <a:schemeClr val="accent4">
                <a:hueOff val="3465231"/>
                <a:satOff val="-15989"/>
                <a:lumOff val="588"/>
                <a:alphaOff val="0"/>
                <a:satMod val="110000"/>
                <a:lumMod val="100000"/>
                <a:shade val="100000"/>
              </a:schemeClr>
            </a:gs>
            <a:gs pos="100000">
              <a:schemeClr val="accent4">
                <a:hueOff val="3465231"/>
                <a:satOff val="-15989"/>
                <a:lumOff val="58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E00E4AE-7900-45C7-9186-833083E560F1}">
      <dsp:nvSpPr>
        <dsp:cNvPr id="0" name=""/>
        <dsp:cNvSpPr/>
      </dsp:nvSpPr>
      <dsp:spPr>
        <a:xfrm rot="16200000">
          <a:off x="3401879" y="4213446"/>
          <a:ext cx="1048066" cy="1047795"/>
        </a:xfrm>
        <a:prstGeom prst="halfFrame">
          <a:avLst>
            <a:gd name="adj1" fmla="val 25770"/>
            <a:gd name="adj2" fmla="val 25770"/>
          </a:avLst>
        </a:prstGeom>
        <a:gradFill rotWithShape="0">
          <a:gsLst>
            <a:gs pos="0">
              <a:schemeClr val="accent4">
                <a:hueOff val="6930461"/>
                <a:satOff val="-31979"/>
                <a:lumOff val="1177"/>
                <a:alphaOff val="0"/>
                <a:satMod val="103000"/>
                <a:lumMod val="102000"/>
                <a:tint val="94000"/>
              </a:schemeClr>
            </a:gs>
            <a:gs pos="50000">
              <a:schemeClr val="accent4">
                <a:hueOff val="6930461"/>
                <a:satOff val="-31979"/>
                <a:lumOff val="1177"/>
                <a:alphaOff val="0"/>
                <a:satMod val="110000"/>
                <a:lumMod val="100000"/>
                <a:shade val="100000"/>
              </a:schemeClr>
            </a:gs>
            <a:gs pos="100000">
              <a:schemeClr val="accent4">
                <a:hueOff val="6930461"/>
                <a:satOff val="-31979"/>
                <a:lumOff val="1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8434A81-E032-4FB6-84A6-D48D6CF05FD2}">
      <dsp:nvSpPr>
        <dsp:cNvPr id="0" name=""/>
        <dsp:cNvSpPr/>
      </dsp:nvSpPr>
      <dsp:spPr>
        <a:xfrm rot="10800000">
          <a:off x="7517326" y="4213310"/>
          <a:ext cx="1047795" cy="1048066"/>
        </a:xfrm>
        <a:prstGeom prst="halfFrame">
          <a:avLst>
            <a:gd name="adj1" fmla="val 25770"/>
            <a:gd name="adj2" fmla="val 2577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0EE1E-8447-2E4F-816C-D46524A19502}">
      <dsp:nvSpPr>
        <dsp:cNvPr id="0" name=""/>
        <dsp:cNvSpPr/>
      </dsp:nvSpPr>
      <dsp:spPr>
        <a:xfrm>
          <a:off x="3234639" y="1421"/>
          <a:ext cx="1555604" cy="1555604"/>
        </a:xfrm>
        <a:prstGeom prst="ellipse">
          <a:avLst/>
        </a:prstGeom>
        <a:solidFill>
          <a:srgbClr val="D9B59D">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s-CO" sz="12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 diarios con las prácticas tradicionales y con el entorno </a:t>
          </a:r>
        </a:p>
      </dsp:txBody>
      <dsp:txXfrm>
        <a:off x="3462452" y="229234"/>
        <a:ext cx="1099978" cy="1099978"/>
      </dsp:txXfrm>
    </dsp:sp>
    <dsp:sp modelId="{D7D43620-8D15-1E4F-884E-D5C2562E22C9}">
      <dsp:nvSpPr>
        <dsp:cNvPr id="0" name=""/>
        <dsp:cNvSpPr/>
      </dsp:nvSpPr>
      <dsp:spPr>
        <a:xfrm rot="2700000">
          <a:off x="4623070" y="1333502"/>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sp:txBody>
      <dsp:txXfrm>
        <a:off x="4641185" y="1394772"/>
        <a:ext cx="288622" cy="315010"/>
      </dsp:txXfrm>
    </dsp:sp>
    <dsp:sp modelId="{B36DAECF-F3AF-2848-9077-FD6EA812165A}">
      <dsp:nvSpPr>
        <dsp:cNvPr id="0" name=""/>
        <dsp:cNvSpPr/>
      </dsp:nvSpPr>
      <dsp:spPr>
        <a:xfrm>
          <a:off x="4884717" y="1651499"/>
          <a:ext cx="1555604" cy="1555604"/>
        </a:xfrm>
        <a:prstGeom prst="ellipse">
          <a:avLst/>
        </a:prstGeom>
        <a:solidFill>
          <a:srgbClr val="D9B59D">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s-CO" sz="14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Encuentros comunitarios</a:t>
          </a:r>
        </a:p>
      </dsp:txBody>
      <dsp:txXfrm>
        <a:off x="5112530" y="1879312"/>
        <a:ext cx="1099978" cy="1099978"/>
      </dsp:txXfrm>
    </dsp:sp>
    <dsp:sp modelId="{2EFB0862-0AF4-F248-8B2B-677D98A391ED}">
      <dsp:nvSpPr>
        <dsp:cNvPr id="0" name=""/>
        <dsp:cNvSpPr/>
      </dsp:nvSpPr>
      <dsp:spPr>
        <a:xfrm rot="8100000">
          <a:off x="4639573" y="2983580"/>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kern="1200">
            <a:solidFill>
              <a:sysClr val="windowText" lastClr="000000"/>
            </a:solidFill>
            <a:latin typeface="Calibri"/>
            <a:ea typeface="+mn-ea"/>
            <a:cs typeface="+mn-cs"/>
          </a:endParaRPr>
        </a:p>
      </dsp:txBody>
      <dsp:txXfrm rot="10800000">
        <a:off x="4745153" y="3044850"/>
        <a:ext cx="288622" cy="315010"/>
      </dsp:txXfrm>
    </dsp:sp>
    <dsp:sp modelId="{F08B418F-5A29-B347-B75B-64AEF1B31BAD}">
      <dsp:nvSpPr>
        <dsp:cNvPr id="0" name=""/>
        <dsp:cNvSpPr/>
      </dsp:nvSpPr>
      <dsp:spPr>
        <a:xfrm>
          <a:off x="3234639" y="3301576"/>
          <a:ext cx="1555604" cy="1555604"/>
        </a:xfrm>
        <a:prstGeom prst="ellipse">
          <a:avLst/>
        </a:prstGeom>
        <a:solidFill>
          <a:srgbClr val="6A462E">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s-CO" sz="14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Encuentros en el hogar</a:t>
          </a:r>
        </a:p>
      </dsp:txBody>
      <dsp:txXfrm>
        <a:off x="3462452" y="3529389"/>
        <a:ext cx="1099978" cy="1099978"/>
      </dsp:txXfrm>
    </dsp:sp>
    <dsp:sp modelId="{E346D9F1-053D-5244-BACC-F976B3630D14}">
      <dsp:nvSpPr>
        <dsp:cNvPr id="0" name=""/>
        <dsp:cNvSpPr/>
      </dsp:nvSpPr>
      <dsp:spPr>
        <a:xfrm rot="13500000">
          <a:off x="2989495" y="3000083"/>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sp:txBody>
      <dsp:txXfrm rot="10800000">
        <a:off x="3095075" y="3148819"/>
        <a:ext cx="288622" cy="315010"/>
      </dsp:txXfrm>
    </dsp:sp>
    <dsp:sp modelId="{E28FF0DD-B117-3940-AFDF-E11096B6F5AE}">
      <dsp:nvSpPr>
        <dsp:cNvPr id="0" name=""/>
        <dsp:cNvSpPr/>
      </dsp:nvSpPr>
      <dsp:spPr>
        <a:xfrm>
          <a:off x="1584561" y="1651499"/>
          <a:ext cx="1555604" cy="1555604"/>
        </a:xfrm>
        <a:prstGeom prst="ellipse">
          <a:avLst/>
        </a:prstGeom>
        <a:solidFill>
          <a:srgbClr val="D9B59D">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s-CO" sz="12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Encuentros grupales con madres gestantes y mujeres en período de lactancia</a:t>
          </a:r>
        </a:p>
      </dsp:txBody>
      <dsp:txXfrm>
        <a:off x="1812374" y="1879312"/>
        <a:ext cx="1099978" cy="1099978"/>
      </dsp:txXfrm>
    </dsp:sp>
    <dsp:sp modelId="{EDFE7E34-87F8-0D4C-BC37-487F38C429B3}">
      <dsp:nvSpPr>
        <dsp:cNvPr id="0" name=""/>
        <dsp:cNvSpPr/>
      </dsp:nvSpPr>
      <dsp:spPr>
        <a:xfrm rot="18900000">
          <a:off x="2972992" y="1350005"/>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sp:txBody>
      <dsp:txXfrm>
        <a:off x="2991107" y="1498741"/>
        <a:ext cx="288622" cy="31501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ABD47-8807-4CC5-B97F-C86557913428}">
      <dsp:nvSpPr>
        <dsp:cNvPr id="0" name=""/>
        <dsp:cNvSpPr/>
      </dsp:nvSpPr>
      <dsp:spPr>
        <a:xfrm>
          <a:off x="795406" y="1172982"/>
          <a:ext cx="7688925" cy="3973589"/>
        </a:xfrm>
        <a:prstGeom prst="rect">
          <a:avLst/>
        </a:prstGeom>
        <a:solidFill>
          <a:schemeClr val="accent6">
            <a:tint val="4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52371F-DDF0-4EF0-8EE9-0EF3DB733FAC}">
      <dsp:nvSpPr>
        <dsp:cNvPr id="0" name=""/>
        <dsp:cNvSpPr/>
      </dsp:nvSpPr>
      <dsp:spPr>
        <a:xfrm>
          <a:off x="1025190" y="1637698"/>
          <a:ext cx="3570489" cy="3399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just" defTabSz="622300">
            <a:lnSpc>
              <a:spcPct val="90000"/>
            </a:lnSpc>
            <a:spcBef>
              <a:spcPct val="0"/>
            </a:spcBef>
            <a:spcAft>
              <a:spcPct val="35000"/>
            </a:spcAft>
          </a:pPr>
          <a:r>
            <a:rPr lang="es-CO" sz="1400" b="1" kern="1200" dirty="0" smtClean="0">
              <a:latin typeface="Arial Narrow" panose="020B0606020202030204" pitchFamily="34" charset="0"/>
            </a:rPr>
            <a:t>1. Implementación de la Modalidad Propia.</a:t>
          </a:r>
          <a:endParaRPr lang="es-CO" sz="1400" kern="1200" dirty="0" smtClean="0">
            <a:latin typeface="Arial Narrow" panose="020B0606020202030204" pitchFamily="34" charset="0"/>
          </a:endParaRPr>
        </a:p>
        <a:p>
          <a:pPr lvl="0" algn="just" defTabSz="622300">
            <a:lnSpc>
              <a:spcPct val="90000"/>
            </a:lnSpc>
            <a:spcBef>
              <a:spcPct val="0"/>
            </a:spcBef>
            <a:spcAft>
              <a:spcPct val="35000"/>
            </a:spcAft>
          </a:pPr>
          <a:r>
            <a:rPr lang="es-CO" sz="1400" b="1" kern="1200" dirty="0" smtClean="0">
              <a:latin typeface="Arial Narrow" panose="020B0606020202030204" pitchFamily="34" charset="0"/>
            </a:rPr>
            <a:t>2. Aumento de la cobertura de atención a niños y niñas.</a:t>
          </a:r>
          <a:endParaRPr lang="es-CO" sz="1400" kern="1200" dirty="0" smtClean="0">
            <a:latin typeface="Arial Narrow" panose="020B0606020202030204" pitchFamily="34" charset="0"/>
          </a:endParaRPr>
        </a:p>
        <a:p>
          <a:pPr lvl="0" algn="just" defTabSz="622300">
            <a:lnSpc>
              <a:spcPct val="90000"/>
            </a:lnSpc>
            <a:spcBef>
              <a:spcPct val="0"/>
            </a:spcBef>
            <a:spcAft>
              <a:spcPct val="35000"/>
            </a:spcAft>
          </a:pPr>
          <a:r>
            <a:rPr lang="es-CO" sz="1400" b="1" kern="1200" dirty="0" smtClean="0">
              <a:latin typeface="Arial Narrow" panose="020B0606020202030204" pitchFamily="34" charset="0"/>
            </a:rPr>
            <a:t>3. Fortalecimiento de los HCB</a:t>
          </a:r>
          <a:endParaRPr lang="es-CO" sz="1400" kern="1200" dirty="0" smtClean="0">
            <a:latin typeface="Arial Narrow" panose="020B0606020202030204" pitchFamily="34" charset="0"/>
          </a:endParaRPr>
        </a:p>
        <a:p>
          <a:pPr lvl="0" algn="just" defTabSz="622300">
            <a:lnSpc>
              <a:spcPct val="90000"/>
            </a:lnSpc>
            <a:spcBef>
              <a:spcPct val="0"/>
            </a:spcBef>
            <a:spcAft>
              <a:spcPct val="35000"/>
            </a:spcAft>
          </a:pPr>
          <a:r>
            <a:rPr lang="es-CO" sz="1400" b="1" kern="1200" dirty="0" smtClean="0">
              <a:latin typeface="Arial Narrow" panose="020B0606020202030204" pitchFamily="34" charset="0"/>
            </a:rPr>
            <a:t>4. EAS comprometidas con el desarrollo integral de los Niños y Niñas</a:t>
          </a:r>
          <a:endParaRPr lang="es-CO" sz="1400" kern="1200" dirty="0" smtClean="0">
            <a:latin typeface="Arial Narrow" panose="020B0606020202030204" pitchFamily="34" charset="0"/>
          </a:endParaRPr>
        </a:p>
        <a:p>
          <a:pPr lvl="0" algn="just" defTabSz="622300">
            <a:lnSpc>
              <a:spcPct val="90000"/>
            </a:lnSpc>
            <a:spcBef>
              <a:spcPct val="0"/>
            </a:spcBef>
            <a:spcAft>
              <a:spcPct val="35000"/>
            </a:spcAft>
          </a:pPr>
          <a:r>
            <a:rPr lang="es-CO" sz="1400" b="1" kern="1200" dirty="0" smtClean="0">
              <a:latin typeface="Arial Narrow" panose="020B0606020202030204" pitchFamily="34" charset="0"/>
            </a:rPr>
            <a:t>5. Firma del Pacto Por la Legalidad y La Transparencia en la ejecución de los recursos públicos de la primera infancia.</a:t>
          </a:r>
          <a:endParaRPr lang="es-CO" sz="1400" kern="1200" dirty="0" smtClean="0">
            <a:latin typeface="Arial Narrow" panose="020B0606020202030204" pitchFamily="34" charset="0"/>
          </a:endParaRPr>
        </a:p>
        <a:p>
          <a:pPr lvl="0" algn="just" defTabSz="622300">
            <a:lnSpc>
              <a:spcPct val="90000"/>
            </a:lnSpc>
            <a:spcBef>
              <a:spcPct val="0"/>
            </a:spcBef>
            <a:spcAft>
              <a:spcPct val="35000"/>
            </a:spcAft>
          </a:pPr>
          <a:r>
            <a:rPr lang="es-CO" sz="1400" b="1" kern="1200" dirty="0" smtClean="0">
              <a:latin typeface="Arial Narrow" panose="020B0606020202030204" pitchFamily="34" charset="0"/>
            </a:rPr>
            <a:t>6. Disminución de índices de DNT Aguda en el Distrito de Riohacha y Dibulla.</a:t>
          </a:r>
          <a:endParaRPr lang="es-CO" sz="1400" kern="1200" dirty="0" smtClean="0">
            <a:latin typeface="Arial Narrow" panose="020B0606020202030204" pitchFamily="34" charset="0"/>
          </a:endParaRPr>
        </a:p>
        <a:p>
          <a:pPr lvl="0" algn="just" defTabSz="622300">
            <a:lnSpc>
              <a:spcPct val="90000"/>
            </a:lnSpc>
            <a:spcBef>
              <a:spcPct val="0"/>
            </a:spcBef>
            <a:spcAft>
              <a:spcPct val="35000"/>
            </a:spcAft>
          </a:pPr>
          <a:r>
            <a:rPr lang="es-CO" sz="1400" b="1" kern="1200" dirty="0" smtClean="0">
              <a:latin typeface="Arial Narrow" panose="020B0606020202030204" pitchFamily="34" charset="0"/>
            </a:rPr>
            <a:t>7. Atención Integral de Niños y Niñas en Medidas Cautelares del Distrito de Riohacha.</a:t>
          </a:r>
          <a:endParaRPr lang="es-CO" sz="1400" kern="1200" dirty="0">
            <a:latin typeface="Arial Narrow" panose="020B0606020202030204" pitchFamily="34" charset="0"/>
          </a:endParaRPr>
        </a:p>
      </dsp:txBody>
      <dsp:txXfrm>
        <a:off x="1025190" y="1637698"/>
        <a:ext cx="3570489" cy="3399357"/>
      </dsp:txXfrm>
    </dsp:sp>
    <dsp:sp modelId="{EBACA1A2-0F63-42F7-917C-4CC2C07C0A02}">
      <dsp:nvSpPr>
        <dsp:cNvPr id="0" name=""/>
        <dsp:cNvSpPr/>
      </dsp:nvSpPr>
      <dsp:spPr>
        <a:xfrm>
          <a:off x="4675220" y="1637698"/>
          <a:ext cx="3570489" cy="3399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622300">
            <a:lnSpc>
              <a:spcPct val="90000"/>
            </a:lnSpc>
            <a:spcBef>
              <a:spcPct val="0"/>
            </a:spcBef>
            <a:spcAft>
              <a:spcPct val="35000"/>
            </a:spcAft>
          </a:pPr>
          <a:r>
            <a:rPr lang="es-CO" sz="1400" b="1" kern="1200" dirty="0" smtClean="0">
              <a:latin typeface="Arial Narrow" panose="020B0606020202030204" pitchFamily="34" charset="0"/>
            </a:rPr>
            <a:t>1. Vías de difícil Acceso en Zonal Rural</a:t>
          </a:r>
        </a:p>
        <a:p>
          <a:pPr lvl="0" algn="l" defTabSz="622300">
            <a:lnSpc>
              <a:spcPct val="90000"/>
            </a:lnSpc>
            <a:spcBef>
              <a:spcPct val="0"/>
            </a:spcBef>
            <a:spcAft>
              <a:spcPct val="35000"/>
            </a:spcAft>
          </a:pPr>
          <a:r>
            <a:rPr lang="es-CO" sz="1400" b="1" kern="1200" dirty="0" smtClean="0">
              <a:latin typeface="Arial Narrow" panose="020B0606020202030204" pitchFamily="34" charset="0"/>
            </a:rPr>
            <a:t>2. Falta</a:t>
          </a:r>
          <a:r>
            <a:rPr lang="es-CO" sz="1400" b="1" kern="1200" baseline="0" dirty="0" smtClean="0">
              <a:latin typeface="Arial Narrow" panose="020B0606020202030204" pitchFamily="34" charset="0"/>
            </a:rPr>
            <a:t> de Agua Potable</a:t>
          </a:r>
        </a:p>
        <a:p>
          <a:pPr lvl="0" algn="l" defTabSz="622300">
            <a:lnSpc>
              <a:spcPct val="90000"/>
            </a:lnSpc>
            <a:spcBef>
              <a:spcPct val="0"/>
            </a:spcBef>
            <a:spcAft>
              <a:spcPct val="35000"/>
            </a:spcAft>
          </a:pPr>
          <a:r>
            <a:rPr lang="es-CO" sz="1400" b="1" kern="1200" baseline="0" dirty="0" smtClean="0">
              <a:latin typeface="Arial Narrow" panose="020B0606020202030204" pitchFamily="34" charset="0"/>
            </a:rPr>
            <a:t>3. Aumento de la demanda de servicios por parte de la Población Venezolana</a:t>
          </a:r>
        </a:p>
        <a:p>
          <a:pPr lvl="0" algn="l" defTabSz="622300">
            <a:lnSpc>
              <a:spcPct val="90000"/>
            </a:lnSpc>
            <a:spcBef>
              <a:spcPct val="0"/>
            </a:spcBef>
            <a:spcAft>
              <a:spcPct val="35000"/>
            </a:spcAft>
          </a:pPr>
          <a:r>
            <a:rPr lang="es-CO" sz="1400" b="1" kern="1200" baseline="0" dirty="0" smtClean="0">
              <a:latin typeface="Arial Narrow" panose="020B0606020202030204" pitchFamily="34" charset="0"/>
            </a:rPr>
            <a:t>4. </a:t>
          </a:r>
          <a:endParaRPr lang="es-CO" sz="1400" b="1" kern="1200" dirty="0">
            <a:latin typeface="Arial Narrow" panose="020B0606020202030204" pitchFamily="34" charset="0"/>
          </a:endParaRPr>
        </a:p>
      </dsp:txBody>
      <dsp:txXfrm>
        <a:off x="4675220" y="1637698"/>
        <a:ext cx="3570489" cy="3399357"/>
      </dsp:txXfrm>
    </dsp:sp>
    <dsp:sp modelId="{3A606B28-1EDB-4035-B131-EBD3732D7288}">
      <dsp:nvSpPr>
        <dsp:cNvPr id="0" name=""/>
        <dsp:cNvSpPr/>
      </dsp:nvSpPr>
      <dsp:spPr>
        <a:xfrm>
          <a:off x="0" y="377779"/>
          <a:ext cx="1502433" cy="1502433"/>
        </a:xfrm>
        <a:prstGeom prst="plus">
          <a:avLst>
            <a:gd name="adj" fmla="val 3281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DE78EE-5E14-4DBC-B7B1-5BA5F93EFBF5}">
      <dsp:nvSpPr>
        <dsp:cNvPr id="0" name=""/>
        <dsp:cNvSpPr/>
      </dsp:nvSpPr>
      <dsp:spPr>
        <a:xfrm>
          <a:off x="7423789" y="918091"/>
          <a:ext cx="1414055" cy="484584"/>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E1EB47-2F11-4210-A3B0-B5B39A8487FC}">
      <dsp:nvSpPr>
        <dsp:cNvPr id="0" name=""/>
        <dsp:cNvSpPr/>
      </dsp:nvSpPr>
      <dsp:spPr>
        <a:xfrm>
          <a:off x="4639868" y="1644967"/>
          <a:ext cx="883" cy="3246713"/>
        </a:xfrm>
        <a:prstGeom prst="line">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3502E-9FF4-4BBF-A7C4-0713F203299C}">
      <dsp:nvSpPr>
        <dsp:cNvPr id="0" name=""/>
        <dsp:cNvSpPr/>
      </dsp:nvSpPr>
      <dsp:spPr>
        <a:xfrm>
          <a:off x="0" y="305079"/>
          <a:ext cx="8640725"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878BE7E-5200-4C4A-B6DC-F42000E8748E}">
      <dsp:nvSpPr>
        <dsp:cNvPr id="0" name=""/>
        <dsp:cNvSpPr/>
      </dsp:nvSpPr>
      <dsp:spPr>
        <a:xfrm>
          <a:off x="432036" y="39399"/>
          <a:ext cx="6048507" cy="5313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19" tIns="0" rIns="228619" bIns="0" numCol="1" spcCol="1270" anchor="ctr" anchorCtr="0">
          <a:noAutofit/>
        </a:bodyPr>
        <a:lstStyle/>
        <a:p>
          <a:pPr lvl="0" algn="just" defTabSz="800100">
            <a:lnSpc>
              <a:spcPct val="90000"/>
            </a:lnSpc>
            <a:spcBef>
              <a:spcPct val="0"/>
            </a:spcBef>
            <a:spcAft>
              <a:spcPct val="35000"/>
            </a:spcAft>
          </a:pPr>
          <a:r>
            <a:rPr lang="es-CO" sz="1800" kern="1200" dirty="0" smtClean="0">
              <a:solidFill>
                <a:schemeClr val="tx1"/>
              </a:solidFill>
              <a:latin typeface="Arial Narrow" panose="020B0606020202030204" pitchFamily="34" charset="0"/>
            </a:rPr>
            <a:t>Ajuste del Manual Operativo de la Modalidad</a:t>
          </a:r>
          <a:r>
            <a:rPr lang="es-CO" sz="1800" kern="1200" baseline="0" dirty="0" smtClean="0">
              <a:solidFill>
                <a:schemeClr val="tx1"/>
              </a:solidFill>
              <a:latin typeface="Arial Narrow" panose="020B0606020202030204" pitchFamily="34" charset="0"/>
            </a:rPr>
            <a:t> Propia   </a:t>
          </a:r>
          <a:endParaRPr lang="es-CO" sz="1800" kern="1200" dirty="0">
            <a:solidFill>
              <a:schemeClr val="tx1"/>
            </a:solidFill>
            <a:latin typeface="Arial Narrow" panose="020B0606020202030204" pitchFamily="34" charset="0"/>
          </a:endParaRPr>
        </a:p>
      </dsp:txBody>
      <dsp:txXfrm>
        <a:off x="457975" y="65338"/>
        <a:ext cx="5996629" cy="479482"/>
      </dsp:txXfrm>
    </dsp:sp>
    <dsp:sp modelId="{58E1FE2D-085C-4688-9EEE-C5C68E8FD16A}">
      <dsp:nvSpPr>
        <dsp:cNvPr id="0" name=""/>
        <dsp:cNvSpPr/>
      </dsp:nvSpPr>
      <dsp:spPr>
        <a:xfrm>
          <a:off x="0" y="1121559"/>
          <a:ext cx="8640725" cy="453600"/>
        </a:xfrm>
        <a:prstGeom prst="rect">
          <a:avLst/>
        </a:prstGeom>
        <a:solidFill>
          <a:schemeClr val="lt1">
            <a:alpha val="90000"/>
            <a:hueOff val="0"/>
            <a:satOff val="0"/>
            <a:lumOff val="0"/>
            <a:alphaOff val="0"/>
          </a:schemeClr>
        </a:solidFill>
        <a:ln w="6350" cap="flat" cmpd="sng" algn="ctr">
          <a:solidFill>
            <a:schemeClr val="accent4">
              <a:hueOff val="2598923"/>
              <a:satOff val="-11992"/>
              <a:lumOff val="44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B109F7C-3801-4D5B-A40E-2C70D367879B}">
      <dsp:nvSpPr>
        <dsp:cNvPr id="0" name=""/>
        <dsp:cNvSpPr/>
      </dsp:nvSpPr>
      <dsp:spPr>
        <a:xfrm>
          <a:off x="432036" y="855879"/>
          <a:ext cx="6048507" cy="531360"/>
        </a:xfrm>
        <a:prstGeom prst="roundRect">
          <a:avLst/>
        </a:prstGeom>
        <a:gradFill rotWithShape="0">
          <a:gsLst>
            <a:gs pos="0">
              <a:schemeClr val="accent4">
                <a:hueOff val="2598923"/>
                <a:satOff val="-11992"/>
                <a:lumOff val="441"/>
                <a:alphaOff val="0"/>
                <a:satMod val="103000"/>
                <a:lumMod val="102000"/>
                <a:tint val="94000"/>
              </a:schemeClr>
            </a:gs>
            <a:gs pos="50000">
              <a:schemeClr val="accent4">
                <a:hueOff val="2598923"/>
                <a:satOff val="-11992"/>
                <a:lumOff val="441"/>
                <a:alphaOff val="0"/>
                <a:satMod val="110000"/>
                <a:lumMod val="100000"/>
                <a:shade val="100000"/>
              </a:schemeClr>
            </a:gs>
            <a:gs pos="100000">
              <a:schemeClr val="accent4">
                <a:hueOff val="2598923"/>
                <a:satOff val="-11992"/>
                <a:lumOff val="44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19" tIns="0" rIns="228619" bIns="0" numCol="1" spcCol="1270" anchor="ctr" anchorCtr="0">
          <a:noAutofit/>
        </a:bodyPr>
        <a:lstStyle/>
        <a:p>
          <a:pPr lvl="0" algn="just" defTabSz="800100">
            <a:lnSpc>
              <a:spcPct val="90000"/>
            </a:lnSpc>
            <a:spcBef>
              <a:spcPct val="0"/>
            </a:spcBef>
            <a:spcAft>
              <a:spcPct val="35000"/>
            </a:spcAft>
          </a:pPr>
          <a:r>
            <a:rPr lang="es-CO" sz="1800" kern="1200" dirty="0" smtClean="0">
              <a:solidFill>
                <a:schemeClr val="tx1"/>
              </a:solidFill>
              <a:latin typeface="Arial Narrow" panose="020B0606020202030204" pitchFamily="34" charset="0"/>
            </a:rPr>
            <a:t>Realizar</a:t>
          </a:r>
          <a:r>
            <a:rPr lang="es-CO" sz="1800" kern="1200" baseline="0" dirty="0" smtClean="0">
              <a:solidFill>
                <a:schemeClr val="tx1"/>
              </a:solidFill>
              <a:latin typeface="Arial Narrow" panose="020B0606020202030204" pitchFamily="34" charset="0"/>
            </a:rPr>
            <a:t> una selección de coberturas y programas según ubicación geográfica</a:t>
          </a:r>
          <a:endParaRPr lang="es-CO" sz="1800" kern="1200" dirty="0">
            <a:solidFill>
              <a:schemeClr val="tx1"/>
            </a:solidFill>
            <a:latin typeface="Arial Narrow" panose="020B0606020202030204" pitchFamily="34" charset="0"/>
          </a:endParaRPr>
        </a:p>
      </dsp:txBody>
      <dsp:txXfrm>
        <a:off x="457975" y="881818"/>
        <a:ext cx="5996629" cy="479482"/>
      </dsp:txXfrm>
    </dsp:sp>
    <dsp:sp modelId="{9EB100A6-251B-4EF0-8A57-55C03BAAF3CE}">
      <dsp:nvSpPr>
        <dsp:cNvPr id="0" name=""/>
        <dsp:cNvSpPr/>
      </dsp:nvSpPr>
      <dsp:spPr>
        <a:xfrm>
          <a:off x="0" y="1938039"/>
          <a:ext cx="8640725" cy="453600"/>
        </a:xfrm>
        <a:prstGeom prst="rect">
          <a:avLst/>
        </a:prstGeom>
        <a:solidFill>
          <a:schemeClr val="lt1">
            <a:alpha val="90000"/>
            <a:hueOff val="0"/>
            <a:satOff val="0"/>
            <a:lumOff val="0"/>
            <a:alphaOff val="0"/>
          </a:schemeClr>
        </a:solidFill>
        <a:ln w="6350" cap="flat" cmpd="sng" algn="ctr">
          <a:solidFill>
            <a:schemeClr val="accent4">
              <a:hueOff val="5197846"/>
              <a:satOff val="-23984"/>
              <a:lumOff val="883"/>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F02D063-9F0F-4DB5-9CB5-22EE6A510E4D}">
      <dsp:nvSpPr>
        <dsp:cNvPr id="0" name=""/>
        <dsp:cNvSpPr/>
      </dsp:nvSpPr>
      <dsp:spPr>
        <a:xfrm>
          <a:off x="432036" y="1672359"/>
          <a:ext cx="6048507" cy="531360"/>
        </a:xfrm>
        <a:prstGeom prst="roundRect">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19" tIns="0" rIns="228619" bIns="0" numCol="1" spcCol="1270" anchor="ctr" anchorCtr="0">
          <a:noAutofit/>
        </a:bodyPr>
        <a:lstStyle/>
        <a:p>
          <a:pPr lvl="0" algn="just" defTabSz="800100">
            <a:lnSpc>
              <a:spcPct val="90000"/>
            </a:lnSpc>
            <a:spcBef>
              <a:spcPct val="0"/>
            </a:spcBef>
            <a:spcAft>
              <a:spcPct val="35000"/>
            </a:spcAft>
          </a:pPr>
          <a:r>
            <a:rPr lang="es-CO" sz="1800" kern="1200" baseline="0" dirty="0" smtClean="0">
              <a:solidFill>
                <a:schemeClr val="tx1"/>
              </a:solidFill>
              <a:latin typeface="Arial Narrow" panose="020B0606020202030204" pitchFamily="34" charset="0"/>
            </a:rPr>
            <a:t>Lograr una cobertura del 100%  de Niños y Niñas con atención integral en programas de primera Infancia.</a:t>
          </a:r>
          <a:endParaRPr lang="es-CO" sz="1800" kern="1200" dirty="0">
            <a:solidFill>
              <a:schemeClr val="tx1"/>
            </a:solidFill>
            <a:latin typeface="Arial Narrow" panose="020B0606020202030204" pitchFamily="34" charset="0"/>
          </a:endParaRPr>
        </a:p>
      </dsp:txBody>
      <dsp:txXfrm>
        <a:off x="457975" y="1698298"/>
        <a:ext cx="5996629" cy="479482"/>
      </dsp:txXfrm>
    </dsp:sp>
    <dsp:sp modelId="{6FBC062A-E474-43C7-B6D4-D2DBC7DBB193}">
      <dsp:nvSpPr>
        <dsp:cNvPr id="0" name=""/>
        <dsp:cNvSpPr/>
      </dsp:nvSpPr>
      <dsp:spPr>
        <a:xfrm>
          <a:off x="0" y="2754520"/>
          <a:ext cx="8640725" cy="453600"/>
        </a:xfrm>
        <a:prstGeom prst="rect">
          <a:avLst/>
        </a:prstGeom>
        <a:solidFill>
          <a:schemeClr val="lt1">
            <a:alpha val="90000"/>
            <a:hueOff val="0"/>
            <a:satOff val="0"/>
            <a:lumOff val="0"/>
            <a:alphaOff val="0"/>
          </a:schemeClr>
        </a:solidFill>
        <a:ln w="6350" cap="flat" cmpd="sng" algn="ctr">
          <a:solidFill>
            <a:schemeClr val="accent4">
              <a:hueOff val="7796769"/>
              <a:satOff val="-35976"/>
              <a:lumOff val="1324"/>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F81F2B6-D5C2-4039-A566-049E2C371EEC}">
      <dsp:nvSpPr>
        <dsp:cNvPr id="0" name=""/>
        <dsp:cNvSpPr/>
      </dsp:nvSpPr>
      <dsp:spPr>
        <a:xfrm>
          <a:off x="432036" y="2488840"/>
          <a:ext cx="6048507" cy="531360"/>
        </a:xfrm>
        <a:prstGeom prst="roundRect">
          <a:avLst/>
        </a:prstGeom>
        <a:gradFill rotWithShape="0">
          <a:gsLst>
            <a:gs pos="0">
              <a:schemeClr val="accent4">
                <a:hueOff val="7796769"/>
                <a:satOff val="-35976"/>
                <a:lumOff val="1324"/>
                <a:alphaOff val="0"/>
                <a:satMod val="103000"/>
                <a:lumMod val="102000"/>
                <a:tint val="94000"/>
              </a:schemeClr>
            </a:gs>
            <a:gs pos="50000">
              <a:schemeClr val="accent4">
                <a:hueOff val="7796769"/>
                <a:satOff val="-35976"/>
                <a:lumOff val="1324"/>
                <a:alphaOff val="0"/>
                <a:satMod val="110000"/>
                <a:lumMod val="100000"/>
                <a:shade val="100000"/>
              </a:schemeClr>
            </a:gs>
            <a:gs pos="100000">
              <a:schemeClr val="accent4">
                <a:hueOff val="7796769"/>
                <a:satOff val="-35976"/>
                <a:lumOff val="132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19" tIns="0" rIns="228619" bIns="0" numCol="1" spcCol="1270" anchor="ctr" anchorCtr="0">
          <a:noAutofit/>
        </a:bodyPr>
        <a:lstStyle/>
        <a:p>
          <a:pPr lvl="0" algn="just" defTabSz="800100">
            <a:lnSpc>
              <a:spcPct val="90000"/>
            </a:lnSpc>
            <a:spcBef>
              <a:spcPct val="0"/>
            </a:spcBef>
            <a:spcAft>
              <a:spcPct val="35000"/>
            </a:spcAft>
          </a:pPr>
          <a:r>
            <a:rPr lang="es-CO" sz="1800" kern="1200" baseline="0" dirty="0" smtClean="0">
              <a:solidFill>
                <a:schemeClr val="tx1"/>
              </a:solidFill>
              <a:latin typeface="Arial Narrow" panose="020B0606020202030204" pitchFamily="34" charset="0"/>
            </a:rPr>
            <a:t>Base de Datos “Cuéntame”, con calidad y sin concurrencias </a:t>
          </a:r>
          <a:endParaRPr lang="es-CO" sz="1800" kern="1200" dirty="0">
            <a:solidFill>
              <a:schemeClr val="tx1"/>
            </a:solidFill>
            <a:latin typeface="Arial Narrow" panose="020B0606020202030204" pitchFamily="34" charset="0"/>
          </a:endParaRPr>
        </a:p>
      </dsp:txBody>
      <dsp:txXfrm>
        <a:off x="457975" y="2514779"/>
        <a:ext cx="5996629" cy="479482"/>
      </dsp:txXfrm>
    </dsp:sp>
    <dsp:sp modelId="{6BA8D786-90E8-4458-AB64-ABEA2AFA4D8F}">
      <dsp:nvSpPr>
        <dsp:cNvPr id="0" name=""/>
        <dsp:cNvSpPr/>
      </dsp:nvSpPr>
      <dsp:spPr>
        <a:xfrm>
          <a:off x="0" y="3571000"/>
          <a:ext cx="8640725" cy="453600"/>
        </a:xfrm>
        <a:prstGeom prst="rect">
          <a:avLst/>
        </a:prstGeom>
        <a:solidFill>
          <a:schemeClr val="lt1">
            <a:alpha val="90000"/>
            <a:hueOff val="0"/>
            <a:satOff val="0"/>
            <a:lumOff val="0"/>
            <a:alphaOff val="0"/>
          </a:schemeClr>
        </a:solidFill>
        <a:ln w="6350" cap="flat" cmpd="sng" algn="ctr">
          <a:solidFill>
            <a:schemeClr val="accent4">
              <a:hueOff val="10395692"/>
              <a:satOff val="-47968"/>
              <a:lumOff val="17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071B34E-D136-4744-AD3C-5A2B51821AD7}">
      <dsp:nvSpPr>
        <dsp:cNvPr id="0" name=""/>
        <dsp:cNvSpPr/>
      </dsp:nvSpPr>
      <dsp:spPr>
        <a:xfrm>
          <a:off x="432036" y="3305320"/>
          <a:ext cx="6048507" cy="531360"/>
        </a:xfrm>
        <a:prstGeom prst="roundRect">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19" tIns="0" rIns="228619" bIns="0" numCol="1" spcCol="1270" anchor="ctr" anchorCtr="0">
          <a:noAutofit/>
        </a:bodyPr>
        <a:lstStyle/>
        <a:p>
          <a:pPr lvl="0" algn="just" defTabSz="800100" rtl="0">
            <a:lnSpc>
              <a:spcPct val="90000"/>
            </a:lnSpc>
            <a:spcBef>
              <a:spcPct val="0"/>
            </a:spcBef>
            <a:spcAft>
              <a:spcPct val="35000"/>
            </a:spcAft>
          </a:pPr>
          <a:r>
            <a:rPr lang="es-CO" sz="1800" kern="1200" baseline="0" dirty="0" smtClean="0">
              <a:solidFill>
                <a:schemeClr val="tx1"/>
              </a:solidFill>
              <a:latin typeface="Arial Narrow" panose="020B0606020202030204" pitchFamily="34" charset="0"/>
            </a:rPr>
            <a:t>Talento de humano suficiente para la realización de las actividades.</a:t>
          </a:r>
          <a:endParaRPr lang="es-CO" sz="1800" kern="1200" dirty="0">
            <a:solidFill>
              <a:schemeClr val="tx1"/>
            </a:solidFill>
            <a:latin typeface="Arial Narrow" panose="020B0606020202030204" pitchFamily="34" charset="0"/>
          </a:endParaRPr>
        </a:p>
      </dsp:txBody>
      <dsp:txXfrm>
        <a:off x="457975" y="3331259"/>
        <a:ext cx="5996629"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D5C64-FD62-48EB-8E25-FDB0B09EEF08}">
      <dsp:nvSpPr>
        <dsp:cNvPr id="0" name=""/>
        <dsp:cNvSpPr/>
      </dsp:nvSpPr>
      <dsp:spPr>
        <a:xfrm>
          <a:off x="1408" y="0"/>
          <a:ext cx="3588355" cy="4145164"/>
        </a:xfrm>
        <a:prstGeom prst="roundRect">
          <a:avLst>
            <a:gd name="adj" fmla="val 5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lvl="0" algn="r" defTabSz="1600200">
            <a:lnSpc>
              <a:spcPct val="90000"/>
            </a:lnSpc>
            <a:spcBef>
              <a:spcPct val="0"/>
            </a:spcBef>
            <a:spcAft>
              <a:spcPct val="35000"/>
            </a:spcAft>
          </a:pPr>
          <a:r>
            <a:rPr lang="es-CO" sz="3600" b="1" i="0" kern="1200" smtClean="0">
              <a:latin typeface="Arial Narrow" panose="020B0606020202030204" pitchFamily="34" charset="0"/>
            </a:rPr>
            <a:t>MISIÓN</a:t>
          </a:r>
          <a:endParaRPr lang="es-CO" sz="3600" b="1" i="0" kern="1200" dirty="0">
            <a:latin typeface="Arial Narrow" panose="020B0606020202030204" pitchFamily="34" charset="0"/>
          </a:endParaRPr>
        </a:p>
      </dsp:txBody>
      <dsp:txXfrm rot="16200000">
        <a:off x="-1339272" y="1340681"/>
        <a:ext cx="3399034" cy="717671"/>
      </dsp:txXfrm>
    </dsp:sp>
    <dsp:sp modelId="{732045DA-ADA3-4307-A71C-C6CA5599B91A}">
      <dsp:nvSpPr>
        <dsp:cNvPr id="0" name=""/>
        <dsp:cNvSpPr/>
      </dsp:nvSpPr>
      <dsp:spPr>
        <a:xfrm>
          <a:off x="719080" y="0"/>
          <a:ext cx="2673325" cy="414516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lvl="0" algn="just" defTabSz="1066800">
            <a:lnSpc>
              <a:spcPct val="90000"/>
            </a:lnSpc>
            <a:spcBef>
              <a:spcPct val="0"/>
            </a:spcBef>
            <a:spcAft>
              <a:spcPct val="35000"/>
            </a:spcAft>
          </a:pPr>
          <a:r>
            <a:rPr lang="es-CO" sz="2400" kern="1200" dirty="0" smtClean="0">
              <a:latin typeface="Arial Narrow" panose="020B0606020202030204" pitchFamily="34" charset="0"/>
            </a:rPr>
            <a:t>Trabajar con calidad y transparencia por el desarrollo y la protección integral de la primera infancia, la niñez, la adolescencia y el bienestar de las familias colombianas. </a:t>
          </a:r>
          <a:endParaRPr lang="es-CO" sz="2400" kern="1200" dirty="0">
            <a:latin typeface="Arial Narrow" panose="020B0606020202030204" pitchFamily="34" charset="0"/>
          </a:endParaRPr>
        </a:p>
      </dsp:txBody>
      <dsp:txXfrm>
        <a:off x="719080" y="0"/>
        <a:ext cx="2673325" cy="4145164"/>
      </dsp:txXfrm>
    </dsp:sp>
    <dsp:sp modelId="{6B7CD486-9EC0-4E58-AF44-F2ECD9543C7E}">
      <dsp:nvSpPr>
        <dsp:cNvPr id="0" name=""/>
        <dsp:cNvSpPr/>
      </dsp:nvSpPr>
      <dsp:spPr>
        <a:xfrm>
          <a:off x="3715357" y="0"/>
          <a:ext cx="3588355" cy="4145164"/>
        </a:xfrm>
        <a:prstGeom prst="roundRect">
          <a:avLst>
            <a:gd name="adj" fmla="val 5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lvl="0" algn="r" defTabSz="1600200">
            <a:lnSpc>
              <a:spcPct val="90000"/>
            </a:lnSpc>
            <a:spcBef>
              <a:spcPct val="0"/>
            </a:spcBef>
            <a:spcAft>
              <a:spcPct val="35000"/>
            </a:spcAft>
          </a:pPr>
          <a:r>
            <a:rPr lang="es-CO" sz="3600" b="1" kern="1200" smtClean="0">
              <a:latin typeface="Arial Narrow" panose="020B0606020202030204" pitchFamily="34" charset="0"/>
            </a:rPr>
            <a:t>VISIÓN</a:t>
          </a:r>
          <a:endParaRPr lang="es-CO" sz="3600" b="1" kern="1200" dirty="0">
            <a:latin typeface="Arial Narrow" panose="020B0606020202030204" pitchFamily="34" charset="0"/>
          </a:endParaRPr>
        </a:p>
      </dsp:txBody>
      <dsp:txXfrm rot="16200000">
        <a:off x="2374675" y="1340681"/>
        <a:ext cx="3399034" cy="717671"/>
      </dsp:txXfrm>
    </dsp:sp>
    <dsp:sp modelId="{7EC3DE72-F476-4BD2-B5C1-DD0C23077D06}">
      <dsp:nvSpPr>
        <dsp:cNvPr id="0" name=""/>
        <dsp:cNvSpPr/>
      </dsp:nvSpPr>
      <dsp:spPr>
        <a:xfrm rot="5400000">
          <a:off x="3428859" y="3282667"/>
          <a:ext cx="608879" cy="538253"/>
        </a:xfrm>
        <a:prstGeom prst="flowChartExtra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DD5917-38FF-44B2-AD31-FA3305F16692}">
      <dsp:nvSpPr>
        <dsp:cNvPr id="0" name=""/>
        <dsp:cNvSpPr/>
      </dsp:nvSpPr>
      <dsp:spPr>
        <a:xfrm>
          <a:off x="4433028" y="0"/>
          <a:ext cx="2673325" cy="414516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lvl="0" algn="just" defTabSz="1066800">
            <a:lnSpc>
              <a:spcPct val="90000"/>
            </a:lnSpc>
            <a:spcBef>
              <a:spcPct val="0"/>
            </a:spcBef>
            <a:spcAft>
              <a:spcPct val="35000"/>
            </a:spcAft>
          </a:pPr>
          <a:r>
            <a:rPr lang="es-CO" sz="2400" kern="1200" dirty="0" smtClean="0">
              <a:latin typeface="Arial Narrow" panose="020B0606020202030204" pitchFamily="34" charset="0"/>
            </a:rPr>
            <a:t>Cambiar el mundo de las nuevas generaciones y sus familias, siendo referente en estándares de calidad y contribuyendo a la construcción de una sociedad en paz, próspera y equitativa.</a:t>
          </a:r>
          <a:endParaRPr lang="es-CO" sz="2400" kern="1200" dirty="0">
            <a:latin typeface="Arial Narrow" panose="020B0606020202030204" pitchFamily="34" charset="0"/>
          </a:endParaRPr>
        </a:p>
      </dsp:txBody>
      <dsp:txXfrm>
        <a:off x="4433028" y="0"/>
        <a:ext cx="2673325" cy="41451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A26DA-C09C-4A5A-BC53-0C3F45C96BFA}">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992F50-7E1E-4F8B-B521-0DC36D278D18}">
      <dsp:nvSpPr>
        <dsp:cNvPr id="0" name=""/>
        <dsp:cNvSpPr/>
      </dsp:nvSpPr>
      <dsp:spPr>
        <a:xfrm>
          <a:off x="509717" y="338558"/>
          <a:ext cx="5026959" cy="67755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lvl="0" algn="l" defTabSz="889000">
            <a:lnSpc>
              <a:spcPct val="90000"/>
            </a:lnSpc>
            <a:spcBef>
              <a:spcPct val="0"/>
            </a:spcBef>
            <a:spcAft>
              <a:spcPct val="35000"/>
            </a:spcAft>
          </a:pPr>
          <a:r>
            <a:rPr lang="es-ES" sz="2000" b="1" kern="1200" dirty="0">
              <a:latin typeface="Arial Narrow" panose="020B0606020202030204" pitchFamily="34" charset="0"/>
            </a:rPr>
            <a:t>15 Municipios</a:t>
          </a:r>
        </a:p>
      </dsp:txBody>
      <dsp:txXfrm>
        <a:off x="509717" y="338558"/>
        <a:ext cx="5026959" cy="677550"/>
      </dsp:txXfrm>
    </dsp:sp>
    <dsp:sp modelId="{7EDF72D0-4943-48C4-97A4-656A7F47E8D6}">
      <dsp:nvSpPr>
        <dsp:cNvPr id="0" name=""/>
        <dsp:cNvSpPr/>
      </dsp:nvSpPr>
      <dsp:spPr>
        <a:xfrm>
          <a:off x="86248" y="253864"/>
          <a:ext cx="846937" cy="846937"/>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0AC5A3-3225-49EB-9974-E26F9D4AE247}">
      <dsp:nvSpPr>
        <dsp:cNvPr id="0" name=""/>
        <dsp:cNvSpPr/>
      </dsp:nvSpPr>
      <dsp:spPr>
        <a:xfrm>
          <a:off x="995230" y="1354558"/>
          <a:ext cx="4541446" cy="677550"/>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lvl="0" algn="l" defTabSz="889000">
            <a:lnSpc>
              <a:spcPct val="90000"/>
            </a:lnSpc>
            <a:spcBef>
              <a:spcPct val="0"/>
            </a:spcBef>
            <a:spcAft>
              <a:spcPct val="35000"/>
            </a:spcAft>
          </a:pPr>
          <a:r>
            <a:rPr kumimoji="0" lang="es-CO" sz="2000" b="1" i="0" u="none" strike="noStrike" kern="1200" cap="none" normalizeH="0" baseline="0" dirty="0" smtClean="0">
              <a:ln>
                <a:noFill/>
              </a:ln>
              <a:solidFill>
                <a:schemeClr val="bg1"/>
              </a:solidFill>
              <a:effectLst/>
              <a:latin typeface="Arial Narrow" panose="020B0606020202030204" pitchFamily="34" charset="0"/>
              <a:cs typeface="Arial" panose="020B0604020202020204" pitchFamily="34" charset="0"/>
            </a:rPr>
            <a:t>1.012.926 </a:t>
          </a:r>
          <a:r>
            <a:rPr lang="es-ES" sz="2000" b="1" kern="1200" dirty="0" smtClean="0">
              <a:latin typeface="Arial Narrow" panose="020B0606020202030204" pitchFamily="34" charset="0"/>
            </a:rPr>
            <a:t>Habitantes</a:t>
          </a:r>
          <a:endParaRPr lang="es-ES" sz="2000" b="1" kern="1200" dirty="0">
            <a:latin typeface="Arial Narrow" panose="020B0606020202030204" pitchFamily="34" charset="0"/>
          </a:endParaRPr>
        </a:p>
      </dsp:txBody>
      <dsp:txXfrm>
        <a:off x="995230" y="1354558"/>
        <a:ext cx="4541446" cy="677550"/>
      </dsp:txXfrm>
    </dsp:sp>
    <dsp:sp modelId="{92450301-D53B-40A6-A507-D8ABFA18A3D6}">
      <dsp:nvSpPr>
        <dsp:cNvPr id="0" name=""/>
        <dsp:cNvSpPr/>
      </dsp:nvSpPr>
      <dsp:spPr>
        <a:xfrm>
          <a:off x="571761" y="1269864"/>
          <a:ext cx="846937" cy="846937"/>
        </a:xfrm>
        <a:prstGeom prst="ellipse">
          <a:avLst/>
        </a:prstGeom>
        <a:blipFill rotWithShape="0">
          <a:blip xmlns:r="http://schemas.openxmlformats.org/officeDocument/2006/relationships" r:embed="rId2"/>
          <a:stretch>
            <a:fillRect/>
          </a:stretch>
        </a:blip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2E6F6C-6B22-41BE-809C-4B7AE845E67A}">
      <dsp:nvSpPr>
        <dsp:cNvPr id="0" name=""/>
        <dsp:cNvSpPr/>
      </dsp:nvSpPr>
      <dsp:spPr>
        <a:xfrm>
          <a:off x="1144243" y="2370558"/>
          <a:ext cx="4392433" cy="677550"/>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lvl="0" algn="l" defTabSz="889000">
            <a:lnSpc>
              <a:spcPct val="90000"/>
            </a:lnSpc>
            <a:spcBef>
              <a:spcPct val="0"/>
            </a:spcBef>
            <a:spcAft>
              <a:spcPct val="35000"/>
            </a:spcAft>
          </a:pPr>
          <a:r>
            <a:rPr lang="es-ES" sz="2000" b="1" kern="1200" dirty="0" smtClean="0"/>
            <a:t>281.074 Personas Indígenas</a:t>
          </a:r>
          <a:endParaRPr lang="es-ES" sz="2000" b="1" kern="1200" dirty="0">
            <a:latin typeface="Arial Narrow" panose="020B0606020202030204" pitchFamily="34" charset="0"/>
          </a:endParaRPr>
        </a:p>
      </dsp:txBody>
      <dsp:txXfrm>
        <a:off x="1144243" y="2370558"/>
        <a:ext cx="4392433" cy="677550"/>
      </dsp:txXfrm>
    </dsp:sp>
    <dsp:sp modelId="{40EA06DF-B610-4A72-9BA2-7A2225A784E9}">
      <dsp:nvSpPr>
        <dsp:cNvPr id="0" name=""/>
        <dsp:cNvSpPr/>
      </dsp:nvSpPr>
      <dsp:spPr>
        <a:xfrm>
          <a:off x="720774" y="2285864"/>
          <a:ext cx="846937" cy="846937"/>
        </a:xfrm>
        <a:prstGeom prst="ellipse">
          <a:avLst/>
        </a:prstGeom>
        <a:blipFill rotWithShape="0">
          <a:blip xmlns:r="http://schemas.openxmlformats.org/officeDocument/2006/relationships" r:embed="rId3"/>
          <a:stretch>
            <a:fillRect/>
          </a:stretch>
        </a:blip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1E8373-AC93-4AA9-921A-DB8B932E3DF5}">
      <dsp:nvSpPr>
        <dsp:cNvPr id="0" name=""/>
        <dsp:cNvSpPr/>
      </dsp:nvSpPr>
      <dsp:spPr>
        <a:xfrm>
          <a:off x="995230" y="3386558"/>
          <a:ext cx="4541446" cy="677550"/>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lvl="0" algn="l" defTabSz="889000">
            <a:lnSpc>
              <a:spcPct val="90000"/>
            </a:lnSpc>
            <a:spcBef>
              <a:spcPct val="0"/>
            </a:spcBef>
            <a:spcAft>
              <a:spcPct val="35000"/>
            </a:spcAft>
          </a:pPr>
          <a:r>
            <a:rPr lang="es-ES" sz="2000" b="1" kern="1200" dirty="0">
              <a:latin typeface="Arial Narrow" panose="020B0606020202030204" pitchFamily="34" charset="0"/>
            </a:rPr>
            <a:t>20.848 </a:t>
          </a:r>
          <a:r>
            <a:rPr lang="es-ES" sz="2000" b="1" kern="1200" dirty="0" smtClean="0">
              <a:latin typeface="Arial Narrow" panose="020B0606020202030204" pitchFamily="34" charset="0"/>
            </a:rPr>
            <a:t>Km2</a:t>
          </a:r>
          <a:endParaRPr lang="es-ES" sz="2000" b="1" kern="1200" dirty="0">
            <a:latin typeface="Arial Narrow" panose="020B0606020202030204" pitchFamily="34" charset="0"/>
          </a:endParaRPr>
        </a:p>
      </dsp:txBody>
      <dsp:txXfrm>
        <a:off x="995230" y="3386558"/>
        <a:ext cx="4541446" cy="677550"/>
      </dsp:txXfrm>
    </dsp:sp>
    <dsp:sp modelId="{B25E974A-739D-4E9D-B3F5-8897F59B0DED}">
      <dsp:nvSpPr>
        <dsp:cNvPr id="0" name=""/>
        <dsp:cNvSpPr/>
      </dsp:nvSpPr>
      <dsp:spPr>
        <a:xfrm>
          <a:off x="584431" y="3299925"/>
          <a:ext cx="846937" cy="846937"/>
        </a:xfrm>
        <a:prstGeom prst="ellipse">
          <a:avLst/>
        </a:prstGeom>
        <a:blipFill rotWithShape="0">
          <a:blip xmlns:r="http://schemas.openxmlformats.org/officeDocument/2006/relationships" r:embed="rId4"/>
          <a:srcRect/>
          <a:stretch>
            <a:fillRect/>
          </a:stretch>
        </a:blip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64ECA6-D47B-4455-8355-ACBAF9602DA1}">
      <dsp:nvSpPr>
        <dsp:cNvPr id="0" name=""/>
        <dsp:cNvSpPr/>
      </dsp:nvSpPr>
      <dsp:spPr>
        <a:xfrm>
          <a:off x="509717" y="4402558"/>
          <a:ext cx="5026959" cy="677550"/>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lvl="0" algn="l" defTabSz="889000">
            <a:lnSpc>
              <a:spcPct val="90000"/>
            </a:lnSpc>
            <a:spcBef>
              <a:spcPct val="0"/>
            </a:spcBef>
            <a:spcAft>
              <a:spcPct val="35000"/>
            </a:spcAft>
          </a:pPr>
          <a:r>
            <a:rPr lang="es-ES" sz="2000" b="1" kern="1200" dirty="0" smtClean="0">
              <a:latin typeface="Arial Narrow" panose="020B0606020202030204" pitchFamily="34" charset="0"/>
            </a:rPr>
            <a:t>53.3% Incidencia de IPM</a:t>
          </a:r>
          <a:endParaRPr lang="es-ES" sz="2000" b="1" kern="1200" dirty="0">
            <a:latin typeface="Arial Narrow" panose="020B0606020202030204" pitchFamily="34" charset="0"/>
          </a:endParaRPr>
        </a:p>
      </dsp:txBody>
      <dsp:txXfrm>
        <a:off x="509717" y="4402558"/>
        <a:ext cx="5026959" cy="677550"/>
      </dsp:txXfrm>
    </dsp:sp>
    <dsp:sp modelId="{E31A7EA4-8710-433C-B47A-1F2DD5994A4E}">
      <dsp:nvSpPr>
        <dsp:cNvPr id="0" name=""/>
        <dsp:cNvSpPr/>
      </dsp:nvSpPr>
      <dsp:spPr>
        <a:xfrm>
          <a:off x="86248" y="4317864"/>
          <a:ext cx="846937" cy="846937"/>
        </a:xfrm>
        <a:prstGeom prst="ellipse">
          <a:avLst/>
        </a:prstGeom>
        <a:blipFill rotWithShape="0">
          <a:blip xmlns:r="http://schemas.openxmlformats.org/officeDocument/2006/relationships" r:embed="rId5"/>
          <a:stretch>
            <a:fillRect/>
          </a:stretch>
        </a:blip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DAD73-9467-4E79-AC33-1B18438BBBC5}">
      <dsp:nvSpPr>
        <dsp:cNvPr id="0" name=""/>
        <dsp:cNvSpPr/>
      </dsp:nvSpPr>
      <dsp:spPr>
        <a:xfrm>
          <a:off x="0" y="5284"/>
          <a:ext cx="8364278" cy="37394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dirty="0" smtClean="0">
              <a:latin typeface="Arial Narrow" panose="020B0606020202030204" pitchFamily="34" charset="0"/>
            </a:rPr>
            <a:t>OBJETIVO GENERAL</a:t>
          </a:r>
          <a:endParaRPr lang="es-CO" sz="1800" b="1" kern="1200" dirty="0">
            <a:latin typeface="Arial Narrow" panose="020B0606020202030204" pitchFamily="34" charset="0"/>
          </a:endParaRPr>
        </a:p>
      </dsp:txBody>
      <dsp:txXfrm>
        <a:off x="18254" y="23538"/>
        <a:ext cx="8327770" cy="337435"/>
      </dsp:txXfrm>
    </dsp:sp>
    <dsp:sp modelId="{D624F165-2B72-4EF7-AEE2-62C8251BF2B4}">
      <dsp:nvSpPr>
        <dsp:cNvPr id="0" name=""/>
        <dsp:cNvSpPr/>
      </dsp:nvSpPr>
      <dsp:spPr>
        <a:xfrm>
          <a:off x="0" y="379227"/>
          <a:ext cx="8364278" cy="771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66" tIns="19050" rIns="106680" bIns="19050" numCol="1" spcCol="1270" anchor="t" anchorCtr="0">
          <a:noAutofit/>
        </a:bodyPr>
        <a:lstStyle/>
        <a:p>
          <a:pPr marL="114300" lvl="1" indent="-114300" algn="just" defTabSz="666750">
            <a:lnSpc>
              <a:spcPct val="90000"/>
            </a:lnSpc>
            <a:spcBef>
              <a:spcPct val="0"/>
            </a:spcBef>
            <a:spcAft>
              <a:spcPct val="20000"/>
            </a:spcAft>
            <a:buChar char="••"/>
          </a:pP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r>
            <a:rPr lang="es-CO" sz="1500" kern="1200" dirty="0" smtClean="0">
              <a:latin typeface="Arial Narrow" panose="020B0606020202030204" pitchFamily="34" charset="0"/>
            </a:rPr>
            <a:t>Fortalecer la mesa pública como un proceso tendiente a promover un cambio cultural, de manera democrática y participativa, para visibilizar la gestión y los resultados ICBF como garante del cumplimiento de los derechos de la niñez, la adolescencia y la familia colombiana.</a:t>
          </a:r>
          <a:endParaRPr lang="es-CO" sz="1500" kern="1200" dirty="0">
            <a:latin typeface="Arial Narrow" panose="020B0606020202030204" pitchFamily="34" charset="0"/>
          </a:endParaRPr>
        </a:p>
      </dsp:txBody>
      <dsp:txXfrm>
        <a:off x="0" y="379227"/>
        <a:ext cx="8364278" cy="771856"/>
      </dsp:txXfrm>
    </dsp:sp>
    <dsp:sp modelId="{8D820072-8056-435B-B719-E4C77673A3B2}">
      <dsp:nvSpPr>
        <dsp:cNvPr id="0" name=""/>
        <dsp:cNvSpPr/>
      </dsp:nvSpPr>
      <dsp:spPr>
        <a:xfrm>
          <a:off x="0" y="1299795"/>
          <a:ext cx="8364278" cy="373943"/>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dirty="0" smtClean="0">
              <a:latin typeface="Arial Narrow" panose="020B0606020202030204" pitchFamily="34" charset="0"/>
            </a:rPr>
            <a:t>OBJETIVO ESPECIFICO </a:t>
          </a:r>
          <a:endParaRPr lang="es-CO" sz="1800" b="1" kern="1200" dirty="0">
            <a:latin typeface="Arial Narrow" panose="020B0606020202030204" pitchFamily="34" charset="0"/>
          </a:endParaRPr>
        </a:p>
      </dsp:txBody>
      <dsp:txXfrm>
        <a:off x="18254" y="1318049"/>
        <a:ext cx="8327770" cy="337435"/>
      </dsp:txXfrm>
    </dsp:sp>
    <dsp:sp modelId="{22EE92EB-D64C-450B-B52F-EAE695D9AE5C}">
      <dsp:nvSpPr>
        <dsp:cNvPr id="0" name=""/>
        <dsp:cNvSpPr/>
      </dsp:nvSpPr>
      <dsp:spPr>
        <a:xfrm>
          <a:off x="0" y="1530312"/>
          <a:ext cx="8364278" cy="3675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566" tIns="19050" rIns="106680" bIns="19050" numCol="1" spcCol="1270" anchor="t" anchorCtr="0">
          <a:noAutofit/>
        </a:bodyPr>
        <a:lstStyle/>
        <a:p>
          <a:pPr marL="114300" lvl="1" indent="-114300" algn="just" defTabSz="666750">
            <a:lnSpc>
              <a:spcPct val="90000"/>
            </a:lnSpc>
            <a:spcBef>
              <a:spcPct val="0"/>
            </a:spcBef>
            <a:spcAft>
              <a:spcPct val="20000"/>
            </a:spcAft>
            <a:buChar char="••"/>
          </a:pP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r>
            <a:rPr lang="es-CO" sz="1500" kern="1200" dirty="0" smtClean="0">
              <a:latin typeface="Arial Narrow" panose="020B0606020202030204" pitchFamily="34" charset="0"/>
            </a:rPr>
            <a:t>Promover espacios de diálogo y participación entre los distintos actores gubernamentales y de la sociedad a fin de evaluar, corregir y presentar alternativas de solución y cualificación del servicio público de bienestar familiar.</a:t>
          </a: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r>
            <a:rPr lang="es-CO" sz="1500" kern="1200" dirty="0" smtClean="0">
              <a:latin typeface="Arial Narrow" panose="020B0606020202030204" pitchFamily="34" charset="0"/>
            </a:rPr>
            <a:t>Generar estrategias de información pertinente y oportuna a los diferentes actores para posibilitar la discusión crítica y propositiva sobre el servicio público de bienestar familiar en los eventos de rendición de cuentas y mesas públicas.</a:t>
          </a: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r>
            <a:rPr lang="es-CO" sz="1500" kern="1200" dirty="0" smtClean="0">
              <a:latin typeface="Arial Narrow" panose="020B0606020202030204" pitchFamily="34" charset="0"/>
            </a:rPr>
            <a:t>Hacer seguimiento a los compromisos adquiridos en los eventos de rendición de cuentas y mesas públicas </a:t>
          </a: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r>
            <a:rPr lang="es-CO" sz="1500" kern="1200" dirty="0" smtClean="0">
              <a:latin typeface="Arial Narrow" panose="020B0606020202030204" pitchFamily="34" charset="0"/>
            </a:rPr>
            <a:t>Promover la realización de ejercicios prácticos de control social a la rendición pública de cuentas y mesas públicas a nivel Institucional, Departamental y Municipal. </a:t>
          </a: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endParaRPr lang="es-CO" sz="1500" kern="1200" dirty="0">
            <a:latin typeface="Arial Narrow" panose="020B0606020202030204" pitchFamily="34" charset="0"/>
          </a:endParaRPr>
        </a:p>
        <a:p>
          <a:pPr marL="114300" lvl="1" indent="-114300" algn="just" defTabSz="666750">
            <a:lnSpc>
              <a:spcPct val="90000"/>
            </a:lnSpc>
            <a:spcBef>
              <a:spcPct val="0"/>
            </a:spcBef>
            <a:spcAft>
              <a:spcPct val="20000"/>
            </a:spcAft>
            <a:buChar char="••"/>
          </a:pPr>
          <a:r>
            <a:rPr lang="es-CO" sz="1500" kern="1200" dirty="0" smtClean="0">
              <a:latin typeface="Arial Narrow" panose="020B0606020202030204" pitchFamily="34" charset="0"/>
            </a:rPr>
            <a:t>Promover dentro de la cultura organizacional y de los servidores públicos del ICBF una actitud permanente de rendición de cuentas transparencia y dialogo abierto y de doble vía. </a:t>
          </a:r>
          <a:endParaRPr lang="es-CO" sz="1500" kern="1200" dirty="0">
            <a:latin typeface="Arial Narrow" panose="020B0606020202030204" pitchFamily="34" charset="0"/>
          </a:endParaRPr>
        </a:p>
        <a:p>
          <a:pPr marL="114300" lvl="1" indent="-114300" algn="just" defTabSz="622300">
            <a:lnSpc>
              <a:spcPct val="90000"/>
            </a:lnSpc>
            <a:spcBef>
              <a:spcPct val="0"/>
            </a:spcBef>
            <a:spcAft>
              <a:spcPct val="20000"/>
            </a:spcAft>
            <a:buChar char="••"/>
          </a:pPr>
          <a:endParaRPr lang="es-CO" sz="1400" kern="1200" dirty="0">
            <a:latin typeface="Arial Narrow" panose="020B0606020202030204" pitchFamily="34" charset="0"/>
          </a:endParaRPr>
        </a:p>
        <a:p>
          <a:pPr marL="114300" lvl="1" indent="-114300" algn="l" defTabSz="622300">
            <a:lnSpc>
              <a:spcPct val="90000"/>
            </a:lnSpc>
            <a:spcBef>
              <a:spcPct val="0"/>
            </a:spcBef>
            <a:spcAft>
              <a:spcPct val="20000"/>
            </a:spcAft>
            <a:buChar char="••"/>
          </a:pPr>
          <a:endParaRPr lang="es-CO" sz="1400" kern="1200" dirty="0">
            <a:latin typeface="Arial Narrow" panose="020B0606020202030204" pitchFamily="34" charset="0"/>
          </a:endParaRPr>
        </a:p>
        <a:p>
          <a:pPr marL="114300" lvl="1" indent="-114300" algn="l" defTabSz="622300">
            <a:lnSpc>
              <a:spcPct val="90000"/>
            </a:lnSpc>
            <a:spcBef>
              <a:spcPct val="0"/>
            </a:spcBef>
            <a:spcAft>
              <a:spcPct val="20000"/>
            </a:spcAft>
            <a:buChar char="••"/>
          </a:pPr>
          <a:endParaRPr lang="es-CO" sz="1400" kern="1200" dirty="0">
            <a:latin typeface="Arial Narrow" panose="020B0606020202030204" pitchFamily="34" charset="0"/>
          </a:endParaRPr>
        </a:p>
      </dsp:txBody>
      <dsp:txXfrm>
        <a:off x="0" y="1530312"/>
        <a:ext cx="8364278" cy="36755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51BAD-A976-4E60-88B6-F09C8EC23CBF}">
      <dsp:nvSpPr>
        <dsp:cNvPr id="0" name=""/>
        <dsp:cNvSpPr/>
      </dsp:nvSpPr>
      <dsp:spPr>
        <a:xfrm>
          <a:off x="1966710" y="0"/>
          <a:ext cx="5050465" cy="5050465"/>
        </a:xfrm>
        <a:prstGeom prst="diamond">
          <a:avLst/>
        </a:prstGeom>
        <a:solidFill>
          <a:schemeClr val="accent5">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C583BFC0-92B0-4438-A451-F207E0E36599}">
      <dsp:nvSpPr>
        <dsp:cNvPr id="0" name=""/>
        <dsp:cNvSpPr/>
      </dsp:nvSpPr>
      <dsp:spPr>
        <a:xfrm>
          <a:off x="2446504" y="479794"/>
          <a:ext cx="1969681" cy="1969681"/>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t>Permitir dialogo y reflexiones permanentes sobre la gestión de la entidad, garantizando los derechos integrales de los niños, niñas y adolescentes en Colombia.</a:t>
          </a:r>
          <a:endParaRPr lang="es-CO" sz="1400" kern="1200" dirty="0">
            <a:latin typeface="Arial Narrow" panose="020B0606020202030204" pitchFamily="34" charset="0"/>
          </a:endParaRPr>
        </a:p>
      </dsp:txBody>
      <dsp:txXfrm>
        <a:off x="2542656" y="575946"/>
        <a:ext cx="1777377" cy="1777377"/>
      </dsp:txXfrm>
    </dsp:sp>
    <dsp:sp modelId="{836B868D-72FC-43BA-AD92-AC06A6F0374E}">
      <dsp:nvSpPr>
        <dsp:cNvPr id="0" name=""/>
        <dsp:cNvSpPr/>
      </dsp:nvSpPr>
      <dsp:spPr>
        <a:xfrm>
          <a:off x="4567699" y="479794"/>
          <a:ext cx="1969681" cy="1969681"/>
        </a:xfrm>
        <a:prstGeom prst="roundRect">
          <a:avLst/>
        </a:prstGeom>
        <a:solidFill>
          <a:schemeClr val="accent5">
            <a:hueOff val="-2451115"/>
            <a:satOff val="-3409"/>
            <a:lumOff val="-130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smtClean="0"/>
            <a:t>Informar y visibilizar los logros y alcances de la gestión territorial en un periodo de tiempo determinado. </a:t>
          </a:r>
          <a:endParaRPr lang="es-CO" sz="1400" kern="1200" dirty="0">
            <a:latin typeface="Arial Narrow" panose="020B0606020202030204" pitchFamily="34" charset="0"/>
          </a:endParaRPr>
        </a:p>
      </dsp:txBody>
      <dsp:txXfrm>
        <a:off x="4663851" y="575946"/>
        <a:ext cx="1777377" cy="1777377"/>
      </dsp:txXfrm>
    </dsp:sp>
    <dsp:sp modelId="{9721237B-FD9D-493B-9A33-E891861B88EE}">
      <dsp:nvSpPr>
        <dsp:cNvPr id="0" name=""/>
        <dsp:cNvSpPr/>
      </dsp:nvSpPr>
      <dsp:spPr>
        <a:xfrm>
          <a:off x="2446504" y="2600989"/>
          <a:ext cx="1969681" cy="1969681"/>
        </a:xfrm>
        <a:prstGeom prst="roundRect">
          <a:avLst/>
        </a:prstGeom>
        <a:solidFill>
          <a:schemeClr val="accent5">
            <a:hueOff val="-4902230"/>
            <a:satOff val="-6819"/>
            <a:lumOff val="-261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smtClean="0"/>
            <a:t>Contribuir a mejorar la operacionalidad, la relevancia y la permanencia de los servicios vigentes</a:t>
          </a:r>
          <a:endParaRPr lang="es-CO" sz="1400" kern="1200" dirty="0">
            <a:latin typeface="Arial Narrow" panose="020B0606020202030204" pitchFamily="34" charset="0"/>
          </a:endParaRPr>
        </a:p>
      </dsp:txBody>
      <dsp:txXfrm>
        <a:off x="2542656" y="2697141"/>
        <a:ext cx="1777377" cy="1777377"/>
      </dsp:txXfrm>
    </dsp:sp>
    <dsp:sp modelId="{B5F8475E-2AE9-45CA-9421-D214E32B52C5}">
      <dsp:nvSpPr>
        <dsp:cNvPr id="0" name=""/>
        <dsp:cNvSpPr/>
      </dsp:nvSpPr>
      <dsp:spPr>
        <a:xfrm>
          <a:off x="4567699" y="2600989"/>
          <a:ext cx="1969681" cy="1969681"/>
        </a:xfrm>
        <a:prstGeom prst="roundRect">
          <a:avLst/>
        </a:prstGeom>
        <a:solidFill>
          <a:schemeClr val="accent5">
            <a:hueOff val="-7353344"/>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smtClean="0"/>
            <a:t>Proponer y fundamentar mejoras frente a políticas, planes y programas para la garantía de derechos</a:t>
          </a:r>
          <a:endParaRPr lang="es-CO" sz="1400" kern="1200" dirty="0">
            <a:latin typeface="Arial Narrow" panose="020B0606020202030204" pitchFamily="34" charset="0"/>
          </a:endParaRPr>
        </a:p>
      </dsp:txBody>
      <dsp:txXfrm>
        <a:off x="4663851" y="2697141"/>
        <a:ext cx="1777377" cy="17773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3EA7A-25C6-4D7F-B7D8-F63A61C1708F}">
      <dsp:nvSpPr>
        <dsp:cNvPr id="0" name=""/>
        <dsp:cNvSpPr/>
      </dsp:nvSpPr>
      <dsp:spPr>
        <a:xfrm rot="16200000">
          <a:off x="430766" y="-430766"/>
          <a:ext cx="2246718" cy="3108251"/>
        </a:xfrm>
        <a:prstGeom prst="round1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s-VE" sz="2800" kern="1200" smtClean="0">
              <a:latin typeface="Arial Narrow" panose="020B0606020202030204" pitchFamily="34" charset="0"/>
            </a:rPr>
            <a:t>CDI – Centro de Desarrollo Infantil.</a:t>
          </a:r>
          <a:endParaRPr lang="es-CO" sz="2800" kern="1200">
            <a:latin typeface="Arial Narrow" panose="020B0606020202030204" pitchFamily="34" charset="0"/>
          </a:endParaRPr>
        </a:p>
      </dsp:txBody>
      <dsp:txXfrm rot="5400000">
        <a:off x="0" y="0"/>
        <a:ext cx="3108251" cy="1685038"/>
      </dsp:txXfrm>
    </dsp:sp>
    <dsp:sp modelId="{DB2A6928-4C8C-476B-8AFD-7BF49AC809A9}">
      <dsp:nvSpPr>
        <dsp:cNvPr id="0" name=""/>
        <dsp:cNvSpPr/>
      </dsp:nvSpPr>
      <dsp:spPr>
        <a:xfrm>
          <a:off x="3108251" y="0"/>
          <a:ext cx="3108251" cy="2246718"/>
        </a:xfrm>
        <a:prstGeom prst="round1Rect">
          <a:avLst/>
        </a:prstGeom>
        <a:gradFill rotWithShape="0">
          <a:gsLst>
            <a:gs pos="0">
              <a:schemeClr val="accent4">
                <a:hueOff val="3465231"/>
                <a:satOff val="-15989"/>
                <a:lumOff val="588"/>
                <a:alphaOff val="0"/>
                <a:satMod val="103000"/>
                <a:lumMod val="102000"/>
                <a:tint val="94000"/>
              </a:schemeClr>
            </a:gs>
            <a:gs pos="50000">
              <a:schemeClr val="accent4">
                <a:hueOff val="3465231"/>
                <a:satOff val="-15989"/>
                <a:lumOff val="588"/>
                <a:alphaOff val="0"/>
                <a:satMod val="110000"/>
                <a:lumMod val="100000"/>
                <a:shade val="100000"/>
              </a:schemeClr>
            </a:gs>
            <a:gs pos="100000">
              <a:schemeClr val="accent4">
                <a:hueOff val="3465231"/>
                <a:satOff val="-15989"/>
                <a:lumOff val="58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s-VE" sz="2800" kern="1200" dirty="0" smtClean="0">
              <a:latin typeface="Arial Narrow" panose="020B0606020202030204" pitchFamily="34" charset="0"/>
            </a:rPr>
            <a:t>Modalidad Propia Intercultural.</a:t>
          </a:r>
          <a:endParaRPr lang="es-CO" sz="2800" kern="1200" dirty="0">
            <a:latin typeface="Arial Narrow" panose="020B0606020202030204" pitchFamily="34" charset="0"/>
          </a:endParaRPr>
        </a:p>
      </dsp:txBody>
      <dsp:txXfrm>
        <a:off x="3108251" y="0"/>
        <a:ext cx="3108251" cy="1685038"/>
      </dsp:txXfrm>
    </dsp:sp>
    <dsp:sp modelId="{8BFB9C24-E617-4F78-9A28-0185B7F2D808}">
      <dsp:nvSpPr>
        <dsp:cNvPr id="0" name=""/>
        <dsp:cNvSpPr/>
      </dsp:nvSpPr>
      <dsp:spPr>
        <a:xfrm rot="10800000">
          <a:off x="0" y="2246718"/>
          <a:ext cx="3108251" cy="2246718"/>
        </a:xfrm>
        <a:prstGeom prst="round1Rect">
          <a:avLst/>
        </a:prstGeom>
        <a:gradFill rotWithShape="0">
          <a:gsLst>
            <a:gs pos="0">
              <a:schemeClr val="accent4">
                <a:hueOff val="6930461"/>
                <a:satOff val="-31979"/>
                <a:lumOff val="1177"/>
                <a:alphaOff val="0"/>
                <a:satMod val="103000"/>
                <a:lumMod val="102000"/>
                <a:tint val="94000"/>
              </a:schemeClr>
            </a:gs>
            <a:gs pos="50000">
              <a:schemeClr val="accent4">
                <a:hueOff val="6930461"/>
                <a:satOff val="-31979"/>
                <a:lumOff val="1177"/>
                <a:alphaOff val="0"/>
                <a:satMod val="110000"/>
                <a:lumMod val="100000"/>
                <a:shade val="100000"/>
              </a:schemeClr>
            </a:gs>
            <a:gs pos="100000">
              <a:schemeClr val="accent4">
                <a:hueOff val="6930461"/>
                <a:satOff val="-31979"/>
                <a:lumOff val="11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s-VE" sz="2800" kern="1200" dirty="0" smtClean="0">
              <a:latin typeface="Arial Narrow" panose="020B0606020202030204" pitchFamily="34" charset="0"/>
            </a:rPr>
            <a:t>HCB integral comunitario -  HCB Fami – Familiar.</a:t>
          </a:r>
          <a:endParaRPr lang="es-CO" sz="2800" kern="1200" dirty="0">
            <a:latin typeface="Arial Narrow" panose="020B0606020202030204" pitchFamily="34" charset="0"/>
          </a:endParaRPr>
        </a:p>
      </dsp:txBody>
      <dsp:txXfrm rot="10800000">
        <a:off x="0" y="2808398"/>
        <a:ext cx="3108251" cy="1685038"/>
      </dsp:txXfrm>
    </dsp:sp>
    <dsp:sp modelId="{6211438F-D942-4C57-8065-8A58E358A0C4}">
      <dsp:nvSpPr>
        <dsp:cNvPr id="0" name=""/>
        <dsp:cNvSpPr/>
      </dsp:nvSpPr>
      <dsp:spPr>
        <a:xfrm rot="5400000">
          <a:off x="3539017" y="1815952"/>
          <a:ext cx="2246718" cy="3108251"/>
        </a:xfrm>
        <a:prstGeom prst="round1Rect">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s-VE" sz="2800" kern="1200" dirty="0" smtClean="0">
              <a:latin typeface="Arial Narrow" panose="020B0606020202030204" pitchFamily="34" charset="0"/>
            </a:rPr>
            <a:t>HI – Hogares Infantiles.</a:t>
          </a:r>
          <a:endParaRPr lang="es-CO" sz="2800" kern="1200" dirty="0">
            <a:latin typeface="Arial Narrow" panose="020B0606020202030204" pitchFamily="34" charset="0"/>
          </a:endParaRPr>
        </a:p>
      </dsp:txBody>
      <dsp:txXfrm rot="-5400000">
        <a:off x="3108251" y="2808398"/>
        <a:ext cx="3108251" cy="1685038"/>
      </dsp:txXfrm>
    </dsp:sp>
    <dsp:sp modelId="{C1EBA81E-4C05-43CE-A945-7CEE929A74D2}">
      <dsp:nvSpPr>
        <dsp:cNvPr id="0" name=""/>
        <dsp:cNvSpPr/>
      </dsp:nvSpPr>
      <dsp:spPr>
        <a:xfrm>
          <a:off x="2175775" y="1685038"/>
          <a:ext cx="1864950" cy="1123359"/>
        </a:xfrm>
        <a:prstGeom prst="roundRect">
          <a:avLst/>
        </a:prstGeom>
        <a:solidFill>
          <a:schemeClr val="accent4">
            <a:tint val="4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VE" sz="2800" kern="1200" dirty="0" smtClean="0">
              <a:latin typeface="Arial Narrow" panose="020B0606020202030204" pitchFamily="34" charset="0"/>
            </a:rPr>
            <a:t>Programa de Primera Infancia</a:t>
          </a:r>
          <a:endParaRPr lang="es-CO" sz="2800" kern="1200" dirty="0">
            <a:latin typeface="Arial Narrow" panose="020B0606020202030204" pitchFamily="34" charset="0"/>
          </a:endParaRPr>
        </a:p>
      </dsp:txBody>
      <dsp:txXfrm>
        <a:off x="2230613" y="1739876"/>
        <a:ext cx="1755274" cy="10136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9EE2B-375F-4A47-B121-A86FF374F5DA}">
      <dsp:nvSpPr>
        <dsp:cNvPr id="0" name=""/>
        <dsp:cNvSpPr/>
      </dsp:nvSpPr>
      <dsp:spPr>
        <a:xfrm>
          <a:off x="4341905" y="35334"/>
          <a:ext cx="1682772" cy="121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O" sz="1400" b="1" kern="1200" dirty="0" smtClean="0">
              <a:latin typeface="Arial Narrow" panose="020B0606020202030204" pitchFamily="34" charset="0"/>
              <a:cs typeface="Arial" panose="020B0604020202020204" pitchFamily="34" charset="0"/>
            </a:rPr>
            <a:t>HCB TRADICIONAL</a:t>
          </a:r>
          <a:endParaRPr lang="es-CO" sz="1400" b="1" kern="1200" dirty="0">
            <a:latin typeface="Arial Narrow" panose="020B0606020202030204" pitchFamily="34" charset="0"/>
          </a:endParaRPr>
        </a:p>
      </dsp:txBody>
      <dsp:txXfrm>
        <a:off x="4341905" y="35334"/>
        <a:ext cx="1682772" cy="1210976"/>
      </dsp:txXfrm>
    </dsp:sp>
    <dsp:sp modelId="{FE3815BC-5F4B-4449-88B9-50FEC46A4323}">
      <dsp:nvSpPr>
        <dsp:cNvPr id="0" name=""/>
        <dsp:cNvSpPr/>
      </dsp:nvSpPr>
      <dsp:spPr>
        <a:xfrm>
          <a:off x="1727296" y="78"/>
          <a:ext cx="4542631" cy="4542631"/>
        </a:xfrm>
        <a:prstGeom prst="circularArrow">
          <a:avLst>
            <a:gd name="adj1" fmla="val 5198"/>
            <a:gd name="adj2" fmla="val 335779"/>
            <a:gd name="adj3" fmla="val 21293788"/>
            <a:gd name="adj4" fmla="val 19765760"/>
            <a:gd name="adj5" fmla="val 6065"/>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7E021-B023-4264-A73A-CD966791C730}">
      <dsp:nvSpPr>
        <dsp:cNvPr id="0" name=""/>
        <dsp:cNvSpPr/>
      </dsp:nvSpPr>
      <dsp:spPr>
        <a:xfrm>
          <a:off x="5309975" y="2288728"/>
          <a:ext cx="1210976" cy="121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O" sz="1400" b="1" kern="1200" dirty="0" smtClean="0">
              <a:latin typeface="Arial Narrow" panose="020B0606020202030204" pitchFamily="34" charset="0"/>
              <a:cs typeface="Arial" panose="020B0604020202020204" pitchFamily="34" charset="0"/>
            </a:rPr>
            <a:t>HCB AGRUPADO</a:t>
          </a:r>
          <a:endParaRPr lang="es-CO" sz="1400" b="1" kern="1200" dirty="0">
            <a:latin typeface="Arial Narrow" panose="020B0606020202030204" pitchFamily="34" charset="0"/>
          </a:endParaRPr>
        </a:p>
      </dsp:txBody>
      <dsp:txXfrm>
        <a:off x="5309975" y="2288728"/>
        <a:ext cx="1210976" cy="1210976"/>
      </dsp:txXfrm>
    </dsp:sp>
    <dsp:sp modelId="{5EB0F4E9-0ADD-4B39-A379-2C80B2995F02}">
      <dsp:nvSpPr>
        <dsp:cNvPr id="0" name=""/>
        <dsp:cNvSpPr/>
      </dsp:nvSpPr>
      <dsp:spPr>
        <a:xfrm>
          <a:off x="1727296" y="78"/>
          <a:ext cx="4542631" cy="4542631"/>
        </a:xfrm>
        <a:prstGeom prst="circularArrow">
          <a:avLst>
            <a:gd name="adj1" fmla="val 5198"/>
            <a:gd name="adj2" fmla="val 335779"/>
            <a:gd name="adj3" fmla="val 3745622"/>
            <a:gd name="adj4" fmla="val 2252912"/>
            <a:gd name="adj5" fmla="val 6065"/>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511316-FD55-4DC8-BB9C-5873A175BC76}">
      <dsp:nvSpPr>
        <dsp:cNvPr id="0" name=""/>
        <dsp:cNvSpPr/>
      </dsp:nvSpPr>
      <dsp:spPr>
        <a:xfrm>
          <a:off x="3244355" y="3681402"/>
          <a:ext cx="1508513" cy="121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O" sz="1400" b="1" kern="1200" dirty="0" smtClean="0">
              <a:latin typeface="Arial Narrow" panose="020B0606020202030204" pitchFamily="34" charset="0"/>
              <a:cs typeface="Arial" panose="020B0604020202020204" pitchFamily="34" charset="0"/>
            </a:rPr>
            <a:t>UNIDAD COMUNITARIA DE ATENCION FIJA</a:t>
          </a:r>
          <a:endParaRPr lang="es-CO" sz="1400" b="1" kern="1200" dirty="0">
            <a:latin typeface="Arial Narrow" panose="020B0606020202030204" pitchFamily="34" charset="0"/>
          </a:endParaRPr>
        </a:p>
      </dsp:txBody>
      <dsp:txXfrm>
        <a:off x="3244355" y="3681402"/>
        <a:ext cx="1508513" cy="1210976"/>
      </dsp:txXfrm>
    </dsp:sp>
    <dsp:sp modelId="{75D6B4EF-30E5-4DEA-927B-0C08D44C7DD9}">
      <dsp:nvSpPr>
        <dsp:cNvPr id="0" name=""/>
        <dsp:cNvSpPr/>
      </dsp:nvSpPr>
      <dsp:spPr>
        <a:xfrm>
          <a:off x="1727296" y="78"/>
          <a:ext cx="4542631" cy="4542631"/>
        </a:xfrm>
        <a:prstGeom prst="circularArrow">
          <a:avLst>
            <a:gd name="adj1" fmla="val 5198"/>
            <a:gd name="adj2" fmla="val 335779"/>
            <a:gd name="adj3" fmla="val 8211309"/>
            <a:gd name="adj4" fmla="val 6718599"/>
            <a:gd name="adj5" fmla="val 6065"/>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D281B-80DF-4491-AB92-3C99D8F23236}">
      <dsp:nvSpPr>
        <dsp:cNvPr id="0" name=""/>
        <dsp:cNvSpPr/>
      </dsp:nvSpPr>
      <dsp:spPr>
        <a:xfrm>
          <a:off x="1253592" y="2288728"/>
          <a:ext cx="1656337" cy="121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O" sz="1400" b="1" kern="1200" dirty="0" smtClean="0">
              <a:latin typeface="Arial Narrow" panose="020B0606020202030204" pitchFamily="34" charset="0"/>
              <a:cs typeface="Arial" panose="020B0604020202020204" pitchFamily="34" charset="0"/>
            </a:rPr>
            <a:t>UNIDAD COMUNITARIA DE ATENCION ITINERANTE</a:t>
          </a:r>
          <a:endParaRPr lang="es-CO" sz="1400" b="1" kern="1200" dirty="0">
            <a:latin typeface="Arial Narrow" panose="020B0606020202030204" pitchFamily="34" charset="0"/>
          </a:endParaRPr>
        </a:p>
      </dsp:txBody>
      <dsp:txXfrm>
        <a:off x="1253592" y="2288728"/>
        <a:ext cx="1656337" cy="1210976"/>
      </dsp:txXfrm>
    </dsp:sp>
    <dsp:sp modelId="{C7F45290-90E0-4381-8199-FF79185308AC}">
      <dsp:nvSpPr>
        <dsp:cNvPr id="0" name=""/>
        <dsp:cNvSpPr/>
      </dsp:nvSpPr>
      <dsp:spPr>
        <a:xfrm>
          <a:off x="1727296" y="78"/>
          <a:ext cx="4542631" cy="4542631"/>
        </a:xfrm>
        <a:prstGeom prst="circularArrow">
          <a:avLst>
            <a:gd name="adj1" fmla="val 5198"/>
            <a:gd name="adj2" fmla="val 335779"/>
            <a:gd name="adj3" fmla="val 12298461"/>
            <a:gd name="adj4" fmla="val 10770433"/>
            <a:gd name="adj5" fmla="val 6065"/>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63C507-F631-4729-8DF2-B3CD5B67A124}">
      <dsp:nvSpPr>
        <dsp:cNvPr id="0" name=""/>
        <dsp:cNvSpPr/>
      </dsp:nvSpPr>
      <dsp:spPr>
        <a:xfrm>
          <a:off x="2208445" y="35334"/>
          <a:ext cx="1210976" cy="1210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O" sz="1400" b="1" kern="1200" dirty="0" smtClean="0">
              <a:latin typeface="Arial Narrow" panose="020B0606020202030204" pitchFamily="34" charset="0"/>
              <a:cs typeface="Arial" panose="020B0604020202020204" pitchFamily="34" charset="0"/>
            </a:rPr>
            <a:t>HCB INTEGRAL</a:t>
          </a:r>
          <a:endParaRPr lang="es-CO" sz="1400" b="1" kern="1200" dirty="0">
            <a:latin typeface="Arial Narrow" panose="020B0606020202030204" pitchFamily="34" charset="0"/>
          </a:endParaRPr>
        </a:p>
      </dsp:txBody>
      <dsp:txXfrm>
        <a:off x="2208445" y="35334"/>
        <a:ext cx="1210976" cy="1210976"/>
      </dsp:txXfrm>
    </dsp:sp>
    <dsp:sp modelId="{EB76BC3C-7535-498B-81FE-51C36611A23B}">
      <dsp:nvSpPr>
        <dsp:cNvPr id="0" name=""/>
        <dsp:cNvSpPr/>
      </dsp:nvSpPr>
      <dsp:spPr>
        <a:xfrm>
          <a:off x="1727296" y="78"/>
          <a:ext cx="4542631" cy="4542631"/>
        </a:xfrm>
        <a:prstGeom prst="circularArrow">
          <a:avLst>
            <a:gd name="adj1" fmla="val 5198"/>
            <a:gd name="adj2" fmla="val 335779"/>
            <a:gd name="adj3" fmla="val 16452630"/>
            <a:gd name="adj4" fmla="val 15197970"/>
            <a:gd name="adj5" fmla="val 6065"/>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22C17-810A-45F4-A2C0-D15C84C77D90}">
      <dsp:nvSpPr>
        <dsp:cNvPr id="0" name=""/>
        <dsp:cNvSpPr/>
      </dsp:nvSpPr>
      <dsp:spPr>
        <a:xfrm>
          <a:off x="0" y="235911"/>
          <a:ext cx="3631842" cy="145273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s-CO" sz="2000" b="1" i="1" kern="1200" dirty="0" smtClean="0">
              <a:latin typeface="Arial Narrow" panose="020B0606020202030204" pitchFamily="34" charset="0"/>
              <a:ea typeface="Times New Roman" panose="02020603050405020304" pitchFamily="18" charset="0"/>
              <a:cs typeface="Times New Roman" panose="02020603050405020304" pitchFamily="18" charset="0"/>
            </a:rPr>
            <a:t>OBJETIVO</a:t>
          </a:r>
          <a:endParaRPr lang="es-CO" sz="2000" kern="1200" dirty="0">
            <a:latin typeface="Arial Narrow" panose="020B0606020202030204" pitchFamily="34" charset="0"/>
          </a:endParaRPr>
        </a:p>
      </dsp:txBody>
      <dsp:txXfrm>
        <a:off x="0" y="235911"/>
        <a:ext cx="3631842" cy="1452736"/>
      </dsp:txXfrm>
    </dsp:sp>
    <dsp:sp modelId="{25B26B1F-5E97-4396-9055-4A3523E2BC39}">
      <dsp:nvSpPr>
        <dsp:cNvPr id="0" name=""/>
        <dsp:cNvSpPr/>
      </dsp:nvSpPr>
      <dsp:spPr>
        <a:xfrm>
          <a:off x="0" y="1688648"/>
          <a:ext cx="3631842" cy="2944012"/>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s-CO" sz="2000" kern="1200" dirty="0" smtClean="0">
              <a:latin typeface="Arial Narrow" panose="020B0606020202030204" pitchFamily="34" charset="0"/>
              <a:ea typeface="Times New Roman" panose="02020603050405020304" pitchFamily="18" charset="0"/>
              <a:cs typeface="Times New Roman" panose="02020603050405020304" pitchFamily="18" charset="0"/>
            </a:rPr>
            <a:t>Busca propiciar el desarrollo integral, el cuidado y la protección de los niños y niñas en condiciones de vulnerabilidad, a través de acciones que promuevan el ejercicio de sus derechos, con la participación activa y organizada de la familia, la comunidad y las entidades territoriales</a:t>
          </a:r>
          <a:endParaRPr lang="es-CO" sz="2000" kern="1200" dirty="0">
            <a:latin typeface="Arial Narrow" panose="020B0606020202030204" pitchFamily="34" charset="0"/>
          </a:endParaRPr>
        </a:p>
      </dsp:txBody>
      <dsp:txXfrm>
        <a:off x="0" y="1688648"/>
        <a:ext cx="3631842" cy="29440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Lista de ancho variable"/>
  <dgm:desc val="Se usa para destacar elementos con diferentes importancias. Adecuado para grandes cantidades de texto de nivel 1. El ancho de cada forma se determina de forma independiente según su texto."/>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8.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5FEAA-91B1-4774-8ED1-C6D8AE01834C}" type="datetimeFigureOut">
              <a:rPr lang="es-CO" smtClean="0"/>
              <a:t>22/08/2017</a:t>
            </a:fld>
            <a:endParaRPr lang="es-CO"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dirty="0"/>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22/08/2017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122364"/>
            <a:ext cx="7772400" cy="2387600"/>
          </a:xfrm>
        </p:spPr>
        <p:txBody>
          <a:bodyPr anchor="b"/>
          <a:lstStyle>
            <a:lvl1pPr algn="ctr">
              <a:defRPr sz="5333"/>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1" y="3602039"/>
            <a:ext cx="6858000" cy="1655762"/>
          </a:xfrm>
        </p:spPr>
        <p:txBody>
          <a:bodyPr/>
          <a:lstStyle>
            <a:lvl1pPr marL="0" indent="0" algn="ctr">
              <a:buNone/>
              <a:defRPr sz="2133"/>
            </a:lvl1pPr>
            <a:lvl2pPr marL="406395" indent="0" algn="ctr">
              <a:buNone/>
              <a:defRPr sz="1778"/>
            </a:lvl2pPr>
            <a:lvl3pPr marL="812790" indent="0" algn="ctr">
              <a:buNone/>
              <a:defRPr sz="1600"/>
            </a:lvl3pPr>
            <a:lvl4pPr marL="1219184" indent="0" algn="ctr">
              <a:buNone/>
              <a:defRPr sz="1422"/>
            </a:lvl4pPr>
            <a:lvl5pPr marL="1625579" indent="0" algn="ctr">
              <a:buNone/>
              <a:defRPr sz="1422"/>
            </a:lvl5pPr>
            <a:lvl6pPr marL="2031974" indent="0" algn="ctr">
              <a:buNone/>
              <a:defRPr sz="1422"/>
            </a:lvl6pPr>
            <a:lvl7pPr marL="2438369" indent="0" algn="ctr">
              <a:buNone/>
              <a:defRPr sz="1422"/>
            </a:lvl7pPr>
            <a:lvl8pPr marL="2844764" indent="0" algn="ctr">
              <a:buNone/>
              <a:defRPr sz="1422"/>
            </a:lvl8pPr>
            <a:lvl9pPr marL="3251158" indent="0" algn="ctr">
              <a:buNone/>
              <a:defRPr sz="1422"/>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12871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59441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5333"/>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133">
                <a:solidFill>
                  <a:schemeClr val="tx1"/>
                </a:solidFill>
              </a:defRPr>
            </a:lvl1pPr>
            <a:lvl2pPr marL="406395" indent="0">
              <a:buNone/>
              <a:defRPr sz="1778">
                <a:solidFill>
                  <a:schemeClr val="tx1">
                    <a:tint val="75000"/>
                  </a:schemeClr>
                </a:solidFill>
              </a:defRPr>
            </a:lvl2pPr>
            <a:lvl3pPr marL="812790" indent="0">
              <a:buNone/>
              <a:defRPr sz="1600">
                <a:solidFill>
                  <a:schemeClr val="tx1">
                    <a:tint val="75000"/>
                  </a:schemeClr>
                </a:solidFill>
              </a:defRPr>
            </a:lvl3pPr>
            <a:lvl4pPr marL="1219184" indent="0">
              <a:buNone/>
              <a:defRPr sz="1422">
                <a:solidFill>
                  <a:schemeClr val="tx1">
                    <a:tint val="75000"/>
                  </a:schemeClr>
                </a:solidFill>
              </a:defRPr>
            </a:lvl4pPr>
            <a:lvl5pPr marL="1625579" indent="0">
              <a:buNone/>
              <a:defRPr sz="1422">
                <a:solidFill>
                  <a:schemeClr val="tx1">
                    <a:tint val="75000"/>
                  </a:schemeClr>
                </a:solidFill>
              </a:defRPr>
            </a:lvl5pPr>
            <a:lvl6pPr marL="2031974" indent="0">
              <a:buNone/>
              <a:defRPr sz="1422">
                <a:solidFill>
                  <a:schemeClr val="tx1">
                    <a:tint val="75000"/>
                  </a:schemeClr>
                </a:solidFill>
              </a:defRPr>
            </a:lvl6pPr>
            <a:lvl7pPr marL="2438369" indent="0">
              <a:buNone/>
              <a:defRPr sz="1422">
                <a:solidFill>
                  <a:schemeClr val="tx1">
                    <a:tint val="75000"/>
                  </a:schemeClr>
                </a:solidFill>
              </a:defRPr>
            </a:lvl7pPr>
            <a:lvl8pPr marL="2844764" indent="0">
              <a:buNone/>
              <a:defRPr sz="1422">
                <a:solidFill>
                  <a:schemeClr val="tx1">
                    <a:tint val="75000"/>
                  </a:schemeClr>
                </a:solidFill>
              </a:defRPr>
            </a:lvl8pPr>
            <a:lvl9pPr marL="3251158" indent="0">
              <a:buNone/>
              <a:defRPr sz="142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684942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1" y="1825625"/>
            <a:ext cx="3886200" cy="435133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99371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4"/>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3" y="1681162"/>
            <a:ext cx="3868339"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3" y="2505075"/>
            <a:ext cx="3868339" cy="368458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1" y="1681162"/>
            <a:ext cx="3887390"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1" y="2505075"/>
            <a:ext cx="3887390" cy="368458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52840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11368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179418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365300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844"/>
            </a:lvl1pPr>
            <a:lvl2pPr marL="406395" indent="0">
              <a:buNone/>
              <a:defRPr sz="2489"/>
            </a:lvl2pPr>
            <a:lvl3pPr marL="812790" indent="0">
              <a:buNone/>
              <a:defRPr sz="2133"/>
            </a:lvl3pPr>
            <a:lvl4pPr marL="1219184" indent="0">
              <a:buNone/>
              <a:defRPr sz="1778"/>
            </a:lvl4pPr>
            <a:lvl5pPr marL="1625579" indent="0">
              <a:buNone/>
              <a:defRPr sz="1778"/>
            </a:lvl5pPr>
            <a:lvl6pPr marL="2031974" indent="0">
              <a:buNone/>
              <a:defRPr sz="1778"/>
            </a:lvl6pPr>
            <a:lvl7pPr marL="2438369" indent="0">
              <a:buNone/>
              <a:defRPr sz="1778"/>
            </a:lvl7pPr>
            <a:lvl8pPr marL="2844764" indent="0">
              <a:buNone/>
              <a:defRPr sz="1778"/>
            </a:lvl8pPr>
            <a:lvl9pPr marL="3251158" indent="0">
              <a:buNone/>
              <a:defRPr sz="1778"/>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275269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815916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7"/>
            <a:ext cx="1971676"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2" y="365127"/>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785255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4571428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1300792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6888032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2721622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934028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3969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022604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03410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66893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58230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2259816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8151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22/08/2017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1" y="1825625"/>
            <a:ext cx="7886700" cy="435133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49" y="6356351"/>
            <a:ext cx="2057400" cy="365126"/>
          </a:xfrm>
          <a:prstGeom prst="rect">
            <a:avLst/>
          </a:prstGeom>
        </p:spPr>
        <p:txBody>
          <a:bodyPr vert="horz" lIns="91440" tIns="45720" rIns="91440" bIns="45720" rtlCol="0" anchor="ctr"/>
          <a:lstStyle>
            <a:lvl1pPr algn="l">
              <a:defRPr sz="1067">
                <a:solidFill>
                  <a:schemeClr val="tx1">
                    <a:tint val="75000"/>
                  </a:schemeClr>
                </a:solidFill>
              </a:defRPr>
            </a:lvl1pPr>
          </a:lstStyle>
          <a:p>
            <a:pPr defTabSz="731511"/>
            <a:fld id="{A9FDE871-B0F0-4569-87DC-0C3EB42A7706}" type="datetimeFigureOut">
              <a:rPr lang="es-CO" smtClean="0">
                <a:solidFill>
                  <a:prstClr val="black">
                    <a:tint val="75000"/>
                  </a:prstClr>
                </a:solidFill>
              </a:rPr>
              <a:pPr defTabSz="731511"/>
              <a:t>22/08/2017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1" y="6356351"/>
            <a:ext cx="3086100" cy="365126"/>
          </a:xfrm>
          <a:prstGeom prst="rect">
            <a:avLst/>
          </a:prstGeom>
        </p:spPr>
        <p:txBody>
          <a:bodyPr vert="horz" lIns="91440" tIns="45720" rIns="91440" bIns="45720" rtlCol="0" anchor="ctr"/>
          <a:lstStyle>
            <a:lvl1pPr algn="ctr">
              <a:defRPr sz="1067">
                <a:solidFill>
                  <a:schemeClr val="tx1">
                    <a:tint val="75000"/>
                  </a:schemeClr>
                </a:solidFill>
              </a:defRPr>
            </a:lvl1pPr>
          </a:lstStyle>
          <a:p>
            <a:pPr defTabSz="731511"/>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1" y="6356351"/>
            <a:ext cx="2057400" cy="365126"/>
          </a:xfrm>
          <a:prstGeom prst="rect">
            <a:avLst/>
          </a:prstGeom>
        </p:spPr>
        <p:txBody>
          <a:bodyPr vert="horz" lIns="91440" tIns="45720" rIns="91440" bIns="45720" rtlCol="0" anchor="ctr"/>
          <a:lstStyle>
            <a:lvl1pPr algn="r">
              <a:defRPr sz="1067">
                <a:solidFill>
                  <a:schemeClr val="tx1">
                    <a:tint val="75000"/>
                  </a:schemeClr>
                </a:solidFill>
              </a:defRPr>
            </a:lvl1pPr>
          </a:lstStyle>
          <a:p>
            <a:pPr defTabSz="731511"/>
            <a:fld id="{518953BF-9F07-46EF-AA07-41A37D9474AC}" type="slidenum">
              <a:rPr lang="es-CO" smtClean="0">
                <a:solidFill>
                  <a:prstClr val="black">
                    <a:tint val="75000"/>
                  </a:prstClr>
                </a:solidFill>
              </a:rPr>
              <a:pPr defTabSz="731511"/>
              <a:t>‹Nº›</a:t>
            </a:fld>
            <a:endParaRPr lang="es-CO" dirty="0">
              <a:solidFill>
                <a:prstClr val="black">
                  <a:tint val="75000"/>
                </a:prstClr>
              </a:solidFill>
            </a:endParaRPr>
          </a:p>
        </p:txBody>
      </p:sp>
    </p:spTree>
    <p:extLst>
      <p:ext uri="{BB962C8B-B14F-4D97-AF65-F5344CB8AC3E}">
        <p14:creationId xmlns:p14="http://schemas.microsoft.com/office/powerpoint/2010/main" val="37488530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812790" rtl="0" eaLnBrk="1" latinLnBrk="0" hangingPunct="1">
        <a:lnSpc>
          <a:spcPct val="90000"/>
        </a:lnSpc>
        <a:spcBef>
          <a:spcPct val="0"/>
        </a:spcBef>
        <a:buNone/>
        <a:defRPr sz="3911" kern="1200">
          <a:solidFill>
            <a:schemeClr val="tx1"/>
          </a:solidFill>
          <a:latin typeface="+mj-lt"/>
          <a:ea typeface="+mj-ea"/>
          <a:cs typeface="+mj-cs"/>
        </a:defRPr>
      </a:lvl1pPr>
    </p:titleStyle>
    <p:bodyStyle>
      <a:lvl1pPr marL="203197" indent="-203197" algn="l" defTabSz="812790" rtl="0" eaLnBrk="1" latinLnBrk="0" hangingPunct="1">
        <a:lnSpc>
          <a:spcPct val="90000"/>
        </a:lnSpc>
        <a:spcBef>
          <a:spcPts val="889"/>
        </a:spcBef>
        <a:buFont typeface="Arial" panose="020B0604020202020204" pitchFamily="34" charset="0"/>
        <a:buChar char="•"/>
        <a:defRPr sz="2489" kern="1200">
          <a:solidFill>
            <a:schemeClr val="tx1"/>
          </a:solidFill>
          <a:latin typeface="+mn-lt"/>
          <a:ea typeface="+mn-ea"/>
          <a:cs typeface="+mn-cs"/>
        </a:defRPr>
      </a:lvl1pPr>
      <a:lvl2pPr marL="609592" indent="-203197" algn="l" defTabSz="812790" rtl="0" eaLnBrk="1" latinLnBrk="0" hangingPunct="1">
        <a:lnSpc>
          <a:spcPct val="90000"/>
        </a:lnSpc>
        <a:spcBef>
          <a:spcPts val="445"/>
        </a:spcBef>
        <a:buFont typeface="Arial" panose="020B0604020202020204" pitchFamily="34" charset="0"/>
        <a:buChar char="•"/>
        <a:defRPr sz="2133" kern="1200">
          <a:solidFill>
            <a:schemeClr val="tx1"/>
          </a:solidFill>
          <a:latin typeface="+mn-lt"/>
          <a:ea typeface="+mn-ea"/>
          <a:cs typeface="+mn-cs"/>
        </a:defRPr>
      </a:lvl2pPr>
      <a:lvl3pPr marL="1015987" indent="-203197" algn="l" defTabSz="812790" rtl="0" eaLnBrk="1" latinLnBrk="0" hangingPunct="1">
        <a:lnSpc>
          <a:spcPct val="90000"/>
        </a:lnSpc>
        <a:spcBef>
          <a:spcPts val="445"/>
        </a:spcBef>
        <a:buFont typeface="Arial" panose="020B0604020202020204" pitchFamily="34" charset="0"/>
        <a:buChar char="•"/>
        <a:defRPr sz="1778" kern="1200">
          <a:solidFill>
            <a:schemeClr val="tx1"/>
          </a:solidFill>
          <a:latin typeface="+mn-lt"/>
          <a:ea typeface="+mn-ea"/>
          <a:cs typeface="+mn-cs"/>
        </a:defRPr>
      </a:lvl3pPr>
      <a:lvl4pPr marL="1422382"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4pPr>
      <a:lvl5pPr marL="1828777"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5pPr>
      <a:lvl6pPr marL="223517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6pPr>
      <a:lvl7pPr marL="264156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7pPr>
      <a:lvl8pPr marL="304796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8pPr>
      <a:lvl9pPr marL="345435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790" rtl="0" eaLnBrk="1" latinLnBrk="0" hangingPunct="1">
        <a:defRPr sz="1600" kern="1200">
          <a:solidFill>
            <a:schemeClr val="tx1"/>
          </a:solidFill>
          <a:latin typeface="+mn-lt"/>
          <a:ea typeface="+mn-ea"/>
          <a:cs typeface="+mn-cs"/>
        </a:defRPr>
      </a:lvl1pPr>
      <a:lvl2pPr marL="406395" algn="l" defTabSz="812790" rtl="0" eaLnBrk="1" latinLnBrk="0" hangingPunct="1">
        <a:defRPr sz="1600" kern="1200">
          <a:solidFill>
            <a:schemeClr val="tx1"/>
          </a:solidFill>
          <a:latin typeface="+mn-lt"/>
          <a:ea typeface="+mn-ea"/>
          <a:cs typeface="+mn-cs"/>
        </a:defRPr>
      </a:lvl2pPr>
      <a:lvl3pPr marL="812790" algn="l" defTabSz="812790" rtl="0" eaLnBrk="1" latinLnBrk="0" hangingPunct="1">
        <a:defRPr sz="1600" kern="1200">
          <a:solidFill>
            <a:schemeClr val="tx1"/>
          </a:solidFill>
          <a:latin typeface="+mn-lt"/>
          <a:ea typeface="+mn-ea"/>
          <a:cs typeface="+mn-cs"/>
        </a:defRPr>
      </a:lvl3pPr>
      <a:lvl4pPr marL="1219184" algn="l" defTabSz="812790" rtl="0" eaLnBrk="1" latinLnBrk="0" hangingPunct="1">
        <a:defRPr sz="1600" kern="1200">
          <a:solidFill>
            <a:schemeClr val="tx1"/>
          </a:solidFill>
          <a:latin typeface="+mn-lt"/>
          <a:ea typeface="+mn-ea"/>
          <a:cs typeface="+mn-cs"/>
        </a:defRPr>
      </a:lvl4pPr>
      <a:lvl5pPr marL="1625579" algn="l" defTabSz="812790" rtl="0" eaLnBrk="1" latinLnBrk="0" hangingPunct="1">
        <a:defRPr sz="1600" kern="1200">
          <a:solidFill>
            <a:schemeClr val="tx1"/>
          </a:solidFill>
          <a:latin typeface="+mn-lt"/>
          <a:ea typeface="+mn-ea"/>
          <a:cs typeface="+mn-cs"/>
        </a:defRPr>
      </a:lvl5pPr>
      <a:lvl6pPr marL="2031974" algn="l" defTabSz="812790" rtl="0" eaLnBrk="1" latinLnBrk="0" hangingPunct="1">
        <a:defRPr sz="1600" kern="1200">
          <a:solidFill>
            <a:schemeClr val="tx1"/>
          </a:solidFill>
          <a:latin typeface="+mn-lt"/>
          <a:ea typeface="+mn-ea"/>
          <a:cs typeface="+mn-cs"/>
        </a:defRPr>
      </a:lvl6pPr>
      <a:lvl7pPr marL="2438369" algn="l" defTabSz="812790" rtl="0" eaLnBrk="1" latinLnBrk="0" hangingPunct="1">
        <a:defRPr sz="1600" kern="1200">
          <a:solidFill>
            <a:schemeClr val="tx1"/>
          </a:solidFill>
          <a:latin typeface="+mn-lt"/>
          <a:ea typeface="+mn-ea"/>
          <a:cs typeface="+mn-cs"/>
        </a:defRPr>
      </a:lvl7pPr>
      <a:lvl8pPr marL="2844764" algn="l" defTabSz="812790" rtl="0" eaLnBrk="1" latinLnBrk="0" hangingPunct="1">
        <a:defRPr sz="1600" kern="1200">
          <a:solidFill>
            <a:schemeClr val="tx1"/>
          </a:solidFill>
          <a:latin typeface="+mn-lt"/>
          <a:ea typeface="+mn-ea"/>
          <a:cs typeface="+mn-cs"/>
        </a:defRPr>
      </a:lvl8pPr>
      <a:lvl9pPr marL="3251158" algn="l" defTabSz="81279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22/08/2017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8586745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17.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8.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72979" y="1042079"/>
            <a:ext cx="8202705"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4800" b="1" dirty="0">
                <a:solidFill>
                  <a:prstClr val="white"/>
                </a:solidFill>
                <a:latin typeface="Arial Narrow" panose="020B0606020202030204" pitchFamily="34" charset="0"/>
              </a:rPr>
              <a:t>Informe</a:t>
            </a:r>
          </a:p>
          <a:p>
            <a:pPr algn="ctr"/>
            <a:r>
              <a:rPr lang="es-CO" sz="4800" b="1" dirty="0">
                <a:solidFill>
                  <a:prstClr val="white"/>
                </a:solidFill>
                <a:latin typeface="Arial Narrow" panose="020B0606020202030204" pitchFamily="34" charset="0"/>
              </a:rPr>
              <a:t>de Gestión Mesa </a:t>
            </a:r>
            <a:r>
              <a:rPr lang="es-CO" sz="4800" b="1" dirty="0" smtClean="0">
                <a:solidFill>
                  <a:prstClr val="white"/>
                </a:solidFill>
                <a:latin typeface="Arial Narrow" panose="020B0606020202030204" pitchFamily="34" charset="0"/>
              </a:rPr>
              <a:t>Pública</a:t>
            </a:r>
          </a:p>
          <a:p>
            <a:pPr algn="ctr"/>
            <a:r>
              <a:rPr lang="es-CO" sz="4800" b="1" dirty="0" smtClean="0">
                <a:solidFill>
                  <a:prstClr val="white"/>
                </a:solidFill>
                <a:latin typeface="Arial Narrow" panose="020B0606020202030204" pitchFamily="34" charset="0"/>
              </a:rPr>
              <a:t>Centro Zonal Riohacha N°1</a:t>
            </a:r>
            <a:endParaRPr lang="es-CO" sz="4800" b="1" dirty="0">
              <a:solidFill>
                <a:prstClr val="white"/>
              </a:solidFill>
              <a:latin typeface="Arial Narrow" panose="020B0606020202030204" pitchFamily="34" charset="0"/>
            </a:endParaRPr>
          </a:p>
          <a:p>
            <a:pPr algn="ctr"/>
            <a:endParaRPr lang="es-CO" sz="4400" b="1"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04221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Apoyo a la Primera Infancia</a:t>
            </a:r>
            <a:endParaRPr lang="es-MX"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graphicFrame>
        <p:nvGraphicFramePr>
          <p:cNvPr id="2" name="Diagrama 1"/>
          <p:cNvGraphicFramePr/>
          <p:nvPr>
            <p:extLst>
              <p:ext uri="{D42A27DB-BD31-4B8C-83A1-F6EECF244321}">
                <p14:modId xmlns:p14="http://schemas.microsoft.com/office/powerpoint/2010/main" val="2757736275"/>
              </p:ext>
            </p:extLst>
          </p:nvPr>
        </p:nvGraphicFramePr>
        <p:xfrm>
          <a:off x="917944" y="1311938"/>
          <a:ext cx="6216502" cy="4493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11306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4904170"/>
            <a:ext cx="4913194"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4000" b="1" dirty="0" smtClean="0">
                <a:solidFill>
                  <a:schemeClr val="accent4"/>
                </a:solidFill>
                <a:effectLst>
                  <a:outerShdw blurRad="38100" dist="38100" dir="2700000" algn="tl">
                    <a:srgbClr val="000000">
                      <a:alpha val="43137"/>
                    </a:srgbClr>
                  </a:outerShdw>
                </a:effectLst>
                <a:latin typeface="Segoe Print" pitchFamily="2" charset="0"/>
              </a:rPr>
              <a:t>Información Por Servicios de Primera Infancia</a:t>
            </a:r>
            <a:endParaRPr lang="es-ES" altLang="es-CO" sz="4000" b="1" dirty="0">
              <a:solidFill>
                <a:schemeClr val="accent4"/>
              </a:solidFill>
              <a:effectLst>
                <a:outerShdw blurRad="38100" dist="38100" dir="2700000" algn="tl">
                  <a:srgbClr val="000000">
                    <a:alpha val="43137"/>
                  </a:srgbClr>
                </a:outerShdw>
              </a:effectLst>
              <a:latin typeface="Segoe Print" pitchFamily="2" charset="0"/>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917152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
        <p:nvSpPr>
          <p:cNvPr id="2" name="1 Rectángulo"/>
          <p:cNvSpPr/>
          <p:nvPr/>
        </p:nvSpPr>
        <p:spPr>
          <a:xfrm>
            <a:off x="386366" y="4760140"/>
            <a:ext cx="5164428" cy="2554545"/>
          </a:xfrm>
          <a:prstGeom prst="rect">
            <a:avLst/>
          </a:prstGeom>
        </p:spPr>
        <p:txBody>
          <a:bodyPr wrap="square">
            <a:spAutoFit/>
          </a:bodyPr>
          <a:lstStyle/>
          <a:p>
            <a:pPr algn="ctr"/>
            <a:r>
              <a:rPr lang="es-CO" sz="3200" b="1" dirty="0">
                <a:solidFill>
                  <a:srgbClr val="F13430"/>
                </a:solidFill>
                <a:latin typeface="Segoe Print" pitchFamily="2" charset="0"/>
                <a:ea typeface="MS PGothic" panose="020B0600070205080204" pitchFamily="34" charset="-128"/>
                <a:cs typeface="Arial" panose="020B0604020202020204" pitchFamily="34" charset="0"/>
              </a:rPr>
              <a:t>Generalidades de las Modalidades de Atención</a:t>
            </a:r>
            <a:br>
              <a:rPr lang="es-CO" sz="3200" b="1" dirty="0">
                <a:solidFill>
                  <a:srgbClr val="F13430"/>
                </a:solidFill>
                <a:latin typeface="Segoe Print" pitchFamily="2" charset="0"/>
                <a:ea typeface="MS PGothic" panose="020B0600070205080204" pitchFamily="34" charset="-128"/>
                <a:cs typeface="Arial" panose="020B0604020202020204" pitchFamily="34" charset="0"/>
              </a:rPr>
            </a:br>
            <a:r>
              <a:rPr lang="es-ES" sz="3200" b="1" dirty="0">
                <a:solidFill>
                  <a:srgbClr val="F13430"/>
                </a:solidFill>
                <a:latin typeface="Segoe Print" pitchFamily="2" charset="0"/>
                <a:ea typeface="MS PGothic" panose="020B0600070205080204" pitchFamily="34" charset="-128"/>
                <a:cs typeface="Arial" panose="020B0604020202020204" pitchFamily="34" charset="0"/>
              </a:rPr>
              <a:t>2017</a:t>
            </a:r>
            <a:br>
              <a:rPr lang="es-ES" sz="3200" b="1" dirty="0">
                <a:solidFill>
                  <a:srgbClr val="F13430"/>
                </a:solidFill>
                <a:latin typeface="Segoe Print" pitchFamily="2" charset="0"/>
                <a:ea typeface="MS PGothic" panose="020B0600070205080204" pitchFamily="34" charset="-128"/>
                <a:cs typeface="Arial" panose="020B0604020202020204" pitchFamily="34" charset="0"/>
              </a:rPr>
            </a:br>
            <a:endParaRPr lang="es-CO" sz="3200" dirty="0">
              <a:solidFill>
                <a:srgbClr val="F13430"/>
              </a:solidFill>
              <a:latin typeface="Segoe Print" pitchFamily="2" charset="0"/>
            </a:endParaRPr>
          </a:p>
        </p:txBody>
      </p:sp>
      <p:pic>
        <p:nvPicPr>
          <p:cNvPr id="5"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068"/>
            <a:ext cx="9144000" cy="4670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89806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4904170"/>
            <a:ext cx="4913194" cy="158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CO" sz="4000" b="1" kern="0" dirty="0">
                <a:solidFill>
                  <a:schemeClr val="accent4"/>
                </a:solidFill>
                <a:effectLst>
                  <a:outerShdw blurRad="38100" dist="38100" dir="2700000" algn="tl">
                    <a:srgbClr val="000000">
                      <a:alpha val="43137"/>
                    </a:srgbClr>
                  </a:outerShdw>
                </a:effectLst>
                <a:latin typeface="Segoe Print" panose="02000600000000000000" pitchFamily="2" charset="0"/>
              </a:rPr>
              <a:t>Modalidad Comunitaria</a:t>
            </a:r>
          </a:p>
          <a:p>
            <a:pPr defTabSz="457200" fontAlgn="base">
              <a:lnSpc>
                <a:spcPct val="80000"/>
              </a:lnSpc>
              <a:spcBef>
                <a:spcPct val="0"/>
              </a:spcBef>
              <a:spcAft>
                <a:spcPct val="0"/>
              </a:spcAft>
            </a:pPr>
            <a:endParaRPr lang="es-ES" altLang="es-CO" sz="4000" b="1" dirty="0">
              <a:solidFill>
                <a:srgbClr val="45A541"/>
              </a:solidFill>
              <a:effectLst>
                <a:outerShdw blurRad="38100" dist="38100" dir="2700000" algn="tl">
                  <a:srgbClr val="000000">
                    <a:alpha val="43137"/>
                  </a:srgbClr>
                </a:outerShdw>
              </a:effectLst>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564022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defTabSz="457200" fontAlgn="base">
              <a:lnSpc>
                <a:spcPct val="100000"/>
              </a:lnSpc>
              <a:spcAft>
                <a:spcPct val="0"/>
              </a:spcAft>
            </a:pPr>
            <a: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dirty="0"/>
          </a:p>
        </p:txBody>
      </p:sp>
      <p:sp>
        <p:nvSpPr>
          <p:cNvPr id="4" name="3 Rectángulo"/>
          <p:cNvSpPr/>
          <p:nvPr/>
        </p:nvSpPr>
        <p:spPr>
          <a:xfrm>
            <a:off x="103030" y="111394"/>
            <a:ext cx="6272011" cy="830997"/>
          </a:xfrm>
          <a:prstGeom prst="rect">
            <a:avLst/>
          </a:prstGeom>
        </p:spPr>
        <p:txBody>
          <a:bodyPr wrap="square">
            <a:spAutoFit/>
          </a:bodyPr>
          <a:lstStyle/>
          <a:p>
            <a:pPr algn="ctr"/>
            <a: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sz="2400" dirty="0">
              <a:solidFill>
                <a:prstClr val="black"/>
              </a:solidFill>
            </a:endParaRPr>
          </a:p>
        </p:txBody>
      </p:sp>
      <p:sp>
        <p:nvSpPr>
          <p:cNvPr id="5" name="4 Rectángulo"/>
          <p:cNvSpPr/>
          <p:nvPr/>
        </p:nvSpPr>
        <p:spPr>
          <a:xfrm>
            <a:off x="386138" y="342226"/>
            <a:ext cx="4713896" cy="461665"/>
          </a:xfrm>
          <a:prstGeom prst="rect">
            <a:avLst/>
          </a:prstGeom>
        </p:spPr>
        <p:txBody>
          <a:bodyPr wrap="square">
            <a:spAutoFit/>
          </a:bodyPr>
          <a:lstStyle/>
          <a:p>
            <a:r>
              <a:rPr lang="es-ES" sz="2400" b="1" spc="-5" dirty="0">
                <a:solidFill>
                  <a:prstClr val="white"/>
                </a:solidFill>
                <a:effectLst>
                  <a:outerShdw blurRad="38100" dist="38100" dir="2700000" algn="tl">
                    <a:srgbClr val="000000">
                      <a:alpha val="43137"/>
                    </a:srgbClr>
                  </a:outerShdw>
                </a:effectLst>
              </a:rPr>
              <a:t>MODALIDAD COMUNITARIA</a:t>
            </a:r>
            <a:endParaRPr lang="es-CO" sz="2400" b="1" dirty="0">
              <a:solidFill>
                <a:prstClr val="black"/>
              </a:solidFill>
            </a:endParaRPr>
          </a:p>
        </p:txBody>
      </p:sp>
      <p:graphicFrame>
        <p:nvGraphicFramePr>
          <p:cNvPr id="3" name="2 Diagrama"/>
          <p:cNvGraphicFramePr/>
          <p:nvPr>
            <p:extLst/>
          </p:nvPr>
        </p:nvGraphicFramePr>
        <p:xfrm>
          <a:off x="2554312" y="1275008"/>
          <a:ext cx="7774545" cy="4893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6 Diagrama"/>
          <p:cNvGraphicFramePr/>
          <p:nvPr>
            <p:extLst/>
          </p:nvPr>
        </p:nvGraphicFramePr>
        <p:xfrm>
          <a:off x="321973" y="1197735"/>
          <a:ext cx="3631842" cy="48685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68665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03030" y="111394"/>
            <a:ext cx="4713896" cy="830997"/>
          </a:xfrm>
          <a:prstGeom prst="rect">
            <a:avLst/>
          </a:prstGeom>
        </p:spPr>
        <p:txBody>
          <a:bodyPr wrap="square">
            <a:spAutoFit/>
          </a:bodyPr>
          <a:lstStyle/>
          <a:p>
            <a:r>
              <a:rPr lang="es-ES" sz="2400" b="1" spc="-5" dirty="0">
                <a:solidFill>
                  <a:prstClr val="white"/>
                </a:solidFill>
                <a:effectLst>
                  <a:outerShdw blurRad="38100" dist="38100" dir="2700000" algn="tl">
                    <a:srgbClr val="000000">
                      <a:alpha val="43137"/>
                    </a:srgbClr>
                  </a:outerShdw>
                </a:effectLst>
              </a:rPr>
              <a:t>HOGARES COMUNITARIOS DE BIENESTAR – HCB TRADICIONAL</a:t>
            </a:r>
            <a:endParaRPr lang="es-CO" sz="2400" b="1" dirty="0">
              <a:solidFill>
                <a:prstClr val="black"/>
              </a:solidFill>
            </a:endParaRPr>
          </a:p>
        </p:txBody>
      </p:sp>
      <p:graphicFrame>
        <p:nvGraphicFramePr>
          <p:cNvPr id="5" name="4 Diagrama"/>
          <p:cNvGraphicFramePr/>
          <p:nvPr>
            <p:extLst/>
          </p:nvPr>
        </p:nvGraphicFramePr>
        <p:xfrm>
          <a:off x="152402" y="3887272"/>
          <a:ext cx="8809150" cy="2511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5 Diagrama"/>
          <p:cNvGraphicFramePr/>
          <p:nvPr>
            <p:extLst/>
          </p:nvPr>
        </p:nvGraphicFramePr>
        <p:xfrm>
          <a:off x="176013" y="1116167"/>
          <a:ext cx="8809150" cy="25113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61828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971" y="394729"/>
            <a:ext cx="4278423" cy="677108"/>
          </a:xfrm>
          <a:prstGeom prst="rect">
            <a:avLst/>
          </a:prstGeom>
        </p:spPr>
        <p:txBody>
          <a:bodyPr wrap="square">
            <a:spAutoFit/>
          </a:bodyPr>
          <a:lstStyle/>
          <a:p>
            <a:pPr marL="12700"/>
            <a:r>
              <a:rPr lang="es-ES" sz="2000" b="1" spc="-5" dirty="0">
                <a:solidFill>
                  <a:prstClr val="white"/>
                </a:solidFill>
                <a:effectLst>
                  <a:outerShdw blurRad="38100" dist="38100" dir="2700000" algn="tl">
                    <a:srgbClr val="000000">
                      <a:alpha val="43137"/>
                    </a:srgbClr>
                  </a:outerShdw>
                </a:effectLst>
              </a:rPr>
              <a:t>HCB </a:t>
            </a:r>
            <a:r>
              <a:rPr lang="es-ES" sz="2000" b="1" spc="-5" dirty="0" smtClean="0">
                <a:solidFill>
                  <a:prstClr val="white"/>
                </a:solidFill>
                <a:effectLst>
                  <a:outerShdw blurRad="38100" dist="38100" dir="2700000" algn="tl">
                    <a:srgbClr val="000000">
                      <a:alpha val="43137"/>
                    </a:srgbClr>
                  </a:outerShdw>
                </a:effectLst>
              </a:rPr>
              <a:t>INTEGRALES</a:t>
            </a:r>
            <a:r>
              <a:rPr lang="es-ES" sz="2000" b="1" spc="-5" dirty="0">
                <a:solidFill>
                  <a:prstClr val="white"/>
                </a:solidFill>
                <a:effectLst>
                  <a:outerShdw blurRad="38100" dist="38100" dir="2700000" algn="tl">
                    <a:srgbClr val="000000">
                      <a:alpha val="43137"/>
                    </a:srgbClr>
                  </a:outerShdw>
                </a:effectLst>
              </a:rPr>
              <a:t>HCB INTEGRALES</a:t>
            </a:r>
          </a:p>
          <a:p>
            <a:pPr marL="12700"/>
            <a:endParaRPr lang="es-ES" b="1" spc="-5" dirty="0">
              <a:solidFill>
                <a:prstClr val="white"/>
              </a:solidFill>
              <a:effectLst>
                <a:outerShdw blurRad="38100" dist="38100" dir="2700000" algn="tl">
                  <a:srgbClr val="000000">
                    <a:alpha val="43137"/>
                  </a:srgbClr>
                </a:outerShdw>
              </a:effectLst>
            </a:endParaRPr>
          </a:p>
        </p:txBody>
      </p:sp>
      <p:graphicFrame>
        <p:nvGraphicFramePr>
          <p:cNvPr id="7" name="6 Diagrama"/>
          <p:cNvGraphicFramePr/>
          <p:nvPr>
            <p:extLst/>
          </p:nvPr>
        </p:nvGraphicFramePr>
        <p:xfrm>
          <a:off x="2434108" y="1113664"/>
          <a:ext cx="6787166" cy="5364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7 Diagrama"/>
          <p:cNvGraphicFramePr/>
          <p:nvPr>
            <p:extLst/>
          </p:nvPr>
        </p:nvGraphicFramePr>
        <p:xfrm>
          <a:off x="-1257837" y="1146221"/>
          <a:ext cx="6096000" cy="535761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98921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defTabSz="457200" fontAlgn="base">
              <a:lnSpc>
                <a:spcPct val="100000"/>
              </a:lnSpc>
              <a:spcAft>
                <a:spcPct val="0"/>
              </a:spcAft>
            </a:pPr>
            <a: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dirty="0"/>
          </a:p>
        </p:txBody>
      </p:sp>
      <p:sp>
        <p:nvSpPr>
          <p:cNvPr id="4" name="3 Rectángulo"/>
          <p:cNvSpPr/>
          <p:nvPr/>
        </p:nvSpPr>
        <p:spPr>
          <a:xfrm>
            <a:off x="103030" y="170340"/>
            <a:ext cx="6272011" cy="830997"/>
          </a:xfrm>
          <a:prstGeom prst="rect">
            <a:avLst/>
          </a:prstGeom>
        </p:spPr>
        <p:txBody>
          <a:bodyPr wrap="square">
            <a:spAutoFit/>
          </a:bodyPr>
          <a:lstStyle/>
          <a:p>
            <a:pPr algn="ctr"/>
            <a: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sz="2400" dirty="0">
              <a:solidFill>
                <a:prstClr val="black"/>
              </a:solidFill>
            </a:endParaRPr>
          </a:p>
        </p:txBody>
      </p:sp>
      <p:sp>
        <p:nvSpPr>
          <p:cNvPr id="6" name="5 Rectángulo"/>
          <p:cNvSpPr/>
          <p:nvPr/>
        </p:nvSpPr>
        <p:spPr>
          <a:xfrm>
            <a:off x="435245" y="111394"/>
            <a:ext cx="4278423" cy="861774"/>
          </a:xfrm>
          <a:prstGeom prst="rect">
            <a:avLst/>
          </a:prstGeom>
        </p:spPr>
        <p:txBody>
          <a:bodyPr wrap="square">
            <a:spAutoFit/>
          </a:bodyPr>
          <a:lstStyle/>
          <a:p>
            <a:pPr marL="12700"/>
            <a:r>
              <a:rPr lang="es-ES" sz="3200" b="1" spc="-5" dirty="0" smtClean="0">
                <a:solidFill>
                  <a:prstClr val="white"/>
                </a:solidFill>
                <a:effectLst>
                  <a:outerShdw blurRad="38100" dist="38100" dir="2700000" algn="tl">
                    <a:srgbClr val="000000">
                      <a:alpha val="43137"/>
                    </a:srgbClr>
                  </a:outerShdw>
                </a:effectLst>
              </a:rPr>
              <a:t>HCB FAMI</a:t>
            </a:r>
            <a:endParaRPr lang="es-ES" sz="3200" b="1" spc="-5" dirty="0">
              <a:solidFill>
                <a:prstClr val="white"/>
              </a:solidFill>
              <a:effectLst>
                <a:outerShdw blurRad="38100" dist="38100" dir="2700000" algn="tl">
                  <a:srgbClr val="000000">
                    <a:alpha val="43137"/>
                  </a:srgbClr>
                </a:outerShdw>
              </a:effectLst>
            </a:endParaRPr>
          </a:p>
          <a:p>
            <a:pPr marL="12700"/>
            <a:endParaRPr lang="es-ES" b="1" spc="-5" dirty="0">
              <a:solidFill>
                <a:prstClr val="white"/>
              </a:solidFill>
              <a:effectLst>
                <a:outerShdw blurRad="38100" dist="38100" dir="2700000" algn="tl">
                  <a:srgbClr val="000000">
                    <a:alpha val="43137"/>
                  </a:srgbClr>
                </a:outerShdw>
              </a:effectLst>
            </a:endParaRPr>
          </a:p>
        </p:txBody>
      </p:sp>
      <p:graphicFrame>
        <p:nvGraphicFramePr>
          <p:cNvPr id="5" name="4 Diagrama"/>
          <p:cNvGraphicFramePr/>
          <p:nvPr>
            <p:extLst/>
          </p:nvPr>
        </p:nvGraphicFramePr>
        <p:xfrm>
          <a:off x="296215" y="1236372"/>
          <a:ext cx="8603086" cy="4803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0287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
        <p:nvSpPr>
          <p:cNvPr id="2" name="1 Rectángulo"/>
          <p:cNvSpPr/>
          <p:nvPr/>
        </p:nvSpPr>
        <p:spPr>
          <a:xfrm>
            <a:off x="200472" y="4747003"/>
            <a:ext cx="4572000" cy="1569660"/>
          </a:xfrm>
          <a:prstGeom prst="rect">
            <a:avLst/>
          </a:prstGeom>
        </p:spPr>
        <p:txBody>
          <a:bodyPr>
            <a:spAutoFit/>
          </a:bodyPr>
          <a:lstStyle/>
          <a:p>
            <a:pPr algn="ctr"/>
            <a:r>
              <a:rPr lang="es-CO" sz="4800" b="1" dirty="0" smtClean="0">
                <a:solidFill>
                  <a:srgbClr val="F13430"/>
                </a:solidFill>
                <a:latin typeface="Segoe Print" pitchFamily="2" charset="0"/>
              </a:rPr>
              <a:t>Modalidad Institucional</a:t>
            </a:r>
            <a:endParaRPr lang="es-CO" sz="4800" b="1" dirty="0">
              <a:solidFill>
                <a:srgbClr val="F13430"/>
              </a:solidFill>
              <a:latin typeface="Segoe Print" pitchFamily="2" charset="0"/>
            </a:endParaRPr>
          </a:p>
        </p:txBody>
      </p:sp>
      <p:pic>
        <p:nvPicPr>
          <p:cNvPr id="5"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068"/>
            <a:ext cx="9144000" cy="4670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864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3495" y="210579"/>
            <a:ext cx="7886700" cy="1325563"/>
          </a:xfrm>
        </p:spPr>
        <p:txBody>
          <a:bodyPr/>
          <a:lstStyle/>
          <a:p>
            <a:r>
              <a:rPr lang="es-CO" altLang="es-CO" sz="2800" b="1" spc="-5" dirty="0">
                <a:solidFill>
                  <a:schemeClr val="bg1"/>
                </a:solidFill>
                <a:effectLst>
                  <a:outerShdw blurRad="38100" dist="38100" dir="2700000" algn="tl">
                    <a:srgbClr val="000000">
                      <a:alpha val="43137"/>
                    </a:srgbClr>
                  </a:outerShdw>
                </a:effectLst>
              </a:rPr>
              <a:t>CENTRO DE DESARROLLO INFANTIL - CDI</a:t>
            </a:r>
            <a:endParaRPr lang="es-CO" sz="2800" dirty="0"/>
          </a:p>
        </p:txBody>
      </p:sp>
      <p:graphicFrame>
        <p:nvGraphicFramePr>
          <p:cNvPr id="4" name="3 Diagrama"/>
          <p:cNvGraphicFramePr/>
          <p:nvPr>
            <p:extLst/>
          </p:nvPr>
        </p:nvGraphicFramePr>
        <p:xfrm>
          <a:off x="206062" y="1133342"/>
          <a:ext cx="8822028" cy="5724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0513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513186" y="1573446"/>
            <a:ext cx="4533072" cy="926151"/>
          </a:xfrm>
          <a:prstGeom prst="rect">
            <a:avLst/>
          </a:prstGeom>
          <a:noFill/>
        </p:spPr>
        <p:txBody>
          <a:bodyPr wrap="square" rtlCol="0">
            <a:spAutoFit/>
          </a:bodyPr>
          <a:lstStyle/>
          <a:p>
            <a:pPr defTabSz="731511"/>
            <a:r>
              <a:rPr lang="es-CO" sz="2709" b="1" dirty="0">
                <a:solidFill>
                  <a:prstClr val="white"/>
                </a:solidFill>
                <a:effectLst>
                  <a:outerShdw blurRad="38100" dist="38100" dir="2700000" algn="tl">
                    <a:srgbClr val="000000">
                      <a:alpha val="43137"/>
                    </a:srgbClr>
                  </a:outerShdw>
                </a:effectLst>
              </a:rPr>
              <a:t>ICBF </a:t>
            </a:r>
            <a:r>
              <a:rPr lang="es-CO" sz="2709" b="1" dirty="0" smtClean="0">
                <a:solidFill>
                  <a:prstClr val="white"/>
                </a:solidFill>
                <a:effectLst>
                  <a:outerShdw blurRad="38100" dist="38100" dir="2700000" algn="tl">
                    <a:srgbClr val="000000">
                      <a:alpha val="43137"/>
                    </a:srgbClr>
                  </a:outerShdw>
                </a:effectLst>
              </a:rPr>
              <a:t>Regional Guajira/ Centro Zonal 1 RIOHACHA </a:t>
            </a:r>
            <a:endParaRPr lang="es-CO" sz="2709" b="1" dirty="0">
              <a:solidFill>
                <a:prstClr val="white"/>
              </a:solidFill>
              <a:effectLst>
                <a:outerShdw blurRad="38100" dist="38100" dir="2700000" algn="tl">
                  <a:srgbClr val="000000">
                    <a:alpha val="43137"/>
                  </a:srgbClr>
                </a:outerShdw>
              </a:effectLst>
            </a:endParaRPr>
          </a:p>
        </p:txBody>
      </p:sp>
      <p:sp>
        <p:nvSpPr>
          <p:cNvPr id="8" name="CuadroTexto 7"/>
          <p:cNvSpPr txBox="1"/>
          <p:nvPr/>
        </p:nvSpPr>
        <p:spPr>
          <a:xfrm>
            <a:off x="957801" y="2774974"/>
            <a:ext cx="6589159" cy="2291846"/>
          </a:xfrm>
          <a:prstGeom prst="rect">
            <a:avLst/>
          </a:prstGeom>
          <a:noFill/>
        </p:spPr>
        <p:txBody>
          <a:bodyPr wrap="square" rtlCol="0">
            <a:spAutoFit/>
          </a:bodyPr>
          <a:lstStyle/>
          <a:p>
            <a:pPr defTabSz="731511"/>
            <a:r>
              <a:rPr lang="es-CO" b="1" dirty="0" smtClean="0">
                <a:solidFill>
                  <a:prstClr val="black"/>
                </a:solidFill>
              </a:rPr>
              <a:t>Fecha del Informe: 30 de Agosto de 2017</a:t>
            </a:r>
          </a:p>
          <a:p>
            <a:pPr defTabSz="731511"/>
            <a:endParaRPr lang="es-CO" b="1" dirty="0">
              <a:solidFill>
                <a:prstClr val="black"/>
              </a:solidFill>
            </a:endParaRPr>
          </a:p>
          <a:p>
            <a:pPr defTabSz="731511"/>
            <a:r>
              <a:rPr lang="es-CO" b="1" dirty="0" smtClean="0">
                <a:solidFill>
                  <a:prstClr val="black"/>
                </a:solidFill>
              </a:rPr>
              <a:t>Directora (E) ICBF Regional Guajira: Gloria Brito Choles</a:t>
            </a:r>
          </a:p>
          <a:p>
            <a:pPr defTabSz="731511"/>
            <a:endParaRPr lang="es-CO" sz="1693" dirty="0">
              <a:solidFill>
                <a:prstClr val="black"/>
              </a:solidFill>
            </a:endParaRPr>
          </a:p>
          <a:p>
            <a:pPr defTabSz="731511"/>
            <a:r>
              <a:rPr lang="es-CO" b="1" dirty="0" smtClean="0">
                <a:solidFill>
                  <a:prstClr val="black"/>
                </a:solidFill>
              </a:rPr>
              <a:t>Responsables: Rosemary de Jesus Romero </a:t>
            </a:r>
            <a:r>
              <a:rPr lang="es-CO" b="1" dirty="0" err="1" smtClean="0">
                <a:solidFill>
                  <a:prstClr val="black"/>
                </a:solidFill>
              </a:rPr>
              <a:t>Bruzón</a:t>
            </a:r>
            <a:r>
              <a:rPr lang="es-CO" b="1" dirty="0" smtClean="0">
                <a:solidFill>
                  <a:prstClr val="black"/>
                </a:solidFill>
              </a:rPr>
              <a:t> </a:t>
            </a:r>
          </a:p>
          <a:p>
            <a:pPr defTabSz="731511"/>
            <a:r>
              <a:rPr lang="es-CO" b="1" dirty="0">
                <a:solidFill>
                  <a:prstClr val="black"/>
                </a:solidFill>
              </a:rPr>
              <a:t>	 </a:t>
            </a:r>
            <a:r>
              <a:rPr lang="es-CO" b="1" dirty="0" smtClean="0">
                <a:solidFill>
                  <a:prstClr val="black"/>
                </a:solidFill>
              </a:rPr>
              <a:t>            Coordinadora</a:t>
            </a:r>
            <a:r>
              <a:rPr lang="es-CO" b="1" dirty="0">
                <a:solidFill>
                  <a:prstClr val="black"/>
                </a:solidFill>
              </a:rPr>
              <a:t> </a:t>
            </a:r>
            <a:r>
              <a:rPr lang="es-CO" b="1" dirty="0" smtClean="0">
                <a:solidFill>
                  <a:prstClr val="black"/>
                </a:solidFill>
              </a:rPr>
              <a:t>Centro Zonal Riohacha N° 1.</a:t>
            </a:r>
          </a:p>
          <a:p>
            <a:pPr defTabSz="731511"/>
            <a:endParaRPr lang="es-CO" b="1" dirty="0">
              <a:solidFill>
                <a:prstClr val="black"/>
              </a:solidFill>
            </a:endParaRPr>
          </a:p>
          <a:p>
            <a:pPr marL="285750" indent="-285750" defTabSz="731511">
              <a:buFont typeface="Arial" panose="020B0604020202020204" pitchFamily="34" charset="0"/>
              <a:buChar char="•"/>
            </a:pPr>
            <a:endParaRPr lang="es-CO" b="1" dirty="0">
              <a:solidFill>
                <a:prstClr val="black"/>
              </a:solidFill>
            </a:endParaRPr>
          </a:p>
        </p:txBody>
      </p:sp>
    </p:spTree>
    <p:extLst>
      <p:ext uri="{BB962C8B-B14F-4D97-AF65-F5344CB8AC3E}">
        <p14:creationId xmlns:p14="http://schemas.microsoft.com/office/powerpoint/2010/main" val="1577123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3495" y="210579"/>
            <a:ext cx="7886700" cy="1325563"/>
          </a:xfrm>
        </p:spPr>
        <p:txBody>
          <a:bodyPr/>
          <a:lstStyle/>
          <a:p>
            <a:r>
              <a:rPr lang="es-CO" altLang="es-CO" sz="2800" b="1" spc="-5" dirty="0">
                <a:solidFill>
                  <a:schemeClr val="bg1"/>
                </a:solidFill>
                <a:effectLst>
                  <a:outerShdw blurRad="38100" dist="38100" dir="2700000" algn="tl">
                    <a:srgbClr val="000000">
                      <a:alpha val="43137"/>
                    </a:srgbClr>
                  </a:outerShdw>
                </a:effectLst>
              </a:rPr>
              <a:t>ESTRUCTURA OPERATIVA - CDI</a:t>
            </a:r>
            <a:endParaRPr lang="es-CO" sz="2800" dirty="0"/>
          </a:p>
        </p:txBody>
      </p:sp>
      <p:pic>
        <p:nvPicPr>
          <p:cNvPr id="4" name="Imagen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4891" y="1308951"/>
            <a:ext cx="7882134" cy="4769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7734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3495" y="210579"/>
            <a:ext cx="7886700" cy="1325563"/>
          </a:xfrm>
        </p:spPr>
        <p:txBody>
          <a:bodyPr/>
          <a:lstStyle/>
          <a:p>
            <a:r>
              <a:rPr lang="es-ES" sz="2800" b="1" spc="-5" dirty="0">
                <a:solidFill>
                  <a:schemeClr val="bg1"/>
                </a:solidFill>
                <a:effectLst>
                  <a:outerShdw blurRad="38100" dist="38100" dir="2700000" algn="tl">
                    <a:srgbClr val="000000">
                      <a:alpha val="43137"/>
                    </a:srgbClr>
                  </a:outerShdw>
                </a:effectLst>
              </a:rPr>
              <a:t>HOGAR INFANTIL – LACTANTE Y PREESCOLAR</a:t>
            </a:r>
            <a:endParaRPr lang="es-CO" sz="2800" dirty="0"/>
          </a:p>
        </p:txBody>
      </p:sp>
      <p:graphicFrame>
        <p:nvGraphicFramePr>
          <p:cNvPr id="4" name="3 Diagrama"/>
          <p:cNvGraphicFramePr/>
          <p:nvPr>
            <p:extLst/>
          </p:nvPr>
        </p:nvGraphicFramePr>
        <p:xfrm>
          <a:off x="103031" y="1210614"/>
          <a:ext cx="8804857" cy="5087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6957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93800" y="0"/>
            <a:ext cx="7886700" cy="1325563"/>
          </a:xfrm>
        </p:spPr>
        <p:txBody>
          <a:bodyPr/>
          <a:lstStyle/>
          <a:p>
            <a:r>
              <a:rPr lang="es-CO" altLang="es-CO" sz="3200" b="1" spc="-5" dirty="0">
                <a:solidFill>
                  <a:schemeClr val="bg1"/>
                </a:solidFill>
                <a:effectLst>
                  <a:outerShdw blurRad="38100" dist="38100" dir="2700000" algn="tl">
                    <a:srgbClr val="000000">
                      <a:alpha val="43137"/>
                    </a:srgbClr>
                  </a:outerShdw>
                </a:effectLst>
              </a:rPr>
              <a:t>ESTRUCTURA OPERATIVA  </a:t>
            </a:r>
            <a:r>
              <a:rPr lang="es-ES" sz="3200" b="1" spc="-5" dirty="0">
                <a:solidFill>
                  <a:schemeClr val="bg1"/>
                </a:solidFill>
                <a:effectLst>
                  <a:outerShdw blurRad="38100" dist="38100" dir="2700000" algn="tl">
                    <a:srgbClr val="000000">
                      <a:alpha val="43137"/>
                    </a:srgbClr>
                  </a:outerShdw>
                </a:effectLst>
              </a:rPr>
              <a:t>HOGAR INFANTIL – LACTANTE Y PREESCOLAR</a:t>
            </a:r>
            <a:br>
              <a:rPr lang="es-ES" sz="3200" b="1" spc="-5" dirty="0">
                <a:solidFill>
                  <a:schemeClr val="bg1"/>
                </a:solidFill>
                <a:effectLst>
                  <a:outerShdw blurRad="38100" dist="38100" dir="2700000" algn="tl">
                    <a:srgbClr val="000000">
                      <a:alpha val="43137"/>
                    </a:srgbClr>
                  </a:outerShdw>
                </a:effectLst>
              </a:rPr>
            </a:br>
            <a:endParaRPr lang="es-CO" sz="3200" dirty="0"/>
          </a:p>
        </p:txBody>
      </p:sp>
      <p:pic>
        <p:nvPicPr>
          <p:cNvPr id="6" name="Imagen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2980" y="1764407"/>
            <a:ext cx="7275257" cy="4378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3237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194730"/>
            <a:ext cx="4913194" cy="1463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5400" b="1" dirty="0" smtClean="0">
                <a:solidFill>
                  <a:schemeClr val="accent4"/>
                </a:solidFill>
                <a:effectLst>
                  <a:outerShdw blurRad="38100" dist="38100" dir="2700000" algn="tl">
                    <a:srgbClr val="000000">
                      <a:alpha val="43137"/>
                    </a:srgbClr>
                  </a:outerShdw>
                </a:effectLst>
                <a:latin typeface="Segoe Print" pitchFamily="2" charset="0"/>
              </a:rPr>
              <a:t>Modalidad Propia</a:t>
            </a:r>
            <a:endParaRPr lang="es-ES" altLang="es-CO" sz="5400" b="1" dirty="0">
              <a:solidFill>
                <a:schemeClr val="accent4"/>
              </a:solidFill>
              <a:effectLst>
                <a:outerShdw blurRad="38100" dist="38100" dir="2700000" algn="tl">
                  <a:srgbClr val="000000">
                    <a:alpha val="43137"/>
                  </a:srgbClr>
                </a:outerShdw>
              </a:effectLst>
              <a:latin typeface="Segoe Print" pitchFamily="2" charset="0"/>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6733492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prstClr val="white"/>
                </a:solidFill>
                <a:effectLst>
                  <a:outerShdw blurRad="38100" dist="38100" dir="2700000" algn="tl">
                    <a:srgbClr val="000000">
                      <a:alpha val="43137"/>
                    </a:srgbClr>
                  </a:outerShdw>
                </a:effectLst>
              </a:rPr>
              <a:t>MODALIDAD PROPIA</a:t>
            </a:r>
            <a:endParaRPr lang="es-CO" sz="3200" dirty="0">
              <a:solidFill>
                <a:prstClr val="black"/>
              </a:solidFill>
            </a:endParaRPr>
          </a:p>
        </p:txBody>
      </p:sp>
      <p:graphicFrame>
        <p:nvGraphicFramePr>
          <p:cNvPr id="4" name="3 Diagrama"/>
          <p:cNvGraphicFramePr/>
          <p:nvPr>
            <p:extLst/>
          </p:nvPr>
        </p:nvGraphicFramePr>
        <p:xfrm>
          <a:off x="0" y="1126543"/>
          <a:ext cx="9144000" cy="5261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3569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prstClr val="white"/>
                </a:solidFill>
                <a:effectLst>
                  <a:outerShdw blurRad="38100" dist="38100" dir="2700000" algn="tl">
                    <a:srgbClr val="000000">
                      <a:alpha val="43137"/>
                    </a:srgbClr>
                  </a:outerShdw>
                </a:effectLst>
              </a:rPr>
              <a:t>MODALIDAD PROPIA</a:t>
            </a:r>
            <a:endParaRPr lang="es-CO" sz="3200" dirty="0">
              <a:solidFill>
                <a:prstClr val="black"/>
              </a:solidFill>
            </a:endParaRPr>
          </a:p>
        </p:txBody>
      </p:sp>
      <p:graphicFrame>
        <p:nvGraphicFramePr>
          <p:cNvPr id="4" name="3 Tabla"/>
          <p:cNvGraphicFramePr>
            <a:graphicFrameLocks noGrp="1"/>
          </p:cNvGraphicFramePr>
          <p:nvPr>
            <p:extLst/>
          </p:nvPr>
        </p:nvGraphicFramePr>
        <p:xfrm>
          <a:off x="103371" y="1120462"/>
          <a:ext cx="8937597" cy="5337995"/>
        </p:xfrm>
        <a:graphic>
          <a:graphicData uri="http://schemas.openxmlformats.org/drawingml/2006/table">
            <a:tbl>
              <a:tblPr firstRow="1" firstCol="1" bandRow="1">
                <a:tableStyleId>{00A15C55-8517-42AA-B614-E9B94910E393}</a:tableStyleId>
              </a:tblPr>
              <a:tblGrid>
                <a:gridCol w="2137553"/>
                <a:gridCol w="2318197"/>
                <a:gridCol w="2347748"/>
                <a:gridCol w="2134099"/>
              </a:tblGrid>
              <a:tr h="706806">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Estructura Operativa</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1</a:t>
                      </a:r>
                      <a:br>
                        <a:rPr lang="es-CO" sz="1300">
                          <a:solidFill>
                            <a:schemeClr val="tx1"/>
                          </a:solidFill>
                          <a:effectLst/>
                          <a:latin typeface="Arial Narrow" panose="020B0606020202030204" pitchFamily="34" charset="0"/>
                        </a:rPr>
                      </a:br>
                      <a:r>
                        <a:rPr lang="es-CO" sz="1300">
                          <a:solidFill>
                            <a:schemeClr val="tx1"/>
                          </a:solidFill>
                          <a:effectLst/>
                          <a:latin typeface="Arial Narrow" panose="020B0606020202030204" pitchFamily="34" charset="0"/>
                        </a:rPr>
                        <a:t>(casos en que es posible reunirse de manera periódica)</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2</a:t>
                      </a:r>
                      <a:br>
                        <a:rPr lang="es-CO" sz="1300">
                          <a:solidFill>
                            <a:schemeClr val="tx1"/>
                          </a:solidFill>
                          <a:effectLst/>
                          <a:latin typeface="Arial Narrow" panose="020B0606020202030204" pitchFamily="34" charset="0"/>
                        </a:rPr>
                      </a:br>
                      <a:r>
                        <a:rPr lang="es-CO" sz="1300">
                          <a:solidFill>
                            <a:schemeClr val="tx1"/>
                          </a:solidFill>
                          <a:effectLst/>
                          <a:latin typeface="Arial Narrow" panose="020B0606020202030204" pitchFamily="34" charset="0"/>
                        </a:rPr>
                        <a:t>(casos en que es posible reunirse de manera periódica)</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3</a:t>
                      </a:r>
                      <a:br>
                        <a:rPr lang="es-CO" sz="1300" dirty="0">
                          <a:solidFill>
                            <a:schemeClr val="tx1"/>
                          </a:solidFill>
                          <a:effectLst/>
                          <a:latin typeface="Arial Narrow" panose="020B0606020202030204" pitchFamily="34" charset="0"/>
                        </a:rPr>
                      </a:br>
                      <a:r>
                        <a:rPr lang="es-CO" sz="1300" dirty="0">
                          <a:solidFill>
                            <a:schemeClr val="tx1"/>
                          </a:solidFill>
                          <a:effectLst/>
                          <a:latin typeface="Arial Narrow" panose="020B0606020202030204" pitchFamily="34" charset="0"/>
                        </a:rPr>
                        <a:t>(la dispersión no permite reunirse periódicamente)</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883509">
                <a:tc>
                  <a:txBody>
                    <a:bodyPr/>
                    <a:lstStyle/>
                    <a:p>
                      <a:pPr algn="ctr">
                        <a:lnSpc>
                          <a:spcPct val="115000"/>
                        </a:lnSpc>
                        <a:spcAft>
                          <a:spcPts val="0"/>
                        </a:spcAft>
                      </a:pPr>
                      <a:r>
                        <a:rPr lang="es-CO" sz="1300">
                          <a:solidFill>
                            <a:schemeClr val="tx1"/>
                          </a:solidFill>
                          <a:effectLst/>
                          <a:latin typeface="Arial Narrow" panose="020B0606020202030204" pitchFamily="34" charset="0"/>
                        </a:rPr>
                        <a:t>Unidad de Atención</a:t>
                      </a:r>
                      <a:endParaRPr lang="es-CO" sz="1300">
                        <a:solidFill>
                          <a:schemeClr val="tx1"/>
                        </a:solidFill>
                        <a:effectLst/>
                        <a:latin typeface="Arial Narrow" panose="020B0606020202030204" pitchFamily="34" charset="0"/>
                        <a:ea typeface="Calibri"/>
                        <a:cs typeface="Times New Roman"/>
                      </a:endParaRPr>
                    </a:p>
                  </a:txBody>
                  <a:tcPr marL="55345" marR="55345" marT="0" marB="0"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40 usuarios (niños, gestantes y máximo 1 niño con discapacidad o menor de 18 meses</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20 usuarios (niños, gestantes y máximo 1 niño con discapacidad o menor de 18 meses</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15 usuarios o menos (niños, gestantes y máximo 1 niño con discapacidad o menor de 18 meses</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203306">
                <a:tc>
                  <a:txBody>
                    <a:bodyPr/>
                    <a:lstStyle/>
                    <a:p>
                      <a:pPr algn="ctr">
                        <a:lnSpc>
                          <a:spcPct val="115000"/>
                        </a:lnSpc>
                        <a:spcAft>
                          <a:spcPts val="0"/>
                        </a:spcAft>
                      </a:pPr>
                      <a:r>
                        <a:rPr lang="es-CO" sz="1300">
                          <a:solidFill>
                            <a:schemeClr val="tx1"/>
                          </a:solidFill>
                          <a:effectLst/>
                          <a:latin typeface="Arial Narrow" panose="020B0606020202030204" pitchFamily="34" charset="0"/>
                        </a:rPr>
                        <a:t>Días de Atención</a:t>
                      </a:r>
                      <a:endParaRPr lang="es-CO" sz="1300">
                        <a:solidFill>
                          <a:schemeClr val="tx1"/>
                        </a:solidFill>
                        <a:effectLst/>
                        <a:latin typeface="Arial Narrow" panose="020B0606020202030204" pitchFamily="34" charset="0"/>
                        <a:ea typeface="Calibri"/>
                        <a:cs typeface="Times New Roman"/>
                      </a:endParaRPr>
                    </a:p>
                  </a:txBody>
                  <a:tcPr marL="55345" marR="55345" marT="0" marB="0"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11 meses del año</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11 meses del año</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11 meses del año</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530105">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Característica de la Ración </a:t>
                      </a:r>
                      <a:endParaRPr lang="es-CO" sz="1300" dirty="0" smtClean="0">
                        <a:solidFill>
                          <a:schemeClr val="tx1"/>
                        </a:solidFill>
                        <a:effectLst/>
                        <a:latin typeface="Arial Narrow" panose="020B0606020202030204" pitchFamily="34" charset="0"/>
                      </a:endParaRPr>
                    </a:p>
                    <a:p>
                      <a:pPr algn="ctr">
                        <a:lnSpc>
                          <a:spcPct val="115000"/>
                        </a:lnSpc>
                        <a:spcAft>
                          <a:spcPts val="0"/>
                        </a:spcAft>
                      </a:pPr>
                      <a:r>
                        <a:rPr lang="es-CO" sz="1300" dirty="0" smtClean="0">
                          <a:solidFill>
                            <a:schemeClr val="tx1"/>
                          </a:solidFill>
                          <a:effectLst/>
                          <a:latin typeface="Arial Narrow" panose="020B0606020202030204" pitchFamily="34" charset="0"/>
                        </a:rPr>
                        <a:t>y </a:t>
                      </a:r>
                      <a:r>
                        <a:rPr lang="es-CO" sz="1300" dirty="0">
                          <a:solidFill>
                            <a:schemeClr val="tx1"/>
                          </a:solidFill>
                          <a:effectLst/>
                          <a:latin typeface="Arial Narrow" panose="020B0606020202030204" pitchFamily="34" charset="0"/>
                        </a:rPr>
                        <a:t>Aporte Nutricional</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Ración: 70 % a través de paquete o ración servida</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Ración: 70 % a través de paquete o ración servida</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70 % a través de paquete o ración servida</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1243722">
                <a:tc>
                  <a:txBody>
                    <a:bodyPr/>
                    <a:lstStyle/>
                    <a:p>
                      <a:pPr algn="ctr">
                        <a:lnSpc>
                          <a:spcPct val="115000"/>
                        </a:lnSpc>
                        <a:spcAft>
                          <a:spcPts val="0"/>
                        </a:spcAft>
                      </a:pPr>
                      <a:r>
                        <a:rPr lang="es-CO" sz="1300">
                          <a:solidFill>
                            <a:schemeClr val="tx1"/>
                          </a:solidFill>
                          <a:effectLst/>
                          <a:latin typeface="Arial Narrow" panose="020B0606020202030204" pitchFamily="34" charset="0"/>
                        </a:rPr>
                        <a:t>Talento Humano</a:t>
                      </a:r>
                      <a:endParaRPr lang="es-CO" sz="1300">
                        <a:solidFill>
                          <a:schemeClr val="tx1"/>
                        </a:solidFill>
                        <a:effectLst/>
                        <a:latin typeface="Arial Narrow" panose="020B0606020202030204" pitchFamily="34" charset="0"/>
                        <a:ea typeface="Calibri"/>
                        <a:cs typeface="Times New Roman"/>
                      </a:endParaRPr>
                    </a:p>
                  </a:txBody>
                  <a:tcPr marL="55345" marR="55345" marT="0" marB="0"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Dinamizador, profesional en pedagogía, profesional en salud y nutrición, psicosocial, auxiliar comunitario de alimentación, coordinador técnico/ administrativo.</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Dinamizador, Agente educativo comunitario, profesional en pedagogía, profesional en salud y nutrición, psicosocial, auxiliar comunitario de alimentación, coordinador técnico/ administrativo.</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a:solidFill>
                            <a:schemeClr val="tx1"/>
                          </a:solidFill>
                          <a:effectLst/>
                          <a:latin typeface="Arial Narrow" panose="020B0606020202030204" pitchFamily="34" charset="0"/>
                        </a:rPr>
                        <a:t>Dinamizador, profesional en pedagogía, profesional en salud y nutrición, psicosocial, auxiliar comunitario de alimentación, coordinador técnico/ administrativo</a:t>
                      </a:r>
                      <a:endParaRPr lang="es-CO" sz="130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r h="1590315">
                <a:tc>
                  <a:txBody>
                    <a:bodyPr/>
                    <a:lstStyle/>
                    <a:p>
                      <a:pPr algn="ctr">
                        <a:lnSpc>
                          <a:spcPct val="115000"/>
                        </a:lnSpc>
                        <a:spcAft>
                          <a:spcPts val="0"/>
                        </a:spcAft>
                      </a:pPr>
                      <a:r>
                        <a:rPr lang="es-CO" sz="1300">
                          <a:solidFill>
                            <a:schemeClr val="tx1"/>
                          </a:solidFill>
                          <a:effectLst/>
                          <a:latin typeface="Arial Narrow" panose="020B0606020202030204" pitchFamily="34" charset="0"/>
                        </a:rPr>
                        <a:t>Característica de la Atención</a:t>
                      </a:r>
                      <a:endParaRPr lang="es-CO" sz="1300">
                        <a:solidFill>
                          <a:schemeClr val="tx1"/>
                        </a:solidFill>
                        <a:effectLst/>
                        <a:latin typeface="Arial Narrow" panose="020B0606020202030204" pitchFamily="34" charset="0"/>
                        <a:ea typeface="Calibri"/>
                        <a:cs typeface="Times New Roman"/>
                      </a:endParaRPr>
                    </a:p>
                  </a:txBody>
                  <a:tcPr marL="55345" marR="55345" marT="0" marB="0"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Mínimo medio tiempo (5) horas diarias durante 5 días de la semana, 2 encuentros en el Hogar al mes y 1 encuentro comunitario 1 vez al mes. Para madres gestantes un encuentro grupal cada quince días.</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Mínimo Medio tiempo (5) horas diarias durante 5 días de la semana, 1 encuentro en el Hogar al mes y 1 encuentro comunitario 1 vez al mes. Para madres gestantes un encuentro grupal cada quince días.</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15000"/>
                        </a:lnSpc>
                        <a:spcAft>
                          <a:spcPts val="0"/>
                        </a:spcAft>
                      </a:pPr>
                      <a:r>
                        <a:rPr lang="es-CO" sz="1300" dirty="0">
                          <a:solidFill>
                            <a:schemeClr val="tx1"/>
                          </a:solidFill>
                          <a:effectLst/>
                          <a:latin typeface="Arial Narrow" panose="020B0606020202030204" pitchFamily="34" charset="0"/>
                        </a:rPr>
                        <a:t>Desarrollo de los componentes con disponibilidad de dos semanas al mes, durante 5 horas por día y 2 encuentros en el hogar. Para madres gestantes un encuentro grupal cada quince días.</a:t>
                      </a:r>
                      <a:endParaRPr lang="es-CO" sz="1300" dirty="0">
                        <a:solidFill>
                          <a:schemeClr val="tx1"/>
                        </a:solidFill>
                        <a:effectLst/>
                        <a:latin typeface="Arial Narrow" panose="020B0606020202030204" pitchFamily="34" charset="0"/>
                        <a:ea typeface="Calibri"/>
                        <a:cs typeface="Times New Roman"/>
                      </a:endParaRPr>
                    </a:p>
                  </a:txBody>
                  <a:tcPr marL="55345" marR="55345" marT="0" marB="0">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r>
            </a:tbl>
          </a:graphicData>
        </a:graphic>
      </p:graphicFrame>
    </p:spTree>
    <p:extLst>
      <p:ext uri="{BB962C8B-B14F-4D97-AF65-F5344CB8AC3E}">
        <p14:creationId xmlns:p14="http://schemas.microsoft.com/office/powerpoint/2010/main" val="14579950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graphicFrame>
        <p:nvGraphicFramePr>
          <p:cNvPr id="6" name="Tabla 2"/>
          <p:cNvGraphicFramePr>
            <a:graphicFrameLocks noGrp="1"/>
          </p:cNvGraphicFramePr>
          <p:nvPr>
            <p:extLst>
              <p:ext uri="{D42A27DB-BD31-4B8C-83A1-F6EECF244321}">
                <p14:modId xmlns:p14="http://schemas.microsoft.com/office/powerpoint/2010/main" val="872845953"/>
              </p:ext>
            </p:extLst>
          </p:nvPr>
        </p:nvGraphicFramePr>
        <p:xfrm>
          <a:off x="656822" y="1542197"/>
          <a:ext cx="7722904" cy="4217157"/>
        </p:xfrm>
        <a:graphic>
          <a:graphicData uri="http://schemas.openxmlformats.org/drawingml/2006/table">
            <a:tbl>
              <a:tblPr firstRow="1" firstCol="1" bandRow="1">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effectLst>
                  <a:outerShdw blurRad="40000" dist="20000" dir="5400000" rotWithShape="0">
                    <a:srgbClr val="000000">
                      <a:alpha val="38000"/>
                    </a:srgbClr>
                  </a:outerShdw>
                </a:effectLst>
              </a:tblPr>
              <a:tblGrid>
                <a:gridCol w="2381732">
                  <a:extLst>
                    <a:ext uri="{9D8B030D-6E8A-4147-A177-3AD203B41FA5}">
                      <a16:colId xmlns:a16="http://schemas.microsoft.com/office/drawing/2014/main" xmlns="" val="20000"/>
                    </a:ext>
                  </a:extLst>
                </a:gridCol>
                <a:gridCol w="2688234">
                  <a:extLst>
                    <a:ext uri="{9D8B030D-6E8A-4147-A177-3AD203B41FA5}">
                      <a16:colId xmlns:a16="http://schemas.microsoft.com/office/drawing/2014/main" xmlns="" val="20001"/>
                    </a:ext>
                  </a:extLst>
                </a:gridCol>
                <a:gridCol w="2652938">
                  <a:extLst>
                    <a:ext uri="{9D8B030D-6E8A-4147-A177-3AD203B41FA5}">
                      <a16:colId xmlns:a16="http://schemas.microsoft.com/office/drawing/2014/main" xmlns="" val="20002"/>
                    </a:ext>
                  </a:extLst>
                </a:gridCol>
              </a:tblGrid>
              <a:tr h="316861">
                <a:tc grid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15000"/>
                        </a:lnSpc>
                        <a:spcAft>
                          <a:spcPts val="0"/>
                        </a:spcAft>
                      </a:pPr>
                      <a:r>
                        <a:rPr lang="es-ES" sz="1800" dirty="0">
                          <a:effectLst/>
                        </a:rPr>
                        <a:t>REQUERIMIENTOS DE TALENTO HUMANO </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9BBB59"/>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000"/>
                  </a:ext>
                </a:extLst>
              </a:tr>
              <a:tr h="246440">
                <a:tc>
                  <a:txBody>
                    <a:bodyPr/>
                    <a:lstStyle>
                      <a:lvl1pPr marL="0" algn="l" defTabSz="914400" rtl="0" eaLnBrk="1" latinLnBrk="0" hangingPunct="1">
                        <a:defRPr sz="1800" b="1" kern="1200">
                          <a:solidFill>
                            <a:schemeClr val="dk1"/>
                          </a:solidFill>
                          <a:latin typeface="Calibri"/>
                        </a:defRPr>
                      </a:lvl1pPr>
                      <a:lvl2pPr marL="457200" algn="l" defTabSz="914400" rtl="0" eaLnBrk="1" latinLnBrk="0" hangingPunct="1">
                        <a:defRPr sz="1800" b="1" kern="1200">
                          <a:solidFill>
                            <a:schemeClr val="dk1"/>
                          </a:solidFill>
                          <a:latin typeface="Calibri"/>
                        </a:defRPr>
                      </a:lvl2pPr>
                      <a:lvl3pPr marL="914400" algn="l" defTabSz="914400" rtl="0" eaLnBrk="1" latinLnBrk="0" hangingPunct="1">
                        <a:defRPr sz="1800" b="1" kern="1200">
                          <a:solidFill>
                            <a:schemeClr val="dk1"/>
                          </a:solidFill>
                          <a:latin typeface="Calibri"/>
                        </a:defRPr>
                      </a:lvl3pPr>
                      <a:lvl4pPr marL="1371600" algn="l" defTabSz="914400" rtl="0" eaLnBrk="1" latinLnBrk="0" hangingPunct="1">
                        <a:defRPr sz="1800" b="1" kern="1200">
                          <a:solidFill>
                            <a:schemeClr val="dk1"/>
                          </a:solidFill>
                          <a:latin typeface="Calibri"/>
                        </a:defRPr>
                      </a:lvl4pPr>
                      <a:lvl5pPr marL="1828800" algn="l" defTabSz="914400" rtl="0" eaLnBrk="1" latinLnBrk="0" hangingPunct="1">
                        <a:defRPr sz="1800" b="1" kern="1200">
                          <a:solidFill>
                            <a:schemeClr val="dk1"/>
                          </a:solidFill>
                          <a:latin typeface="Calibri"/>
                        </a:defRPr>
                      </a:lvl5pPr>
                      <a:lvl6pPr marL="2286000" algn="l" defTabSz="914400" rtl="0" eaLnBrk="1" latinLnBrk="0" hangingPunct="1">
                        <a:defRPr sz="1800" b="1" kern="1200">
                          <a:solidFill>
                            <a:schemeClr val="dk1"/>
                          </a:solidFill>
                          <a:latin typeface="Calibri"/>
                        </a:defRPr>
                      </a:lvl6pPr>
                      <a:lvl7pPr marL="2743200" algn="l" defTabSz="914400" rtl="0" eaLnBrk="1" latinLnBrk="0" hangingPunct="1">
                        <a:defRPr sz="1800" b="1" kern="1200">
                          <a:solidFill>
                            <a:schemeClr val="dk1"/>
                          </a:solidFill>
                          <a:latin typeface="Calibri"/>
                        </a:defRPr>
                      </a:lvl7pPr>
                      <a:lvl8pPr marL="3200400" algn="l" defTabSz="914400" rtl="0" eaLnBrk="1" latinLnBrk="0" hangingPunct="1">
                        <a:defRPr sz="1800" b="1" kern="1200">
                          <a:solidFill>
                            <a:schemeClr val="dk1"/>
                          </a:solidFill>
                          <a:latin typeface="Calibri"/>
                        </a:defRPr>
                      </a:lvl8pPr>
                      <a:lvl9pPr marL="3657600" algn="l" defTabSz="914400" rtl="0" eaLnBrk="1" latinLnBrk="0" hangingPunct="1">
                        <a:defRPr sz="1800" b="1" kern="1200">
                          <a:solidFill>
                            <a:schemeClr val="dk1"/>
                          </a:solidFill>
                          <a:latin typeface="Calibri"/>
                        </a:defRPr>
                      </a:lvl9pPr>
                    </a:lstStyle>
                    <a:p>
                      <a:pPr algn="ctr">
                        <a:lnSpc>
                          <a:spcPct val="115000"/>
                        </a:lnSpc>
                        <a:spcAft>
                          <a:spcPts val="0"/>
                        </a:spcAft>
                      </a:pPr>
                      <a:r>
                        <a:rPr lang="es-ES" sz="1400" b="1" dirty="0">
                          <a:effectLst/>
                        </a:rPr>
                        <a:t>PARA 120 USUARIOS</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25400" cap="flat" cmpd="sng" algn="ctr">
                      <a:solidFill>
                        <a:srgbClr val="9BBB59"/>
                      </a:solidFill>
                      <a:prstDash val="solid"/>
                    </a:lnR>
                    <a:lnT w="25400" cap="flat" cmpd="sng" algn="ctr">
                      <a:solidFill>
                        <a:sysClr val="window" lastClr="FFFFFF"/>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PARA 140 USUARIOS</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25400" cap="flat" cmpd="sng" algn="ctr">
                      <a:solidFill>
                        <a:srgbClr val="9BBB59"/>
                      </a:solidFill>
                      <a:prstDash val="solid"/>
                    </a:lnL>
                    <a:lnR w="9525" cap="flat" cmpd="sng" algn="ctr">
                      <a:solidFill>
                        <a:srgbClr val="9BBB59">
                          <a:shade val="95000"/>
                          <a:satMod val="105000"/>
                        </a:srgbClr>
                      </a:solidFill>
                      <a:prstDash val="solid"/>
                    </a:lnR>
                    <a:lnT w="25400" cap="flat" cmpd="sng" algn="ctr">
                      <a:solidFill>
                        <a:sysClr val="window" lastClr="FFFFFF"/>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PARA 120 USUARIOS</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25400" cap="flat" cmpd="sng" algn="ctr">
                      <a:solidFill>
                        <a:sysClr val="window" lastClr="FFFFFF"/>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extLst>
                  <a:ext uri="{0D108BD9-81ED-4DB2-BD59-A6C34878D82A}">
                    <a16:rowId xmlns:a16="http://schemas.microsoft.com/office/drawing/2014/main" xmlns="" val="10001"/>
                  </a:ext>
                </a:extLst>
              </a:tr>
              <a:tr h="246440">
                <a:tc>
                  <a:txBody>
                    <a:bodyPr/>
                    <a:lstStyle>
                      <a:lvl1pPr marL="0" algn="l" defTabSz="914400" rtl="0" eaLnBrk="1" latinLnBrk="0" hangingPunct="1">
                        <a:defRPr sz="1800" b="1" kern="1200">
                          <a:solidFill>
                            <a:schemeClr val="dk1"/>
                          </a:solidFill>
                          <a:latin typeface="Calibri"/>
                        </a:defRPr>
                      </a:lvl1pPr>
                      <a:lvl2pPr marL="457200" algn="l" defTabSz="914400" rtl="0" eaLnBrk="1" latinLnBrk="0" hangingPunct="1">
                        <a:defRPr sz="1800" b="1" kern="1200">
                          <a:solidFill>
                            <a:schemeClr val="dk1"/>
                          </a:solidFill>
                          <a:latin typeface="Calibri"/>
                        </a:defRPr>
                      </a:lvl2pPr>
                      <a:lvl3pPr marL="914400" algn="l" defTabSz="914400" rtl="0" eaLnBrk="1" latinLnBrk="0" hangingPunct="1">
                        <a:defRPr sz="1800" b="1" kern="1200">
                          <a:solidFill>
                            <a:schemeClr val="dk1"/>
                          </a:solidFill>
                          <a:latin typeface="Calibri"/>
                        </a:defRPr>
                      </a:lvl3pPr>
                      <a:lvl4pPr marL="1371600" algn="l" defTabSz="914400" rtl="0" eaLnBrk="1" latinLnBrk="0" hangingPunct="1">
                        <a:defRPr sz="1800" b="1" kern="1200">
                          <a:solidFill>
                            <a:schemeClr val="dk1"/>
                          </a:solidFill>
                          <a:latin typeface="Calibri"/>
                        </a:defRPr>
                      </a:lvl4pPr>
                      <a:lvl5pPr marL="1828800" algn="l" defTabSz="914400" rtl="0" eaLnBrk="1" latinLnBrk="0" hangingPunct="1">
                        <a:defRPr sz="1800" b="1" kern="1200">
                          <a:solidFill>
                            <a:schemeClr val="dk1"/>
                          </a:solidFill>
                          <a:latin typeface="Calibri"/>
                        </a:defRPr>
                      </a:lvl5pPr>
                      <a:lvl6pPr marL="2286000" algn="l" defTabSz="914400" rtl="0" eaLnBrk="1" latinLnBrk="0" hangingPunct="1">
                        <a:defRPr sz="1800" b="1" kern="1200">
                          <a:solidFill>
                            <a:schemeClr val="dk1"/>
                          </a:solidFill>
                          <a:latin typeface="Calibri"/>
                        </a:defRPr>
                      </a:lvl6pPr>
                      <a:lvl7pPr marL="2743200" algn="l" defTabSz="914400" rtl="0" eaLnBrk="1" latinLnBrk="0" hangingPunct="1">
                        <a:defRPr sz="1800" b="1" kern="1200">
                          <a:solidFill>
                            <a:schemeClr val="dk1"/>
                          </a:solidFill>
                          <a:latin typeface="Calibri"/>
                        </a:defRPr>
                      </a:lvl7pPr>
                      <a:lvl8pPr marL="3200400" algn="l" defTabSz="914400" rtl="0" eaLnBrk="1" latinLnBrk="0" hangingPunct="1">
                        <a:defRPr sz="1800" b="1" kern="1200">
                          <a:solidFill>
                            <a:schemeClr val="dk1"/>
                          </a:solidFill>
                          <a:latin typeface="Calibri"/>
                        </a:defRPr>
                      </a:lvl8pPr>
                      <a:lvl9pPr marL="3657600" algn="l" defTabSz="914400" rtl="0" eaLnBrk="1" latinLnBrk="0" hangingPunct="1">
                        <a:defRPr sz="1800" b="1" kern="1200">
                          <a:solidFill>
                            <a:schemeClr val="dk1"/>
                          </a:solidFill>
                          <a:latin typeface="Calibri"/>
                        </a:defRPr>
                      </a:lvl9pPr>
                    </a:lstStyle>
                    <a:p>
                      <a:pPr algn="ctr">
                        <a:lnSpc>
                          <a:spcPct val="115000"/>
                        </a:lnSpc>
                        <a:spcAft>
                          <a:spcPts val="0"/>
                        </a:spcAft>
                      </a:pPr>
                      <a:r>
                        <a:rPr lang="es-ES" sz="1400" b="1" dirty="0">
                          <a:effectLst/>
                        </a:rPr>
                        <a:t>FORMA DE OPERACIÓN 1</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25400" cap="flat" cmpd="sng" algn="ctr">
                      <a:solidFill>
                        <a:srgbClr val="9BBB59"/>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FORMA DE OPERACIÓN 2</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25400" cap="flat" cmpd="sng" algn="ctr">
                      <a:solidFill>
                        <a:srgbClr val="9BBB59"/>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FORMA DE OPERACIÓN 3</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3407416">
                <a:tc>
                  <a:txBody>
                    <a:bodyPr/>
                    <a:lstStyle>
                      <a:lvl1pPr marL="0" algn="l" defTabSz="914400" rtl="0" eaLnBrk="1" latinLnBrk="0" hangingPunct="1">
                        <a:defRPr sz="1800" b="1" kern="1200">
                          <a:solidFill>
                            <a:schemeClr val="dk1"/>
                          </a:solidFill>
                          <a:latin typeface="Calibri"/>
                        </a:defRPr>
                      </a:lvl1pPr>
                      <a:lvl2pPr marL="457200" algn="l" defTabSz="914400" rtl="0" eaLnBrk="1" latinLnBrk="0" hangingPunct="1">
                        <a:defRPr sz="1800" b="1" kern="1200">
                          <a:solidFill>
                            <a:schemeClr val="dk1"/>
                          </a:solidFill>
                          <a:latin typeface="Calibri"/>
                        </a:defRPr>
                      </a:lvl2pPr>
                      <a:lvl3pPr marL="914400" algn="l" defTabSz="914400" rtl="0" eaLnBrk="1" latinLnBrk="0" hangingPunct="1">
                        <a:defRPr sz="1800" b="1" kern="1200">
                          <a:solidFill>
                            <a:schemeClr val="dk1"/>
                          </a:solidFill>
                          <a:latin typeface="Calibri"/>
                        </a:defRPr>
                      </a:lvl3pPr>
                      <a:lvl4pPr marL="1371600" algn="l" defTabSz="914400" rtl="0" eaLnBrk="1" latinLnBrk="0" hangingPunct="1">
                        <a:defRPr sz="1800" b="1" kern="1200">
                          <a:solidFill>
                            <a:schemeClr val="dk1"/>
                          </a:solidFill>
                          <a:latin typeface="Calibri"/>
                        </a:defRPr>
                      </a:lvl4pPr>
                      <a:lvl5pPr marL="1828800" algn="l" defTabSz="914400" rtl="0" eaLnBrk="1" latinLnBrk="0" hangingPunct="1">
                        <a:defRPr sz="1800" b="1" kern="1200">
                          <a:solidFill>
                            <a:schemeClr val="dk1"/>
                          </a:solidFill>
                          <a:latin typeface="Calibri"/>
                        </a:defRPr>
                      </a:lvl5pPr>
                      <a:lvl6pPr marL="2286000" algn="l" defTabSz="914400" rtl="0" eaLnBrk="1" latinLnBrk="0" hangingPunct="1">
                        <a:defRPr sz="1800" b="1" kern="1200">
                          <a:solidFill>
                            <a:schemeClr val="dk1"/>
                          </a:solidFill>
                          <a:latin typeface="Calibri"/>
                        </a:defRPr>
                      </a:lvl6pPr>
                      <a:lvl7pPr marL="2743200" algn="l" defTabSz="914400" rtl="0" eaLnBrk="1" latinLnBrk="0" hangingPunct="1">
                        <a:defRPr sz="1800" b="1" kern="1200">
                          <a:solidFill>
                            <a:schemeClr val="dk1"/>
                          </a:solidFill>
                          <a:latin typeface="Calibri"/>
                        </a:defRPr>
                      </a:lvl7pPr>
                      <a:lvl8pPr marL="3200400" algn="l" defTabSz="914400" rtl="0" eaLnBrk="1" latinLnBrk="0" hangingPunct="1">
                        <a:defRPr sz="1800" b="1" kern="1200">
                          <a:solidFill>
                            <a:schemeClr val="dk1"/>
                          </a:solidFill>
                          <a:latin typeface="Calibri"/>
                        </a:defRPr>
                      </a:lvl8pPr>
                      <a:lvl9pPr marL="3657600" algn="l" defTabSz="914400" rtl="0" eaLnBrk="1" latinLnBrk="0" hangingPunct="1">
                        <a:defRPr sz="1800" b="1" kern="1200">
                          <a:solidFill>
                            <a:schemeClr val="dk1"/>
                          </a:solidFill>
                          <a:latin typeface="Calibri"/>
                        </a:defRPr>
                      </a:lvl9pPr>
                    </a:lstStyle>
                    <a:p>
                      <a:pPr algn="l">
                        <a:lnSpc>
                          <a:spcPct val="115000"/>
                        </a:lnSpc>
                        <a:spcAft>
                          <a:spcPts val="0"/>
                        </a:spcAft>
                      </a:pPr>
                      <a:r>
                        <a:rPr lang="es-ES" sz="1400" dirty="0">
                          <a:effectLst/>
                          <a:highlight>
                            <a:srgbClr val="FFFF00"/>
                          </a:highlight>
                        </a:rPr>
                        <a:t>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3 dinamizadores comunitarios</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3 Profesionales en pedagogía</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1 Profesional en salud o nutrición</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1 Profesional  psicosocial</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3 Auxiliares comunitarios de alimentación (medio tiempo)</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1 Coordinador técnico/ administrativo </a:t>
                      </a:r>
                      <a:endParaRPr lang="es-CO" sz="1400" b="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rgbClr val="9BBB59">
                          <a:shade val="95000"/>
                          <a:satMod val="105000"/>
                        </a:srgbClr>
                      </a:solidFill>
                      <a:prstDash val="solid"/>
                    </a:lnL>
                    <a:lnR w="25400" cap="flat" cmpd="sng" algn="ctr">
                      <a:solidFill>
                        <a:srgbClr val="9BBB59"/>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lnSpc>
                          <a:spcPct val="115000"/>
                        </a:lnSpc>
                        <a:spcAft>
                          <a:spcPts val="0"/>
                        </a:spcAft>
                      </a:pPr>
                      <a:r>
                        <a:rPr lang="es-ES" sz="1400" dirty="0">
                          <a:effectLst/>
                          <a:highlight>
                            <a:srgbClr val="FFFF00"/>
                          </a:highlight>
                        </a:rPr>
                        <a:t>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7 agentes educativos  comunitarios</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dinamizador comunitario</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1Profesional en pedagogía</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Profesional en salud o nutrición</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Profesional  psicosocial</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Coordinador técnico/ administrativo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7 Auxiliares comunitarios de alimentación (medio tiempo)</a:t>
                      </a:r>
                      <a:endParaRPr lang="es-CO"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5400" cap="flat" cmpd="sng" algn="ctr">
                      <a:solidFill>
                        <a:srgbClr val="9BBB59"/>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lnSpc>
                          <a:spcPct val="115000"/>
                        </a:lnSpc>
                        <a:spcAft>
                          <a:spcPts val="0"/>
                        </a:spcAft>
                      </a:pPr>
                      <a:r>
                        <a:rPr lang="es-ES" sz="1400" dirty="0">
                          <a:effectLst/>
                          <a:highlight>
                            <a:srgbClr val="FFFF00"/>
                          </a:highlight>
                        </a:rPr>
                        <a:t>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dinamizadores  comunitarios</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Profesionales en pedagogía</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Profesionales en salud o nutrición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Profesionales psicosociales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Auxiliares comunitarios de alimentación</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Auxiliar técnico administrativo</a:t>
                      </a:r>
                      <a:endParaRPr lang="es-CO"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5400393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graphicFrame>
        <p:nvGraphicFramePr>
          <p:cNvPr id="5" name="Diagrama 5"/>
          <p:cNvGraphicFramePr/>
          <p:nvPr>
            <p:extLst>
              <p:ext uri="{D42A27DB-BD31-4B8C-83A1-F6EECF244321}">
                <p14:modId xmlns:p14="http://schemas.microsoft.com/office/powerpoint/2010/main" val="2953235172"/>
              </p:ext>
            </p:extLst>
          </p:nvPr>
        </p:nvGraphicFramePr>
        <p:xfrm>
          <a:off x="846161" y="1337481"/>
          <a:ext cx="8024884" cy="4858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060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0"/>
            <a:ext cx="7886700" cy="1325563"/>
          </a:xfrm>
        </p:spPr>
        <p:txBody>
          <a:bodyPr/>
          <a:lstStyle/>
          <a:p>
            <a:pPr algn="ctr"/>
            <a:r>
              <a:rPr lang="es-CO" sz="2800" b="1" dirty="0" smtClean="0">
                <a:solidFill>
                  <a:schemeClr val="bg1"/>
                </a:solidFill>
              </a:rPr>
              <a:t>Oferta Institucional del Instituto Colombiano de Bienestar Familiar Riohacha 2017</a:t>
            </a:r>
            <a:endParaRPr lang="es-CO" sz="2800"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301508999"/>
              </p:ext>
            </p:extLst>
          </p:nvPr>
        </p:nvGraphicFramePr>
        <p:xfrm>
          <a:off x="373488" y="1477929"/>
          <a:ext cx="8398371" cy="3965941"/>
        </p:xfrm>
        <a:graphic>
          <a:graphicData uri="http://schemas.openxmlformats.org/drawingml/2006/table">
            <a:tbl>
              <a:tblPr>
                <a:tableStyleId>{E8B1032C-EA38-4F05-BA0D-38AFFFC7BED3}</a:tableStyleId>
              </a:tblPr>
              <a:tblGrid>
                <a:gridCol w="1366726"/>
                <a:gridCol w="1912375"/>
                <a:gridCol w="1553192"/>
                <a:gridCol w="1179391"/>
                <a:gridCol w="1432012"/>
                <a:gridCol w="954675"/>
              </a:tblGrid>
              <a:tr h="449946">
                <a:tc gridSpan="6">
                  <a:txBody>
                    <a:bodyPr/>
                    <a:lstStyle/>
                    <a:p>
                      <a:pPr algn="ctr" fontAlgn="b"/>
                      <a:r>
                        <a:rPr lang="es-CO" sz="1800" u="none" strike="noStrike" dirty="0">
                          <a:effectLst/>
                        </a:rPr>
                        <a:t>CONSOLIDADO PRIMERA INFANCIA </a:t>
                      </a:r>
                      <a:endParaRPr lang="es-CO" sz="18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r>
              <a:tr h="367380">
                <a:tc gridSpan="6">
                  <a:txBody>
                    <a:bodyPr/>
                    <a:lstStyle/>
                    <a:p>
                      <a:pPr algn="ctr" fontAlgn="b"/>
                      <a:r>
                        <a:rPr lang="es-CO" sz="1800" u="none" strike="noStrike" dirty="0">
                          <a:effectLst/>
                        </a:rPr>
                        <a:t>CENTRO ZONAL RIOHACHA 1 - 2017</a:t>
                      </a:r>
                      <a:endParaRPr lang="es-CO" sz="1800" b="0" i="0" u="none" strike="noStrike" dirty="0">
                        <a:solidFill>
                          <a:srgbClr val="000000"/>
                        </a:solidFill>
                        <a:effectLst/>
                        <a:latin typeface="Calibri" panose="020F0502020204030204" pitchFamily="34" charset="0"/>
                      </a:endParaRPr>
                    </a:p>
                  </a:txBody>
                  <a:tcPr marL="9525" marR="9525" marT="9525" marB="0" anchor="b">
                    <a:solidFill>
                      <a:schemeClr val="accent6">
                        <a:lumMod val="60000"/>
                        <a:lumOff val="40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r>
              <a:tr h="564631">
                <a:tc>
                  <a:txBody>
                    <a:bodyPr/>
                    <a:lstStyle/>
                    <a:p>
                      <a:pPr algn="ctr" fontAlgn="b"/>
                      <a:r>
                        <a:rPr lang="es-CO" sz="1400" u="none" strike="noStrike" dirty="0">
                          <a:effectLst/>
                        </a:rPr>
                        <a:t>MODALIDAD</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MODALIDAD DE ATENCION</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PROGRAMAS</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NUMERO DE CONTRATOS</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smtClean="0">
                          <a:effectLst/>
                        </a:rPr>
                        <a:t>NUMERO </a:t>
                      </a:r>
                      <a:r>
                        <a:rPr lang="es-CO" sz="1400" u="none" strike="noStrike" dirty="0">
                          <a:effectLst/>
                        </a:rPr>
                        <a:t>DE CUPOS</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TOTAL CUPOS</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r h="288479">
                <a:tc rowSpan="3">
                  <a:txBody>
                    <a:bodyPr/>
                    <a:lstStyle/>
                    <a:p>
                      <a:pPr algn="ctr" fontAlgn="b"/>
                      <a:r>
                        <a:rPr lang="es-CO" sz="1400" u="none" strike="noStrike" dirty="0">
                          <a:effectLst/>
                        </a:rPr>
                        <a:t>INSTITUCIONAL</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rowSpan="2">
                  <a:txBody>
                    <a:bodyPr/>
                    <a:lstStyle/>
                    <a:p>
                      <a:pPr algn="ctr" fontAlgn="b"/>
                      <a:r>
                        <a:rPr lang="es-CO" sz="1400" u="none" strike="noStrike">
                          <a:effectLst/>
                        </a:rPr>
                        <a:t>Centros de Desarrollo Infantil</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s-CO" sz="1400" u="none" strike="noStrike" dirty="0">
                          <a:effectLst/>
                        </a:rPr>
                        <a:t>Con </a:t>
                      </a:r>
                      <a:r>
                        <a:rPr lang="es-CO" sz="1400" u="none" strike="noStrike" dirty="0" smtClean="0">
                          <a:effectLst/>
                        </a:rPr>
                        <a:t>arriendo</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2</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2529</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rowSpan="2">
                  <a:txBody>
                    <a:bodyPr/>
                    <a:lstStyle/>
                    <a:p>
                      <a:pPr algn="ctr" fontAlgn="b"/>
                      <a:r>
                        <a:rPr lang="es-CO" sz="1400" u="none" strike="noStrike" dirty="0">
                          <a:effectLst/>
                        </a:rPr>
                        <a:t>                 4.272 </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r h="288479">
                <a:tc vMerge="1">
                  <a:txBody>
                    <a:bodyPr/>
                    <a:lstStyle/>
                    <a:p>
                      <a:endParaRPr lang="es-CO"/>
                    </a:p>
                  </a:txBody>
                  <a:tcPr/>
                </a:tc>
                <a:tc vMerge="1">
                  <a:txBody>
                    <a:bodyPr/>
                    <a:lstStyle/>
                    <a:p>
                      <a:endParaRPr lang="es-CO"/>
                    </a:p>
                  </a:txBody>
                  <a:tcPr/>
                </a:tc>
                <a:tc>
                  <a:txBody>
                    <a:bodyPr/>
                    <a:lstStyle/>
                    <a:p>
                      <a:pPr algn="l" fontAlgn="b"/>
                      <a:r>
                        <a:rPr lang="es-CO" sz="1400" u="none" strike="noStrike" dirty="0">
                          <a:effectLst/>
                        </a:rPr>
                        <a:t>Sin arriendo</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2</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1743</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vMerge="1">
                  <a:txBody>
                    <a:bodyPr/>
                    <a:lstStyle/>
                    <a:p>
                      <a:endParaRPr lang="es-CO"/>
                    </a:p>
                  </a:txBody>
                  <a:tcPr/>
                </a:tc>
              </a:tr>
              <a:tr h="288479">
                <a:tc vMerge="1">
                  <a:txBody>
                    <a:bodyPr/>
                    <a:lstStyle/>
                    <a:p>
                      <a:endParaRPr lang="es-CO"/>
                    </a:p>
                  </a:txBody>
                  <a:tcPr/>
                </a:tc>
                <a:tc>
                  <a:txBody>
                    <a:bodyPr/>
                    <a:lstStyle/>
                    <a:p>
                      <a:pPr algn="ctr" fontAlgn="b"/>
                      <a:r>
                        <a:rPr lang="es-CO" sz="1400" u="none" strike="noStrike">
                          <a:effectLst/>
                        </a:rPr>
                        <a:t>Hogares Infantiles</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s-CO" sz="1400" u="none" strike="noStrike" dirty="0">
                          <a:effectLst/>
                        </a:rPr>
                        <a:t>Hogares Infantiles</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4</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1240</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a:effectLst/>
                        </a:rPr>
                        <a:t>1240</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r h="288479">
                <a:tc rowSpan="3">
                  <a:txBody>
                    <a:bodyPr/>
                    <a:lstStyle/>
                    <a:p>
                      <a:pPr algn="ctr" fontAlgn="b"/>
                      <a:r>
                        <a:rPr lang="es-CO" sz="1400" u="none" strike="noStrike" dirty="0">
                          <a:effectLst/>
                        </a:rPr>
                        <a:t>COMUNITARIA</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rowSpan="3">
                  <a:txBody>
                    <a:bodyPr/>
                    <a:lstStyle/>
                    <a:p>
                      <a:pPr algn="ctr" fontAlgn="b"/>
                      <a:r>
                        <a:rPr lang="es-CO" sz="1400" u="none" strike="noStrike">
                          <a:effectLst/>
                        </a:rPr>
                        <a:t>Hogares de Bienestar</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s-CO" sz="1400" u="none" strike="noStrike" dirty="0">
                          <a:effectLst/>
                        </a:rPr>
                        <a:t>Agrupados</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1</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360</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a:effectLst/>
                        </a:rPr>
                        <a:t>360</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r h="288479">
                <a:tc vMerge="1">
                  <a:txBody>
                    <a:bodyPr/>
                    <a:lstStyle/>
                    <a:p>
                      <a:endParaRPr lang="es-CO"/>
                    </a:p>
                  </a:txBody>
                  <a:tcPr/>
                </a:tc>
                <a:tc vMerge="1">
                  <a:txBody>
                    <a:bodyPr/>
                    <a:lstStyle/>
                    <a:p>
                      <a:endParaRPr lang="es-CO"/>
                    </a:p>
                  </a:txBody>
                  <a:tcPr/>
                </a:tc>
                <a:tc>
                  <a:txBody>
                    <a:bodyPr/>
                    <a:lstStyle/>
                    <a:p>
                      <a:pPr algn="l" fontAlgn="b"/>
                      <a:r>
                        <a:rPr lang="es-CO" sz="1400" u="none" strike="noStrike" dirty="0">
                          <a:effectLst/>
                        </a:rPr>
                        <a:t>Integral</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rowSpan="2">
                  <a:txBody>
                    <a:bodyPr/>
                    <a:lstStyle/>
                    <a:p>
                      <a:pPr algn="ctr" fontAlgn="b"/>
                      <a:r>
                        <a:rPr lang="es-CO" sz="1400" u="none" strike="noStrike" dirty="0">
                          <a:effectLst/>
                        </a:rPr>
                        <a:t>1</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876</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a:effectLst/>
                        </a:rPr>
                        <a:t>876</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r h="288479">
                <a:tc vMerge="1">
                  <a:txBody>
                    <a:bodyPr/>
                    <a:lstStyle/>
                    <a:p>
                      <a:endParaRPr lang="es-CO"/>
                    </a:p>
                  </a:txBody>
                  <a:tcPr/>
                </a:tc>
                <a:tc vMerge="1">
                  <a:txBody>
                    <a:bodyPr/>
                    <a:lstStyle/>
                    <a:p>
                      <a:endParaRPr lang="es-CO"/>
                    </a:p>
                  </a:txBody>
                  <a:tcPr/>
                </a:tc>
                <a:tc>
                  <a:txBody>
                    <a:bodyPr/>
                    <a:lstStyle/>
                    <a:p>
                      <a:pPr algn="l" fontAlgn="b"/>
                      <a:r>
                        <a:rPr lang="es-CO" sz="1400" u="none" strike="noStrike" dirty="0">
                          <a:effectLst/>
                        </a:rPr>
                        <a:t>integralidad</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vMerge="1">
                  <a:txBody>
                    <a:bodyPr/>
                    <a:lstStyle/>
                    <a:p>
                      <a:endParaRPr lang="es-CO"/>
                    </a:p>
                  </a:txBody>
                  <a:tcPr/>
                </a:tc>
                <a:tc>
                  <a:txBody>
                    <a:bodyPr/>
                    <a:lstStyle/>
                    <a:p>
                      <a:pPr algn="ctr" fontAlgn="b"/>
                      <a:r>
                        <a:rPr lang="es-CO" sz="1400" u="none" strike="noStrike" dirty="0">
                          <a:effectLst/>
                        </a:rPr>
                        <a:t>876</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 </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r h="564631">
                <a:tc rowSpan="2">
                  <a:txBody>
                    <a:bodyPr/>
                    <a:lstStyle/>
                    <a:p>
                      <a:pPr algn="ctr" fontAlgn="b"/>
                      <a:r>
                        <a:rPr lang="es-CO" sz="1400" u="none" strike="noStrike" dirty="0">
                          <a:effectLst/>
                        </a:rPr>
                        <a:t>FAMLIAR</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a:effectLst/>
                        </a:rPr>
                        <a:t>Modalidad Propia</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s-CO" sz="1400" u="none" strike="noStrike">
                          <a:effectLst/>
                        </a:rPr>
                        <a:t>Modaldiad Propia</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10</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                              14.378 </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14378</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r h="288479">
                <a:tc vMerge="1">
                  <a:txBody>
                    <a:bodyPr/>
                    <a:lstStyle/>
                    <a:p>
                      <a:endParaRPr lang="es-CO"/>
                    </a:p>
                  </a:txBody>
                  <a:tcPr/>
                </a:tc>
                <a:tc>
                  <a:txBody>
                    <a:bodyPr/>
                    <a:lstStyle/>
                    <a:p>
                      <a:pPr algn="ctr" fontAlgn="b"/>
                      <a:r>
                        <a:rPr lang="es-CO" sz="1400" u="none" strike="noStrike" dirty="0">
                          <a:effectLst/>
                        </a:rPr>
                        <a:t>Hogares de Bienestar</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s-CO" sz="1400" u="none" strike="noStrike">
                          <a:effectLst/>
                        </a:rPr>
                        <a:t>FAMI</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a:effectLst/>
                        </a:rPr>
                        <a:t>1</a:t>
                      </a:r>
                      <a:endParaRPr lang="es-CO" sz="14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96</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ctr" fontAlgn="b"/>
                      <a:r>
                        <a:rPr lang="es-CO" sz="1400" u="none" strike="noStrike" dirty="0">
                          <a:effectLst/>
                        </a:rPr>
                        <a:t>96</a:t>
                      </a:r>
                      <a:endParaRPr lang="es-CO" sz="14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r>
            </a:tbl>
          </a:graphicData>
        </a:graphic>
      </p:graphicFrame>
    </p:spTree>
    <p:extLst>
      <p:ext uri="{BB962C8B-B14F-4D97-AF65-F5344CB8AC3E}">
        <p14:creationId xmlns:p14="http://schemas.microsoft.com/office/powerpoint/2010/main" val="34139072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0"/>
            <a:ext cx="7886700" cy="1325563"/>
          </a:xfrm>
        </p:spPr>
        <p:txBody>
          <a:bodyPr/>
          <a:lstStyle/>
          <a:p>
            <a:pPr algn="ctr"/>
            <a:r>
              <a:rPr lang="es-CO" sz="2800" b="1" dirty="0" smtClean="0">
                <a:solidFill>
                  <a:schemeClr val="bg1"/>
                </a:solidFill>
              </a:rPr>
              <a:t>Oferta Institucional del Instituto Colombiano de Bienestar Familiar </a:t>
            </a:r>
            <a:r>
              <a:rPr lang="es-CO" sz="2800" b="1" dirty="0" err="1" smtClean="0">
                <a:solidFill>
                  <a:schemeClr val="bg1"/>
                </a:solidFill>
              </a:rPr>
              <a:t>Dibulla</a:t>
            </a:r>
            <a:r>
              <a:rPr lang="es-CO" sz="2800" b="1" dirty="0" smtClean="0">
                <a:solidFill>
                  <a:schemeClr val="bg1"/>
                </a:solidFill>
              </a:rPr>
              <a:t> 2017</a:t>
            </a:r>
            <a:endParaRPr lang="es-CO" sz="2800" b="1" dirty="0">
              <a:solidFill>
                <a:schemeClr val="bg1"/>
              </a:solidFill>
            </a:endParaRPr>
          </a:p>
        </p:txBody>
      </p:sp>
      <p:graphicFrame>
        <p:nvGraphicFramePr>
          <p:cNvPr id="8" name="Tabla 7"/>
          <p:cNvGraphicFramePr>
            <a:graphicFrameLocks noGrp="1"/>
          </p:cNvGraphicFramePr>
          <p:nvPr>
            <p:extLst>
              <p:ext uri="{D42A27DB-BD31-4B8C-83A1-F6EECF244321}">
                <p14:modId xmlns:p14="http://schemas.microsoft.com/office/powerpoint/2010/main" val="1209488815"/>
              </p:ext>
            </p:extLst>
          </p:nvPr>
        </p:nvGraphicFramePr>
        <p:xfrm>
          <a:off x="296213" y="1555168"/>
          <a:ext cx="8577330" cy="2740244"/>
        </p:xfrm>
        <a:graphic>
          <a:graphicData uri="http://schemas.openxmlformats.org/drawingml/2006/table">
            <a:tbl>
              <a:tblPr firstRow="1" firstCol="1" bandRow="1">
                <a:tableStyleId>{93296810-A885-4BE3-A3E7-6D5BEEA58F35}</a:tableStyleId>
              </a:tblPr>
              <a:tblGrid>
                <a:gridCol w="1028199"/>
                <a:gridCol w="1393478"/>
                <a:gridCol w="2083452"/>
                <a:gridCol w="838792"/>
                <a:gridCol w="1474652"/>
                <a:gridCol w="1758757"/>
              </a:tblGrid>
              <a:tr h="231626">
                <a:tc rowSpan="2">
                  <a:txBody>
                    <a:bodyPr/>
                    <a:lstStyle/>
                    <a:p>
                      <a:pPr algn="ctr">
                        <a:lnSpc>
                          <a:spcPct val="107000"/>
                        </a:lnSpc>
                        <a:spcAft>
                          <a:spcPts val="0"/>
                        </a:spcAft>
                      </a:pPr>
                      <a:r>
                        <a:rPr lang="es-CO" sz="1600" dirty="0">
                          <a:effectLst/>
                        </a:rPr>
                        <a:t>Proyecto Misional</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rowSpan="2">
                  <a:txBody>
                    <a:bodyPr/>
                    <a:lstStyle/>
                    <a:p>
                      <a:pPr algn="ctr">
                        <a:lnSpc>
                          <a:spcPct val="107000"/>
                        </a:lnSpc>
                        <a:spcAft>
                          <a:spcPts val="0"/>
                        </a:spcAft>
                      </a:pPr>
                      <a:r>
                        <a:rPr lang="es-CO" sz="1600" dirty="0">
                          <a:effectLst/>
                        </a:rPr>
                        <a:t>Sub-proyecto/Programa -Modalidad</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gridSpan="3">
                  <a:txBody>
                    <a:bodyPr/>
                    <a:lstStyle/>
                    <a:p>
                      <a:pPr algn="ctr">
                        <a:lnSpc>
                          <a:spcPct val="107000"/>
                        </a:lnSpc>
                        <a:spcAft>
                          <a:spcPts val="0"/>
                        </a:spcAft>
                      </a:pPr>
                      <a:r>
                        <a:rPr lang="es-CO" sz="1600" dirty="0">
                          <a:effectLst/>
                        </a:rPr>
                        <a:t>Programación Vigente</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hMerge="1">
                  <a:txBody>
                    <a:bodyPr/>
                    <a:lstStyle/>
                    <a:p>
                      <a:endParaRPr lang="es-CO"/>
                    </a:p>
                  </a:txBody>
                  <a:tcPr/>
                </a:tc>
                <a:tc hMerge="1">
                  <a:txBody>
                    <a:bodyPr/>
                    <a:lstStyle/>
                    <a:p>
                      <a:endParaRPr lang="es-CO"/>
                    </a:p>
                  </a:txBody>
                  <a:tcPr/>
                </a:tc>
                <a:tc>
                  <a:txBody>
                    <a:bodyPr/>
                    <a:lstStyle/>
                    <a:p>
                      <a:pPr algn="ctr">
                        <a:lnSpc>
                          <a:spcPct val="107000"/>
                        </a:lnSpc>
                        <a:spcAft>
                          <a:spcPts val="0"/>
                        </a:spcAft>
                      </a:pPr>
                      <a:r>
                        <a:rPr lang="es-CO" sz="1600" dirty="0">
                          <a:effectLst/>
                        </a:rPr>
                        <a:t>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r>
              <a:tr h="612129">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600" dirty="0">
                          <a:effectLst/>
                        </a:rPr>
                        <a:t>Unidades</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600" dirty="0">
                          <a:effectLst/>
                        </a:rPr>
                        <a:t>Cupos</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600">
                          <a:effectLst/>
                        </a:rPr>
                        <a:t>Presupuesto 2016</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600" dirty="0">
                          <a:effectLst/>
                        </a:rPr>
                        <a:t>Presupuesto </a:t>
                      </a:r>
                      <a:endParaRPr lang="es-CO" sz="1600" dirty="0" smtClean="0">
                        <a:effectLst/>
                      </a:endParaRPr>
                    </a:p>
                    <a:p>
                      <a:pPr algn="ctr">
                        <a:lnSpc>
                          <a:spcPct val="107000"/>
                        </a:lnSpc>
                        <a:spcAft>
                          <a:spcPts val="0"/>
                        </a:spcAft>
                      </a:pPr>
                      <a:r>
                        <a:rPr lang="es-CO" sz="1600" dirty="0" smtClean="0">
                          <a:effectLst/>
                        </a:rPr>
                        <a:t>2017</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r>
              <a:tr h="632817">
                <a:tc rowSpan="3">
                  <a:txBody>
                    <a:bodyPr/>
                    <a:lstStyle/>
                    <a:p>
                      <a:pPr algn="ctr">
                        <a:lnSpc>
                          <a:spcPct val="107000"/>
                        </a:lnSpc>
                        <a:spcAft>
                          <a:spcPts val="0"/>
                        </a:spcAft>
                      </a:pPr>
                      <a:r>
                        <a:rPr lang="es-CO" sz="1400" dirty="0">
                          <a:effectLst/>
                        </a:rPr>
                        <a:t>Primera Infancia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rowSpan="3">
                  <a:txBody>
                    <a:bodyPr/>
                    <a:lstStyle/>
                    <a:p>
                      <a:pPr algn="ctr">
                        <a:lnSpc>
                          <a:spcPct val="107000"/>
                        </a:lnSpc>
                        <a:spcAft>
                          <a:spcPts val="0"/>
                        </a:spcAft>
                      </a:pPr>
                      <a:r>
                        <a:rPr lang="es-CO" sz="1400" dirty="0">
                          <a:effectLst/>
                        </a:rPr>
                        <a:t>Atención Integral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just">
                        <a:lnSpc>
                          <a:spcPct val="107000"/>
                        </a:lnSpc>
                        <a:spcAft>
                          <a:spcPts val="0"/>
                        </a:spcAft>
                      </a:pPr>
                      <a:r>
                        <a:rPr lang="es-CO" sz="1400" dirty="0">
                          <a:effectLst/>
                        </a:rPr>
                        <a:t>CDI CON ARRIENDO - INSTITUCIONAL INTEGRAL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60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531.840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189.887.640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r>
              <a:tr h="632817">
                <a:tc vMerge="1">
                  <a:txBody>
                    <a:bodyPr/>
                    <a:lstStyle/>
                    <a:p>
                      <a:endParaRPr lang="es-CO"/>
                    </a:p>
                  </a:txBody>
                  <a:tcPr/>
                </a:tc>
                <a:tc vMerge="1">
                  <a:txBody>
                    <a:bodyPr/>
                    <a:lstStyle/>
                    <a:p>
                      <a:endParaRPr lang="es-CO"/>
                    </a:p>
                  </a:txBody>
                  <a:tcPr/>
                </a:tc>
                <a:tc>
                  <a:txBody>
                    <a:bodyPr/>
                    <a:lstStyle/>
                    <a:p>
                      <a:pPr algn="just">
                        <a:lnSpc>
                          <a:spcPct val="107000"/>
                        </a:lnSpc>
                        <a:spcAft>
                          <a:spcPts val="0"/>
                        </a:spcAft>
                      </a:pPr>
                      <a:r>
                        <a:rPr lang="es-CO" sz="1400" dirty="0">
                          <a:effectLst/>
                        </a:rPr>
                        <a:t>CDI SIN ARRIENDO -  INSTITUCIONAL INTEGRAL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188</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88.360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556.141.036</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r>
              <a:tr h="430924">
                <a:tc vMerge="1">
                  <a:txBody>
                    <a:bodyPr/>
                    <a:lstStyle/>
                    <a:p>
                      <a:endParaRPr lang="es-CO"/>
                    </a:p>
                  </a:txBody>
                  <a:tcPr/>
                </a:tc>
                <a:tc vMerge="1">
                  <a:txBody>
                    <a:bodyPr/>
                    <a:lstStyle/>
                    <a:p>
                      <a:endParaRPr lang="es-CO"/>
                    </a:p>
                  </a:txBody>
                  <a:tcPr/>
                </a:tc>
                <a:tc>
                  <a:txBody>
                    <a:bodyPr/>
                    <a:lstStyle/>
                    <a:p>
                      <a:pPr algn="just">
                        <a:lnSpc>
                          <a:spcPct val="107000"/>
                        </a:lnSpc>
                        <a:spcAft>
                          <a:spcPts val="0"/>
                        </a:spcAft>
                      </a:pPr>
                      <a:r>
                        <a:rPr lang="es-CO" sz="1400" dirty="0">
                          <a:effectLst/>
                        </a:rPr>
                        <a:t>TOTAL ATENCION INTEGRAL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a:effectLst/>
                        </a:rPr>
                        <a:t>248</a:t>
                      </a:r>
                      <a:endParaRPr lang="es-CO" sz="180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620.200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c>
                  <a:txBody>
                    <a:bodyPr/>
                    <a:lstStyle/>
                    <a:p>
                      <a:pPr algn="ctr">
                        <a:lnSpc>
                          <a:spcPct val="107000"/>
                        </a:lnSpc>
                        <a:spcAft>
                          <a:spcPts val="0"/>
                        </a:spcAft>
                      </a:pPr>
                      <a:r>
                        <a:rPr lang="es-CO" sz="1400" dirty="0">
                          <a:effectLst/>
                        </a:rPr>
                        <a:t>746.028.676</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0670" marR="40670" marT="0" marB="0"/>
                </a:tc>
              </a:tr>
            </a:tbl>
          </a:graphicData>
        </a:graphic>
      </p:graphicFrame>
      <p:sp>
        <p:nvSpPr>
          <p:cNvPr id="9" name="CuadroTexto 8"/>
          <p:cNvSpPr txBox="1"/>
          <p:nvPr/>
        </p:nvSpPr>
        <p:spPr>
          <a:xfrm>
            <a:off x="425004" y="971620"/>
            <a:ext cx="957313" cy="707886"/>
          </a:xfrm>
          <a:prstGeom prst="rect">
            <a:avLst/>
          </a:prstGeom>
          <a:noFill/>
        </p:spPr>
        <p:txBody>
          <a:bodyPr wrap="none" rtlCol="0">
            <a:spAutoFit/>
          </a:bodyPr>
          <a:lstStyle/>
          <a:p>
            <a:r>
              <a:rPr lang="es-CO" sz="4000" dirty="0" smtClean="0"/>
              <a:t>CDI</a:t>
            </a:r>
            <a:r>
              <a:rPr lang="es-CO" dirty="0" smtClean="0"/>
              <a:t> </a:t>
            </a:r>
            <a:endParaRPr lang="es-CO" dirty="0"/>
          </a:p>
        </p:txBody>
      </p:sp>
      <p:graphicFrame>
        <p:nvGraphicFramePr>
          <p:cNvPr id="10" name="Tabla 9"/>
          <p:cNvGraphicFramePr>
            <a:graphicFrameLocks noGrp="1"/>
          </p:cNvGraphicFramePr>
          <p:nvPr>
            <p:extLst>
              <p:ext uri="{D42A27DB-BD31-4B8C-83A1-F6EECF244321}">
                <p14:modId xmlns:p14="http://schemas.microsoft.com/office/powerpoint/2010/main" val="1722688726"/>
              </p:ext>
            </p:extLst>
          </p:nvPr>
        </p:nvGraphicFramePr>
        <p:xfrm>
          <a:off x="425004" y="4816700"/>
          <a:ext cx="8448540" cy="1760982"/>
        </p:xfrm>
        <a:graphic>
          <a:graphicData uri="http://schemas.openxmlformats.org/drawingml/2006/table">
            <a:tbl>
              <a:tblPr firstRow="1" firstCol="1" bandRow="1">
                <a:tableStyleId>{93296810-A885-4BE3-A3E7-6D5BEEA58F35}</a:tableStyleId>
              </a:tblPr>
              <a:tblGrid>
                <a:gridCol w="1452803"/>
                <a:gridCol w="1649938"/>
                <a:gridCol w="1701365"/>
                <a:gridCol w="1822217"/>
                <a:gridCol w="1822217"/>
              </a:tblGrid>
              <a:tr h="246999">
                <a:tc rowSpan="2">
                  <a:txBody>
                    <a:bodyPr/>
                    <a:lstStyle/>
                    <a:p>
                      <a:pPr algn="ctr">
                        <a:lnSpc>
                          <a:spcPct val="107000"/>
                        </a:lnSpc>
                        <a:spcAft>
                          <a:spcPts val="0"/>
                        </a:spcAft>
                      </a:pPr>
                      <a:r>
                        <a:rPr lang="es-CO" sz="1800" dirty="0">
                          <a:effectLst/>
                        </a:rPr>
                        <a:t>Proyecto Misional</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800" dirty="0">
                          <a:effectLst/>
                        </a:rPr>
                        <a:t>Sub-proyecto/Programa -Modalidad</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s-CO" sz="1800" dirty="0">
                          <a:effectLst/>
                        </a:rPr>
                        <a:t>Programación Vigente </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O"/>
                    </a:p>
                  </a:txBody>
                  <a:tcPr/>
                </a:tc>
                <a:tc hMerge="1">
                  <a:txBody>
                    <a:bodyPr/>
                    <a:lstStyle/>
                    <a:p>
                      <a:endParaRPr lang="es-CO"/>
                    </a:p>
                  </a:txBody>
                  <a:tcPr/>
                </a:tc>
              </a:tr>
              <a:tr h="516807">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800" dirty="0">
                          <a:effectLst/>
                        </a:rPr>
                        <a:t>Cupos</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Presupuesto </a:t>
                      </a:r>
                      <a:endParaRPr lang="es-CO" sz="2800">
                        <a:effectLst/>
                      </a:endParaRPr>
                    </a:p>
                    <a:p>
                      <a:pPr algn="ctr">
                        <a:lnSpc>
                          <a:spcPct val="107000"/>
                        </a:lnSpc>
                        <a:spcAft>
                          <a:spcPts val="0"/>
                        </a:spcAft>
                      </a:pPr>
                      <a:r>
                        <a:rPr lang="es-CO" sz="1800">
                          <a:effectLst/>
                        </a:rPr>
                        <a:t>2016</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Presupuesto 2017</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46999">
                <a:tc rowSpan="2">
                  <a:txBody>
                    <a:bodyPr/>
                    <a:lstStyle/>
                    <a:p>
                      <a:pPr algn="ctr">
                        <a:lnSpc>
                          <a:spcPct val="107000"/>
                        </a:lnSpc>
                        <a:spcAft>
                          <a:spcPts val="0"/>
                        </a:spcAft>
                      </a:pPr>
                      <a:r>
                        <a:rPr lang="es-CO" sz="1800">
                          <a:effectLst/>
                        </a:rPr>
                        <a:t>Primera Infancia</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800">
                          <a:effectLst/>
                        </a:rPr>
                        <a:t>Modalidad Propia </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2527</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877.461</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6.404.831.449</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46999">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900">
                          <a:effectLst/>
                        </a:rPr>
                        <a:t>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900" dirty="0">
                          <a:effectLst/>
                        </a:rPr>
                        <a:t>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900" dirty="0">
                          <a:effectLst/>
                        </a:rPr>
                        <a:t>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1" name="CuadroTexto 10"/>
          <p:cNvSpPr txBox="1"/>
          <p:nvPr/>
        </p:nvSpPr>
        <p:spPr>
          <a:xfrm>
            <a:off x="296215" y="4255732"/>
            <a:ext cx="4803751" cy="707886"/>
          </a:xfrm>
          <a:prstGeom prst="rect">
            <a:avLst/>
          </a:prstGeom>
          <a:noFill/>
        </p:spPr>
        <p:txBody>
          <a:bodyPr wrap="none" rtlCol="0">
            <a:spAutoFit/>
          </a:bodyPr>
          <a:lstStyle/>
          <a:p>
            <a:r>
              <a:rPr lang="es-CO" sz="4000" dirty="0"/>
              <a:t> </a:t>
            </a:r>
            <a:r>
              <a:rPr lang="es-CO" sz="4000" dirty="0" smtClean="0"/>
              <a:t>MODALIDAD PROPIA </a:t>
            </a:r>
            <a:r>
              <a:rPr lang="es-CO" dirty="0" smtClean="0"/>
              <a:t> </a:t>
            </a:r>
            <a:endParaRPr lang="es-CO" dirty="0"/>
          </a:p>
        </p:txBody>
      </p:sp>
    </p:spTree>
    <p:extLst>
      <p:ext uri="{BB962C8B-B14F-4D97-AF65-F5344CB8AC3E}">
        <p14:creationId xmlns:p14="http://schemas.microsoft.com/office/powerpoint/2010/main" val="14070042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r>
              <a:rPr lang="es-CO" sz="3200" b="1" i="1" dirty="0" smtClean="0">
                <a:solidFill>
                  <a:schemeClr val="bg1"/>
                </a:solidFill>
              </a:rPr>
              <a:t>AGENDA</a:t>
            </a:r>
            <a:endParaRPr lang="es-CO" sz="3200" b="1" i="1" dirty="0">
              <a:solidFill>
                <a:schemeClr val="bg1"/>
              </a:solidFill>
            </a:endParaRPr>
          </a:p>
        </p:txBody>
      </p:sp>
      <p:graphicFrame>
        <p:nvGraphicFramePr>
          <p:cNvPr id="2" name="Diagrama 1"/>
          <p:cNvGraphicFramePr/>
          <p:nvPr>
            <p:extLst>
              <p:ext uri="{D42A27DB-BD31-4B8C-83A1-F6EECF244321}">
                <p14:modId xmlns:p14="http://schemas.microsoft.com/office/powerpoint/2010/main" val="2935577369"/>
              </p:ext>
            </p:extLst>
          </p:nvPr>
        </p:nvGraphicFramePr>
        <p:xfrm>
          <a:off x="495300" y="1439504"/>
          <a:ext cx="8020050" cy="4769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3434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0"/>
            <a:ext cx="7886700" cy="1325563"/>
          </a:xfrm>
        </p:spPr>
        <p:txBody>
          <a:bodyPr/>
          <a:lstStyle/>
          <a:p>
            <a:pPr algn="ctr"/>
            <a:r>
              <a:rPr lang="es-CO" sz="2800" b="1" dirty="0" smtClean="0">
                <a:solidFill>
                  <a:schemeClr val="bg1"/>
                </a:solidFill>
              </a:rPr>
              <a:t>Oferta Institucional del Instituto Colombiano de Bienestar Familiar </a:t>
            </a:r>
            <a:r>
              <a:rPr lang="es-CO" sz="2800" b="1" dirty="0" err="1" smtClean="0">
                <a:solidFill>
                  <a:schemeClr val="bg1"/>
                </a:solidFill>
              </a:rPr>
              <a:t>Dibulla</a:t>
            </a:r>
            <a:r>
              <a:rPr lang="es-CO" sz="2800" b="1" dirty="0" smtClean="0">
                <a:solidFill>
                  <a:schemeClr val="bg1"/>
                </a:solidFill>
              </a:rPr>
              <a:t>  2017</a:t>
            </a:r>
            <a:endParaRPr lang="es-CO" sz="2800" b="1"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3408695982"/>
              </p:ext>
            </p:extLst>
          </p:nvPr>
        </p:nvGraphicFramePr>
        <p:xfrm>
          <a:off x="489397" y="1587173"/>
          <a:ext cx="8100812" cy="2801716"/>
        </p:xfrm>
        <a:graphic>
          <a:graphicData uri="http://schemas.openxmlformats.org/drawingml/2006/table">
            <a:tbl>
              <a:tblPr firstRow="1" firstCol="1" bandRow="1">
                <a:tableStyleId>{93296810-A885-4BE3-A3E7-6D5BEEA58F35}</a:tableStyleId>
              </a:tblPr>
              <a:tblGrid>
                <a:gridCol w="1313645"/>
                <a:gridCol w="2562896"/>
                <a:gridCol w="809513"/>
                <a:gridCol w="1707379"/>
                <a:gridCol w="1707379"/>
              </a:tblGrid>
              <a:tr h="166229">
                <a:tc rowSpan="2">
                  <a:txBody>
                    <a:bodyPr/>
                    <a:lstStyle/>
                    <a:p>
                      <a:pPr algn="ctr">
                        <a:lnSpc>
                          <a:spcPct val="107000"/>
                        </a:lnSpc>
                        <a:spcAft>
                          <a:spcPts val="0"/>
                        </a:spcAft>
                      </a:pPr>
                      <a:r>
                        <a:rPr lang="es-CO" sz="1800" dirty="0">
                          <a:effectLst/>
                        </a:rPr>
                        <a:t>Proyecto Misional</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800" dirty="0">
                          <a:effectLst/>
                        </a:rPr>
                        <a:t>Sub-proyecto/Programa -Modalidad</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s-CO" sz="900">
                          <a:effectLst/>
                        </a:rPr>
                        <a:t>Programación Vigente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O"/>
                    </a:p>
                  </a:txBody>
                  <a:tcPr/>
                </a:tc>
                <a:tc hMerge="1">
                  <a:txBody>
                    <a:bodyPr/>
                    <a:lstStyle/>
                    <a:p>
                      <a:endParaRPr lang="es-CO"/>
                    </a:p>
                  </a:txBody>
                  <a:tcPr/>
                </a:tc>
              </a:tr>
              <a:tr h="667183">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800" dirty="0">
                          <a:effectLst/>
                        </a:rPr>
                        <a:t>Cupos</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Presupuesto </a:t>
                      </a:r>
                      <a:endParaRPr lang="es-CO" sz="2800">
                        <a:effectLst/>
                      </a:endParaRPr>
                    </a:p>
                    <a:p>
                      <a:pPr algn="ctr">
                        <a:lnSpc>
                          <a:spcPct val="107000"/>
                        </a:lnSpc>
                        <a:spcAft>
                          <a:spcPts val="0"/>
                        </a:spcAft>
                      </a:pPr>
                      <a:r>
                        <a:rPr lang="es-CO" sz="1800">
                          <a:effectLst/>
                        </a:rPr>
                        <a:t>2016</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Presupuesto 2017</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2723">
                <a:tc rowSpan="4">
                  <a:txBody>
                    <a:bodyPr/>
                    <a:lstStyle/>
                    <a:p>
                      <a:pPr algn="ctr">
                        <a:lnSpc>
                          <a:spcPct val="107000"/>
                        </a:lnSpc>
                        <a:spcAft>
                          <a:spcPts val="0"/>
                        </a:spcAft>
                      </a:pPr>
                      <a:r>
                        <a:rPr lang="es-CO" sz="1800">
                          <a:effectLst/>
                        </a:rPr>
                        <a:t>Primera Infancia</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HCB - INTEGRAL COMUNITARIO</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348</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97.541.732</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625.225.819</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40050">
                <a:tc vMerge="1">
                  <a:txBody>
                    <a:bodyPr/>
                    <a:lstStyle/>
                    <a:p>
                      <a:endParaRPr lang="es-CO"/>
                    </a:p>
                  </a:txBody>
                  <a:tcPr/>
                </a:tc>
                <a:tc>
                  <a:txBody>
                    <a:bodyPr/>
                    <a:lstStyle/>
                    <a:p>
                      <a:pPr algn="ctr">
                        <a:lnSpc>
                          <a:spcPct val="107000"/>
                        </a:lnSpc>
                        <a:spcAft>
                          <a:spcPts val="0"/>
                        </a:spcAft>
                      </a:pPr>
                      <a:r>
                        <a:rPr lang="es-CO" sz="1800" dirty="0">
                          <a:effectLst/>
                        </a:rPr>
                        <a:t>HCB - FORTALECIMIENTO - (INTEGRALIDAD)</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348</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64.199.504</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256.675.230</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2034">
                <a:tc vMerge="1">
                  <a:txBody>
                    <a:bodyPr/>
                    <a:lstStyle/>
                    <a:p>
                      <a:endParaRPr lang="es-CO"/>
                    </a:p>
                  </a:txBody>
                  <a:tcPr/>
                </a:tc>
                <a:tc>
                  <a:txBody>
                    <a:bodyPr/>
                    <a:lstStyle/>
                    <a:p>
                      <a:pPr algn="ctr">
                        <a:lnSpc>
                          <a:spcPct val="107000"/>
                        </a:lnSpc>
                        <a:spcAft>
                          <a:spcPts val="0"/>
                        </a:spcAft>
                      </a:pPr>
                      <a:r>
                        <a:rPr lang="es-CO" sz="1800">
                          <a:effectLst/>
                        </a:rPr>
                        <a:t>HCB  FAMI - FAMILIAR</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36</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6.362.694</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40.501.785</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1345">
                <a:tc vMerge="1">
                  <a:txBody>
                    <a:bodyPr/>
                    <a:lstStyle/>
                    <a:p>
                      <a:endParaRPr lang="es-CO"/>
                    </a:p>
                  </a:txBody>
                  <a:tcPr/>
                </a:tc>
                <a:tc>
                  <a:txBody>
                    <a:bodyPr/>
                    <a:lstStyle/>
                    <a:p>
                      <a:pPr algn="ctr">
                        <a:lnSpc>
                          <a:spcPct val="107000"/>
                        </a:lnSpc>
                        <a:spcAft>
                          <a:spcPts val="0"/>
                        </a:spcAft>
                      </a:pPr>
                      <a:r>
                        <a:rPr lang="es-CO" sz="1800">
                          <a:effectLst/>
                        </a:rPr>
                        <a:t>TOTAL </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a:effectLst/>
                        </a:rPr>
                        <a:t>732</a:t>
                      </a:r>
                      <a:endParaRPr lang="es-CO"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168.103.930</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800" dirty="0">
                          <a:effectLst/>
                        </a:rPr>
                        <a:t>922.402.834</a:t>
                      </a:r>
                      <a:endParaRPr lang="es-CO"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CuadroTexto 2"/>
          <p:cNvSpPr txBox="1"/>
          <p:nvPr/>
        </p:nvSpPr>
        <p:spPr>
          <a:xfrm>
            <a:off x="489397" y="1063953"/>
            <a:ext cx="795411" cy="523220"/>
          </a:xfrm>
          <a:prstGeom prst="rect">
            <a:avLst/>
          </a:prstGeom>
          <a:noFill/>
        </p:spPr>
        <p:txBody>
          <a:bodyPr wrap="none" rtlCol="0">
            <a:spAutoFit/>
          </a:bodyPr>
          <a:lstStyle/>
          <a:p>
            <a:r>
              <a:rPr lang="es-CO" sz="2800" dirty="0" smtClean="0"/>
              <a:t>HCB</a:t>
            </a:r>
            <a:endParaRPr lang="es-CO" sz="2800" dirty="0"/>
          </a:p>
        </p:txBody>
      </p:sp>
      <p:graphicFrame>
        <p:nvGraphicFramePr>
          <p:cNvPr id="5" name="Tabla 4"/>
          <p:cNvGraphicFramePr>
            <a:graphicFrameLocks noGrp="1"/>
          </p:cNvGraphicFramePr>
          <p:nvPr>
            <p:extLst>
              <p:ext uri="{D42A27DB-BD31-4B8C-83A1-F6EECF244321}">
                <p14:modId xmlns:p14="http://schemas.microsoft.com/office/powerpoint/2010/main" val="2056793709"/>
              </p:ext>
            </p:extLst>
          </p:nvPr>
        </p:nvGraphicFramePr>
        <p:xfrm>
          <a:off x="489397" y="4801318"/>
          <a:ext cx="8229599" cy="1826451"/>
        </p:xfrm>
        <a:graphic>
          <a:graphicData uri="http://schemas.openxmlformats.org/drawingml/2006/table">
            <a:tbl>
              <a:tblPr firstRow="1" firstCol="1" bandRow="1">
                <a:tableStyleId>{93296810-A885-4BE3-A3E7-6D5BEEA58F35}</a:tableStyleId>
              </a:tblPr>
              <a:tblGrid>
                <a:gridCol w="1415154"/>
                <a:gridCol w="1607180"/>
                <a:gridCol w="1657275"/>
                <a:gridCol w="1774995"/>
                <a:gridCol w="1774995"/>
              </a:tblGrid>
              <a:tr h="183799">
                <a:tc rowSpan="2">
                  <a:txBody>
                    <a:bodyPr/>
                    <a:lstStyle/>
                    <a:p>
                      <a:pPr algn="ctr">
                        <a:lnSpc>
                          <a:spcPct val="107000"/>
                        </a:lnSpc>
                        <a:spcAft>
                          <a:spcPts val="0"/>
                        </a:spcAft>
                      </a:pPr>
                      <a:r>
                        <a:rPr lang="es-CO" sz="1600" dirty="0">
                          <a:effectLst/>
                        </a:rPr>
                        <a:t>Proyecto Misional</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600" dirty="0">
                          <a:effectLst/>
                        </a:rPr>
                        <a:t>Sub-proyecto/Programa -Modalidad</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s-CO" sz="900">
                          <a:effectLst/>
                        </a:rPr>
                        <a:t>Programación Vigente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O"/>
                    </a:p>
                  </a:txBody>
                  <a:tcPr/>
                </a:tc>
                <a:tc hMerge="1">
                  <a:txBody>
                    <a:bodyPr/>
                    <a:lstStyle/>
                    <a:p>
                      <a:endParaRPr lang="es-CO"/>
                    </a:p>
                  </a:txBody>
                  <a:tcPr/>
                </a:tc>
              </a:tr>
              <a:tr h="384571">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600" dirty="0">
                          <a:effectLst/>
                        </a:rPr>
                        <a:t>Cupos</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Presupuesto </a:t>
                      </a:r>
                      <a:endParaRPr lang="es-CO" sz="2400">
                        <a:effectLst/>
                      </a:endParaRPr>
                    </a:p>
                    <a:p>
                      <a:pPr algn="ctr">
                        <a:lnSpc>
                          <a:spcPct val="107000"/>
                        </a:lnSpc>
                        <a:spcAft>
                          <a:spcPts val="0"/>
                        </a:spcAft>
                      </a:pPr>
                      <a:r>
                        <a:rPr lang="es-CO" sz="1600">
                          <a:effectLst/>
                        </a:rPr>
                        <a:t>2016</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Presupuesto 2017</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60655">
                <a:tc>
                  <a:txBody>
                    <a:bodyPr/>
                    <a:lstStyle/>
                    <a:p>
                      <a:pPr algn="ctr">
                        <a:lnSpc>
                          <a:spcPct val="107000"/>
                        </a:lnSpc>
                        <a:spcAft>
                          <a:spcPts val="0"/>
                        </a:spcAft>
                      </a:pPr>
                      <a:r>
                        <a:rPr lang="es-CO" sz="1600">
                          <a:effectLst/>
                        </a:rPr>
                        <a:t>Primera Infancia</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HOGARES INFANTILES - INSTITUCIONAL INTEGRAL</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520</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210.619.800</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1.039.035.920</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8" name="CuadroTexto 7"/>
          <p:cNvSpPr txBox="1"/>
          <p:nvPr/>
        </p:nvSpPr>
        <p:spPr>
          <a:xfrm>
            <a:off x="384826" y="4348066"/>
            <a:ext cx="5781583" cy="523220"/>
          </a:xfrm>
          <a:prstGeom prst="rect">
            <a:avLst/>
          </a:prstGeom>
          <a:noFill/>
        </p:spPr>
        <p:txBody>
          <a:bodyPr wrap="none" rtlCol="0">
            <a:spAutoFit/>
          </a:bodyPr>
          <a:lstStyle/>
          <a:p>
            <a:r>
              <a:rPr lang="es-CO" sz="2800" dirty="0"/>
              <a:t>HOGARES INFANTILES INSTITUCIONAL </a:t>
            </a:r>
          </a:p>
        </p:txBody>
      </p:sp>
    </p:spTree>
    <p:extLst>
      <p:ext uri="{BB962C8B-B14F-4D97-AF65-F5344CB8AC3E}">
        <p14:creationId xmlns:p14="http://schemas.microsoft.com/office/powerpoint/2010/main" val="9695093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7886700" cy="1325563"/>
          </a:xfrm>
        </p:spPr>
        <p:txBody>
          <a:bodyPr/>
          <a:lstStyle/>
          <a:p>
            <a:r>
              <a:rPr lang="es-CO" sz="2800" b="1" dirty="0">
                <a:solidFill>
                  <a:prstClr val="white"/>
                </a:solidFill>
              </a:rPr>
              <a:t>Oferta Institucional del Instituto Colombiano de Bienestar Familiar </a:t>
            </a:r>
            <a:r>
              <a:rPr lang="es-CO" sz="2800" b="1" dirty="0" smtClean="0">
                <a:solidFill>
                  <a:prstClr val="white"/>
                </a:solidFill>
              </a:rPr>
              <a:t>Riohacha  2017</a:t>
            </a:r>
            <a:endParaRPr lang="es-CO" dirty="0"/>
          </a:p>
        </p:txBody>
      </p:sp>
      <p:graphicFrame>
        <p:nvGraphicFramePr>
          <p:cNvPr id="4" name="Tabla 3"/>
          <p:cNvGraphicFramePr>
            <a:graphicFrameLocks noGrp="1"/>
          </p:cNvGraphicFramePr>
          <p:nvPr>
            <p:extLst>
              <p:ext uri="{D42A27DB-BD31-4B8C-83A1-F6EECF244321}">
                <p14:modId xmlns:p14="http://schemas.microsoft.com/office/powerpoint/2010/main" val="1634215112"/>
              </p:ext>
            </p:extLst>
          </p:nvPr>
        </p:nvGraphicFramePr>
        <p:xfrm>
          <a:off x="425004" y="1679506"/>
          <a:ext cx="8345511" cy="2324134"/>
        </p:xfrm>
        <a:graphic>
          <a:graphicData uri="http://schemas.openxmlformats.org/drawingml/2006/table">
            <a:tbl>
              <a:tblPr firstRow="1" firstCol="1" bandRow="1">
                <a:tableStyleId>{93296810-A885-4BE3-A3E7-6D5BEEA58F35}</a:tableStyleId>
              </a:tblPr>
              <a:tblGrid>
                <a:gridCol w="1197735"/>
                <a:gridCol w="1287887"/>
                <a:gridCol w="2009104"/>
                <a:gridCol w="656823"/>
                <a:gridCol w="1571223"/>
                <a:gridCol w="1622739"/>
              </a:tblGrid>
              <a:tr h="428168">
                <a:tc rowSpan="2">
                  <a:txBody>
                    <a:bodyPr/>
                    <a:lstStyle/>
                    <a:p>
                      <a:pPr algn="ctr">
                        <a:lnSpc>
                          <a:spcPct val="107000"/>
                        </a:lnSpc>
                        <a:spcAft>
                          <a:spcPts val="0"/>
                        </a:spcAft>
                      </a:pPr>
                      <a:r>
                        <a:rPr lang="es-CO" sz="1400" dirty="0">
                          <a:effectLst/>
                        </a:rPr>
                        <a:t>Proyecto Misional</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rowSpan="2">
                  <a:txBody>
                    <a:bodyPr/>
                    <a:lstStyle/>
                    <a:p>
                      <a:pPr algn="ctr">
                        <a:lnSpc>
                          <a:spcPct val="107000"/>
                        </a:lnSpc>
                        <a:spcAft>
                          <a:spcPts val="0"/>
                        </a:spcAft>
                      </a:pPr>
                      <a:r>
                        <a:rPr lang="es-CO" sz="1400" dirty="0">
                          <a:effectLst/>
                        </a:rPr>
                        <a:t>Sub-proyecto/Programa -Modalidad</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gridSpan="3">
                  <a:txBody>
                    <a:bodyPr/>
                    <a:lstStyle/>
                    <a:p>
                      <a:pPr algn="ctr">
                        <a:lnSpc>
                          <a:spcPct val="107000"/>
                        </a:lnSpc>
                        <a:spcAft>
                          <a:spcPts val="0"/>
                        </a:spcAft>
                      </a:pPr>
                      <a:r>
                        <a:rPr lang="es-CO" sz="1600" dirty="0">
                          <a:effectLst/>
                        </a:rPr>
                        <a:t>Programación Vigente</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hMerge="1">
                  <a:txBody>
                    <a:bodyPr/>
                    <a:lstStyle/>
                    <a:p>
                      <a:endParaRPr lang="es-CO"/>
                    </a:p>
                  </a:txBody>
                  <a:tcPr/>
                </a:tc>
                <a:tc hMerge="1">
                  <a:txBody>
                    <a:bodyPr/>
                    <a:lstStyle/>
                    <a:p>
                      <a:endParaRPr lang="es-CO"/>
                    </a:p>
                  </a:txBody>
                  <a:tcPr/>
                </a:tc>
                <a:tc>
                  <a:txBody>
                    <a:bodyPr/>
                    <a:lstStyle/>
                    <a:p>
                      <a:pPr algn="ctr">
                        <a:lnSpc>
                          <a:spcPct val="107000"/>
                        </a:lnSpc>
                        <a:spcAft>
                          <a:spcPts val="0"/>
                        </a:spcAft>
                      </a:pPr>
                      <a:r>
                        <a:rPr lang="es-CO" sz="500">
                          <a:effectLst/>
                        </a:rPr>
                        <a:t> </a:t>
                      </a:r>
                      <a:endParaRPr lang="es-CO" sz="60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r>
              <a:tr h="523419">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400" dirty="0">
                          <a:effectLst/>
                        </a:rPr>
                        <a:t>Unidades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Cupos</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a:effectLst/>
                        </a:rPr>
                        <a:t>Presupuesto 2016</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Presupuesto 2017</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r>
              <a:tr h="457991">
                <a:tc rowSpan="3">
                  <a:txBody>
                    <a:bodyPr/>
                    <a:lstStyle/>
                    <a:p>
                      <a:pPr algn="ctr">
                        <a:lnSpc>
                          <a:spcPct val="107000"/>
                        </a:lnSpc>
                        <a:spcAft>
                          <a:spcPts val="0"/>
                        </a:spcAft>
                      </a:pPr>
                      <a:r>
                        <a:rPr lang="es-CO" sz="1400" dirty="0">
                          <a:effectLst/>
                        </a:rPr>
                        <a:t>Primera Infancia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rowSpan="3">
                  <a:txBody>
                    <a:bodyPr/>
                    <a:lstStyle/>
                    <a:p>
                      <a:pPr algn="ctr">
                        <a:lnSpc>
                          <a:spcPct val="107000"/>
                        </a:lnSpc>
                        <a:spcAft>
                          <a:spcPts val="0"/>
                        </a:spcAft>
                      </a:pPr>
                      <a:r>
                        <a:rPr lang="es-CO" sz="1400" dirty="0">
                          <a:effectLst/>
                        </a:rPr>
                        <a:t>Atención Integral</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just">
                        <a:lnSpc>
                          <a:spcPct val="107000"/>
                        </a:lnSpc>
                        <a:spcAft>
                          <a:spcPts val="0"/>
                        </a:spcAft>
                      </a:pPr>
                      <a:r>
                        <a:rPr lang="es-CO" sz="1400" dirty="0">
                          <a:effectLst/>
                        </a:rPr>
                        <a:t>CDI CON ARRIENDO - INSTITUCIONAL INTEGRAL</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2479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21.973.856</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7.845.524.3261</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r>
              <a:tr h="327137">
                <a:tc vMerge="1">
                  <a:txBody>
                    <a:bodyPr/>
                    <a:lstStyle/>
                    <a:p>
                      <a:endParaRPr lang="es-CO"/>
                    </a:p>
                  </a:txBody>
                  <a:tcPr/>
                </a:tc>
                <a:tc vMerge="1">
                  <a:txBody>
                    <a:bodyPr/>
                    <a:lstStyle/>
                    <a:p>
                      <a:endParaRPr lang="es-CO"/>
                    </a:p>
                  </a:txBody>
                  <a:tcPr/>
                </a:tc>
                <a:tc>
                  <a:txBody>
                    <a:bodyPr/>
                    <a:lstStyle/>
                    <a:p>
                      <a:pPr algn="just">
                        <a:lnSpc>
                          <a:spcPct val="107000"/>
                        </a:lnSpc>
                        <a:spcAft>
                          <a:spcPts val="0"/>
                        </a:spcAft>
                      </a:pPr>
                      <a:r>
                        <a:rPr lang="es-CO" sz="1400">
                          <a:effectLst/>
                        </a:rPr>
                        <a:t>CDI SIN ARRIENDO -  INSTITUCIONAL INTEGRAL</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a:effectLst/>
                        </a:rPr>
                        <a:t>1545</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726.150</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89.887.640</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r>
              <a:tr h="457991">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400" dirty="0">
                          <a:effectLst/>
                        </a:rPr>
                        <a:t>TOTAL ATENCION INTEGRAL</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a:effectLst/>
                        </a:rPr>
                        <a:t>4024</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22.700.006</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c>
                  <a:txBody>
                    <a:bodyPr/>
                    <a:lstStyle/>
                    <a:p>
                      <a:pPr algn="ctr">
                        <a:lnSpc>
                          <a:spcPct val="107000"/>
                        </a:lnSpc>
                        <a:spcAft>
                          <a:spcPts val="0"/>
                        </a:spcAft>
                      </a:pPr>
                      <a:r>
                        <a:rPr lang="es-CO" sz="1400" dirty="0">
                          <a:effectLst/>
                        </a:rPr>
                        <a:t>7.935.411.966</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658" marR="37658" marT="0" marB="0"/>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380232873"/>
              </p:ext>
            </p:extLst>
          </p:nvPr>
        </p:nvGraphicFramePr>
        <p:xfrm>
          <a:off x="403136" y="4574580"/>
          <a:ext cx="8225708" cy="1607280"/>
        </p:xfrm>
        <a:graphic>
          <a:graphicData uri="http://schemas.openxmlformats.org/drawingml/2006/table">
            <a:tbl>
              <a:tblPr firstRow="1" firstCol="1" bandRow="1">
                <a:tableStyleId>{93296810-A885-4BE3-A3E7-6D5BEEA58F35}</a:tableStyleId>
              </a:tblPr>
              <a:tblGrid>
                <a:gridCol w="1414485"/>
                <a:gridCol w="1606420"/>
                <a:gridCol w="1656491"/>
                <a:gridCol w="1774156"/>
                <a:gridCol w="1774156"/>
              </a:tblGrid>
              <a:tr h="315627">
                <a:tc rowSpan="2">
                  <a:txBody>
                    <a:bodyPr/>
                    <a:lstStyle/>
                    <a:p>
                      <a:pPr algn="ctr">
                        <a:lnSpc>
                          <a:spcPct val="107000"/>
                        </a:lnSpc>
                        <a:spcAft>
                          <a:spcPts val="0"/>
                        </a:spcAft>
                      </a:pPr>
                      <a:r>
                        <a:rPr lang="es-CO" sz="1600" dirty="0">
                          <a:effectLst/>
                        </a:rPr>
                        <a:t>Proyecto Misional</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600" dirty="0">
                          <a:effectLst/>
                        </a:rPr>
                        <a:t>Sub-proyecto/Programa -Modalidad</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s-CO" sz="1600">
                          <a:effectLst/>
                        </a:rPr>
                        <a:t>Programación Vigente </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O"/>
                    </a:p>
                  </a:txBody>
                  <a:tcPr/>
                </a:tc>
                <a:tc hMerge="1">
                  <a:txBody>
                    <a:bodyPr/>
                    <a:lstStyle/>
                    <a:p>
                      <a:endParaRPr lang="es-CO"/>
                    </a:p>
                  </a:txBody>
                  <a:tcPr/>
                </a:tc>
              </a:tr>
              <a:tr h="660399">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600" dirty="0">
                          <a:effectLst/>
                        </a:rPr>
                        <a:t>Cupos</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Presupuesto </a:t>
                      </a:r>
                      <a:endParaRPr lang="es-CO" sz="2400" dirty="0">
                        <a:effectLst/>
                      </a:endParaRPr>
                    </a:p>
                    <a:p>
                      <a:pPr algn="ctr">
                        <a:lnSpc>
                          <a:spcPct val="107000"/>
                        </a:lnSpc>
                        <a:spcAft>
                          <a:spcPts val="0"/>
                        </a:spcAft>
                      </a:pPr>
                      <a:r>
                        <a:rPr lang="es-CO" sz="1600" dirty="0">
                          <a:effectLst/>
                        </a:rPr>
                        <a:t>2016</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Presupuesto 2017</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5627">
                <a:tc rowSpan="2">
                  <a:txBody>
                    <a:bodyPr/>
                    <a:lstStyle/>
                    <a:p>
                      <a:pPr algn="ctr">
                        <a:lnSpc>
                          <a:spcPct val="107000"/>
                        </a:lnSpc>
                        <a:spcAft>
                          <a:spcPts val="0"/>
                        </a:spcAft>
                      </a:pPr>
                      <a:r>
                        <a:rPr lang="es-CO" sz="1600" dirty="0">
                          <a:effectLst/>
                        </a:rPr>
                        <a:t>Primera Infancia</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600">
                          <a:effectLst/>
                        </a:rPr>
                        <a:t>Modalidad Propia </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12.415</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4.970.193</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32.436.014.673</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5627">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600">
                          <a:effectLst/>
                        </a:rPr>
                        <a:t> </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 </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 </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CuadroTexto 6"/>
          <p:cNvSpPr txBox="1"/>
          <p:nvPr/>
        </p:nvSpPr>
        <p:spPr>
          <a:xfrm>
            <a:off x="425004" y="971620"/>
            <a:ext cx="957313" cy="707886"/>
          </a:xfrm>
          <a:prstGeom prst="rect">
            <a:avLst/>
          </a:prstGeom>
          <a:noFill/>
        </p:spPr>
        <p:txBody>
          <a:bodyPr wrap="none" rtlCol="0">
            <a:spAutoFit/>
          </a:bodyPr>
          <a:lstStyle/>
          <a:p>
            <a:r>
              <a:rPr lang="es-CO" sz="4000" dirty="0" smtClean="0"/>
              <a:t>CDI</a:t>
            </a:r>
            <a:r>
              <a:rPr lang="es-CO" dirty="0" smtClean="0"/>
              <a:t> </a:t>
            </a:r>
            <a:endParaRPr lang="es-CO" dirty="0"/>
          </a:p>
        </p:txBody>
      </p:sp>
      <p:sp>
        <p:nvSpPr>
          <p:cNvPr id="8" name="CuadroTexto 7"/>
          <p:cNvSpPr txBox="1"/>
          <p:nvPr/>
        </p:nvSpPr>
        <p:spPr>
          <a:xfrm>
            <a:off x="270457" y="3933761"/>
            <a:ext cx="4803751" cy="707886"/>
          </a:xfrm>
          <a:prstGeom prst="rect">
            <a:avLst/>
          </a:prstGeom>
          <a:noFill/>
        </p:spPr>
        <p:txBody>
          <a:bodyPr wrap="none" rtlCol="0">
            <a:spAutoFit/>
          </a:bodyPr>
          <a:lstStyle/>
          <a:p>
            <a:r>
              <a:rPr lang="es-CO" sz="4000" dirty="0"/>
              <a:t> </a:t>
            </a:r>
            <a:r>
              <a:rPr lang="es-CO" sz="4000" dirty="0" smtClean="0"/>
              <a:t>MODALIDAD PROPIA </a:t>
            </a:r>
            <a:r>
              <a:rPr lang="es-CO" dirty="0" smtClean="0"/>
              <a:t> </a:t>
            </a:r>
            <a:endParaRPr lang="es-CO" dirty="0"/>
          </a:p>
        </p:txBody>
      </p:sp>
    </p:spTree>
    <p:extLst>
      <p:ext uri="{BB962C8B-B14F-4D97-AF65-F5344CB8AC3E}">
        <p14:creationId xmlns:p14="http://schemas.microsoft.com/office/powerpoint/2010/main" val="2057920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7886700" cy="1325563"/>
          </a:xfrm>
        </p:spPr>
        <p:txBody>
          <a:bodyPr/>
          <a:lstStyle/>
          <a:p>
            <a:r>
              <a:rPr lang="es-CO" sz="2800" b="1" dirty="0">
                <a:solidFill>
                  <a:prstClr val="white"/>
                </a:solidFill>
              </a:rPr>
              <a:t>Oferta Institucional del Instituto Colombiano de Bienestar Familiar </a:t>
            </a:r>
            <a:r>
              <a:rPr lang="es-CO" sz="2800" b="1" dirty="0" smtClean="0">
                <a:solidFill>
                  <a:prstClr val="white"/>
                </a:solidFill>
              </a:rPr>
              <a:t>Riohacha 2017</a:t>
            </a:r>
            <a:endParaRPr lang="es-CO" dirty="0"/>
          </a:p>
        </p:txBody>
      </p:sp>
      <p:graphicFrame>
        <p:nvGraphicFramePr>
          <p:cNvPr id="3" name="Tabla 2"/>
          <p:cNvGraphicFramePr>
            <a:graphicFrameLocks noGrp="1"/>
          </p:cNvGraphicFramePr>
          <p:nvPr>
            <p:extLst>
              <p:ext uri="{D42A27DB-BD31-4B8C-83A1-F6EECF244321}">
                <p14:modId xmlns:p14="http://schemas.microsoft.com/office/powerpoint/2010/main" val="3063031445"/>
              </p:ext>
            </p:extLst>
          </p:nvPr>
        </p:nvGraphicFramePr>
        <p:xfrm>
          <a:off x="309095" y="1609862"/>
          <a:ext cx="8384144" cy="2649808"/>
        </p:xfrm>
        <a:graphic>
          <a:graphicData uri="http://schemas.openxmlformats.org/drawingml/2006/table">
            <a:tbl>
              <a:tblPr firstRow="1" firstCol="1" bandRow="1">
                <a:tableStyleId>{93296810-A885-4BE3-A3E7-6D5BEEA58F35}</a:tableStyleId>
              </a:tblPr>
              <a:tblGrid>
                <a:gridCol w="1600027"/>
                <a:gridCol w="2431059"/>
                <a:gridCol w="818866"/>
                <a:gridCol w="2104638"/>
                <a:gridCol w="1429554"/>
              </a:tblGrid>
              <a:tr h="165810">
                <a:tc rowSpan="2">
                  <a:txBody>
                    <a:bodyPr/>
                    <a:lstStyle/>
                    <a:p>
                      <a:pPr algn="ctr">
                        <a:lnSpc>
                          <a:spcPct val="107000"/>
                        </a:lnSpc>
                        <a:spcAft>
                          <a:spcPts val="0"/>
                        </a:spcAft>
                      </a:pPr>
                      <a:r>
                        <a:rPr lang="es-CO" sz="1400" dirty="0">
                          <a:effectLst/>
                        </a:rPr>
                        <a:t>Proyecto Misional</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400" dirty="0">
                          <a:effectLst/>
                        </a:rPr>
                        <a:t>Sub-proyecto/Programa -Modalidad</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s-CO" sz="1600" dirty="0">
                          <a:effectLst/>
                        </a:rPr>
                        <a:t>Programación Vigente </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O"/>
                    </a:p>
                  </a:txBody>
                  <a:tcPr/>
                </a:tc>
                <a:tc hMerge="1">
                  <a:txBody>
                    <a:bodyPr/>
                    <a:lstStyle/>
                    <a:p>
                      <a:endParaRPr lang="es-CO"/>
                    </a:p>
                  </a:txBody>
                  <a:tcPr/>
                </a:tc>
              </a:tr>
              <a:tr h="346932">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400">
                          <a:effectLst/>
                        </a:rPr>
                        <a:t>Cupos</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a:effectLst/>
                        </a:rPr>
                        <a:t>Presupuesto </a:t>
                      </a:r>
                      <a:endParaRPr lang="es-CO" sz="2000" dirty="0">
                        <a:effectLst/>
                      </a:endParaRPr>
                    </a:p>
                    <a:p>
                      <a:pPr algn="ctr">
                        <a:lnSpc>
                          <a:spcPct val="107000"/>
                        </a:lnSpc>
                        <a:spcAft>
                          <a:spcPts val="0"/>
                        </a:spcAft>
                      </a:pPr>
                      <a:r>
                        <a:rPr lang="es-CO" sz="1400" dirty="0">
                          <a:effectLst/>
                        </a:rPr>
                        <a:t>2016</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a:effectLst/>
                        </a:rPr>
                        <a:t>Presupuesto 2017</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2743">
                <a:tc rowSpan="5">
                  <a:txBody>
                    <a:bodyPr/>
                    <a:lstStyle/>
                    <a:p>
                      <a:pPr algn="ctr">
                        <a:lnSpc>
                          <a:spcPct val="107000"/>
                        </a:lnSpc>
                        <a:spcAft>
                          <a:spcPts val="0"/>
                        </a:spcAft>
                      </a:pPr>
                      <a:r>
                        <a:rPr lang="es-CO" sz="1400">
                          <a:effectLst/>
                        </a:rPr>
                        <a:t>Primera Infancia</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a:effectLst/>
                        </a:rPr>
                        <a:t>HCB  AGRUPADOS -INSTITUCIONAL TRADICIONAL</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a:effectLst/>
                        </a:rPr>
                        <a:t>360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106.390.860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682.002.990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9276">
                <a:tc vMerge="1">
                  <a:txBody>
                    <a:bodyPr/>
                    <a:lstStyle/>
                    <a:p>
                      <a:endParaRPr lang="es-CO"/>
                    </a:p>
                  </a:txBody>
                  <a:tcPr/>
                </a:tc>
                <a:tc>
                  <a:txBody>
                    <a:bodyPr/>
                    <a:lstStyle/>
                    <a:p>
                      <a:pPr algn="ctr">
                        <a:lnSpc>
                          <a:spcPct val="107000"/>
                        </a:lnSpc>
                        <a:spcAft>
                          <a:spcPts val="0"/>
                        </a:spcAft>
                      </a:pPr>
                      <a:r>
                        <a:rPr lang="es-CO" sz="1400">
                          <a:effectLst/>
                        </a:rPr>
                        <a:t>HCB - INTEGRAL COMUNITARIO</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a:effectLst/>
                        </a:rPr>
                        <a:t>528</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147.994.352</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948.618.484</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12743">
                <a:tc vMerge="1">
                  <a:txBody>
                    <a:bodyPr/>
                    <a:lstStyle/>
                    <a:p>
                      <a:endParaRPr lang="es-CO"/>
                    </a:p>
                  </a:txBody>
                  <a:tcPr/>
                </a:tc>
                <a:tc>
                  <a:txBody>
                    <a:bodyPr/>
                    <a:lstStyle/>
                    <a:p>
                      <a:pPr algn="ctr">
                        <a:lnSpc>
                          <a:spcPct val="107000"/>
                        </a:lnSpc>
                        <a:spcAft>
                          <a:spcPts val="0"/>
                        </a:spcAft>
                      </a:pPr>
                      <a:r>
                        <a:rPr lang="es-CO" sz="1400">
                          <a:effectLst/>
                        </a:rPr>
                        <a:t>HCB - FORTALECIMIENTO - (INTEGRALIDAD)</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a:effectLst/>
                        </a:rPr>
                        <a:t>528</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97.406.144</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389.438.280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9276">
                <a:tc vMerge="1">
                  <a:txBody>
                    <a:bodyPr/>
                    <a:lstStyle/>
                    <a:p>
                      <a:endParaRPr lang="es-CO"/>
                    </a:p>
                  </a:txBody>
                  <a:tcPr/>
                </a:tc>
                <a:tc>
                  <a:txBody>
                    <a:bodyPr/>
                    <a:lstStyle/>
                    <a:p>
                      <a:pPr algn="ctr">
                        <a:lnSpc>
                          <a:spcPct val="107000"/>
                        </a:lnSpc>
                        <a:spcAft>
                          <a:spcPts val="0"/>
                        </a:spcAft>
                      </a:pPr>
                      <a:r>
                        <a:rPr lang="es-CO" sz="1400">
                          <a:effectLst/>
                        </a:rPr>
                        <a:t>HCB  FAMI - FAMILIAR</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a:effectLst/>
                        </a:rPr>
                        <a:t>60</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10.604.490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smtClean="0">
                          <a:effectLst/>
                        </a:rPr>
                        <a:t>67.502.975</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65810">
                <a:tc vMerge="1">
                  <a:txBody>
                    <a:bodyPr/>
                    <a:lstStyle/>
                    <a:p>
                      <a:endParaRPr lang="es-CO"/>
                    </a:p>
                  </a:txBody>
                  <a:tcPr/>
                </a:tc>
                <a:tc>
                  <a:txBody>
                    <a:bodyPr/>
                    <a:lstStyle/>
                    <a:p>
                      <a:pPr algn="ctr">
                        <a:lnSpc>
                          <a:spcPct val="107000"/>
                        </a:lnSpc>
                        <a:spcAft>
                          <a:spcPts val="0"/>
                        </a:spcAft>
                      </a:pPr>
                      <a:r>
                        <a:rPr lang="es-CO" sz="1400">
                          <a:effectLst/>
                        </a:rPr>
                        <a:t>TOTAL </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a:effectLst/>
                        </a:rPr>
                        <a:t>1.476</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a:effectLst/>
                        </a:rPr>
                        <a:t>362.395.846</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400" dirty="0">
                          <a:effectLst/>
                        </a:rPr>
                        <a:t>2.087.562.729</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34625549"/>
              </p:ext>
            </p:extLst>
          </p:nvPr>
        </p:nvGraphicFramePr>
        <p:xfrm>
          <a:off x="338742" y="4659649"/>
          <a:ext cx="8431772" cy="1661358"/>
        </p:xfrm>
        <a:graphic>
          <a:graphicData uri="http://schemas.openxmlformats.org/drawingml/2006/table">
            <a:tbl>
              <a:tblPr firstRow="1" firstCol="1" bandRow="1">
                <a:tableStyleId>{93296810-A885-4BE3-A3E7-6D5BEEA58F35}</a:tableStyleId>
              </a:tblPr>
              <a:tblGrid>
                <a:gridCol w="1449919"/>
                <a:gridCol w="2731824"/>
                <a:gridCol w="1068946"/>
                <a:gridCol w="1712890"/>
                <a:gridCol w="1468193"/>
              </a:tblGrid>
              <a:tr h="212297">
                <a:tc rowSpan="2">
                  <a:txBody>
                    <a:bodyPr/>
                    <a:lstStyle/>
                    <a:p>
                      <a:pPr algn="ctr">
                        <a:lnSpc>
                          <a:spcPct val="107000"/>
                        </a:lnSpc>
                        <a:spcAft>
                          <a:spcPts val="0"/>
                        </a:spcAft>
                      </a:pPr>
                      <a:r>
                        <a:rPr lang="es-CO" sz="1600" dirty="0">
                          <a:effectLst/>
                        </a:rPr>
                        <a:t>Proyecto Misional</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algn="ctr">
                        <a:lnSpc>
                          <a:spcPct val="107000"/>
                        </a:lnSpc>
                        <a:spcAft>
                          <a:spcPts val="0"/>
                        </a:spcAft>
                      </a:pPr>
                      <a:r>
                        <a:rPr lang="es-CO" sz="1600" dirty="0">
                          <a:effectLst/>
                        </a:rPr>
                        <a:t>Sub-proyecto/Programa -Modalidad</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s-CO" sz="1600">
                          <a:effectLst/>
                        </a:rPr>
                        <a:t>Programación Vigente </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s-CO"/>
                    </a:p>
                  </a:txBody>
                  <a:tcPr/>
                </a:tc>
                <a:tc hMerge="1">
                  <a:txBody>
                    <a:bodyPr/>
                    <a:lstStyle/>
                    <a:p>
                      <a:endParaRPr lang="es-CO"/>
                    </a:p>
                  </a:txBody>
                  <a:tcPr/>
                </a:tc>
              </a:tr>
              <a:tr h="444198">
                <a:tc vMerge="1">
                  <a:txBody>
                    <a:bodyPr/>
                    <a:lstStyle/>
                    <a:p>
                      <a:endParaRPr lang="es-CO"/>
                    </a:p>
                  </a:txBody>
                  <a:tcPr/>
                </a:tc>
                <a:tc vMerge="1">
                  <a:txBody>
                    <a:bodyPr/>
                    <a:lstStyle/>
                    <a:p>
                      <a:endParaRPr lang="es-CO"/>
                    </a:p>
                  </a:txBody>
                  <a:tcPr/>
                </a:tc>
                <a:tc>
                  <a:txBody>
                    <a:bodyPr/>
                    <a:lstStyle/>
                    <a:p>
                      <a:pPr algn="ctr">
                        <a:lnSpc>
                          <a:spcPct val="107000"/>
                        </a:lnSpc>
                        <a:spcAft>
                          <a:spcPts val="0"/>
                        </a:spcAft>
                      </a:pPr>
                      <a:r>
                        <a:rPr lang="es-CO" sz="1600" dirty="0">
                          <a:effectLst/>
                        </a:rPr>
                        <a:t>Cupos</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Presupuesto </a:t>
                      </a:r>
                      <a:endParaRPr lang="es-CO" sz="2400" dirty="0">
                        <a:effectLst/>
                      </a:endParaRPr>
                    </a:p>
                    <a:p>
                      <a:pPr algn="ctr">
                        <a:lnSpc>
                          <a:spcPct val="107000"/>
                        </a:lnSpc>
                        <a:spcAft>
                          <a:spcPts val="0"/>
                        </a:spcAft>
                      </a:pPr>
                      <a:r>
                        <a:rPr lang="es-CO" sz="1600" dirty="0">
                          <a:effectLst/>
                        </a:rPr>
                        <a:t>2016</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Presupuesto 2017</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78593">
                <a:tc>
                  <a:txBody>
                    <a:bodyPr/>
                    <a:lstStyle/>
                    <a:p>
                      <a:pPr algn="ctr">
                        <a:lnSpc>
                          <a:spcPct val="107000"/>
                        </a:lnSpc>
                        <a:spcAft>
                          <a:spcPts val="0"/>
                        </a:spcAft>
                      </a:pPr>
                      <a:r>
                        <a:rPr lang="es-CO" sz="1600">
                          <a:effectLst/>
                        </a:rPr>
                        <a:t>Primera Infancia</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HOGARES INFANTILES - INSTITUCIONAL INTEGRAL</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a:effectLst/>
                        </a:rPr>
                        <a:t>720</a:t>
                      </a:r>
                      <a:endParaRPr lang="es-CO"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240.564.987</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600" dirty="0">
                          <a:effectLst/>
                        </a:rPr>
                        <a:t>1.428.665.120</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CuadroTexto 6"/>
          <p:cNvSpPr txBox="1"/>
          <p:nvPr/>
        </p:nvSpPr>
        <p:spPr>
          <a:xfrm>
            <a:off x="437881" y="1063953"/>
            <a:ext cx="795411" cy="523220"/>
          </a:xfrm>
          <a:prstGeom prst="rect">
            <a:avLst/>
          </a:prstGeom>
          <a:noFill/>
        </p:spPr>
        <p:txBody>
          <a:bodyPr wrap="none" rtlCol="0">
            <a:spAutoFit/>
          </a:bodyPr>
          <a:lstStyle/>
          <a:p>
            <a:r>
              <a:rPr lang="es-CO" sz="2800" dirty="0" smtClean="0"/>
              <a:t>HCB</a:t>
            </a:r>
            <a:endParaRPr lang="es-CO" sz="2800" dirty="0"/>
          </a:p>
        </p:txBody>
      </p:sp>
      <p:sp>
        <p:nvSpPr>
          <p:cNvPr id="8" name="CuadroTexto 7"/>
          <p:cNvSpPr txBox="1"/>
          <p:nvPr/>
        </p:nvSpPr>
        <p:spPr>
          <a:xfrm>
            <a:off x="281794" y="4219277"/>
            <a:ext cx="5781583" cy="523220"/>
          </a:xfrm>
          <a:prstGeom prst="rect">
            <a:avLst/>
          </a:prstGeom>
          <a:noFill/>
        </p:spPr>
        <p:txBody>
          <a:bodyPr wrap="none" rtlCol="0">
            <a:spAutoFit/>
          </a:bodyPr>
          <a:lstStyle/>
          <a:p>
            <a:r>
              <a:rPr lang="es-CO" sz="2800" dirty="0"/>
              <a:t>HOGARES INFANTILES INSTITUCIONAL </a:t>
            </a:r>
          </a:p>
        </p:txBody>
      </p:sp>
    </p:spTree>
    <p:extLst>
      <p:ext uri="{BB962C8B-B14F-4D97-AF65-F5344CB8AC3E}">
        <p14:creationId xmlns:p14="http://schemas.microsoft.com/office/powerpoint/2010/main" val="3121472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136034" y="136664"/>
            <a:ext cx="61053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CO" sz="4000" b="1" i="1" dirty="0" smtClean="0">
                <a:solidFill>
                  <a:prstClr val="white"/>
                </a:solidFill>
                <a:effectLst>
                  <a:outerShdw blurRad="38100" dist="38100" dir="2700000" algn="tl">
                    <a:srgbClr val="000000">
                      <a:alpha val="43137"/>
                    </a:srgbClr>
                  </a:outerShdw>
                </a:effectLst>
                <a:latin typeface="Arial Narrow" panose="020B0606020202030204" pitchFamily="34" charset="0"/>
                <a:ea typeface="MS PGothic" panose="020B0600070205080204" pitchFamily="34" charset="-128"/>
                <a:cs typeface="Arial" pitchFamily="34" charset="0"/>
              </a:rPr>
              <a:t>LOGROS Y DIFICULTADES</a:t>
            </a:r>
            <a:endParaRPr lang="es-CO" altLang="es-CO" sz="4000" b="1" i="1" dirty="0">
              <a:solidFill>
                <a:prstClr val="white"/>
              </a:solidFill>
              <a:effectLst>
                <a:outerShdw blurRad="38100" dist="38100" dir="2700000" algn="tl">
                  <a:srgbClr val="000000">
                    <a:alpha val="43137"/>
                  </a:srgbClr>
                </a:outerShdw>
              </a:effectLst>
              <a:latin typeface="Arial Narrow" panose="020B0606020202030204" pitchFamily="34" charset="0"/>
              <a:ea typeface="MS PGothic" panose="020B0600070205080204" pitchFamily="34" charset="-128"/>
              <a:cs typeface="Arial" pitchFamily="34" charset="0"/>
            </a:endParaRPr>
          </a:p>
        </p:txBody>
      </p:sp>
      <p:graphicFrame>
        <p:nvGraphicFramePr>
          <p:cNvPr id="2" name="Diagrama 1"/>
          <p:cNvGraphicFramePr/>
          <p:nvPr>
            <p:extLst>
              <p:ext uri="{D42A27DB-BD31-4B8C-83A1-F6EECF244321}">
                <p14:modId xmlns:p14="http://schemas.microsoft.com/office/powerpoint/2010/main" val="1106101562"/>
              </p:ext>
            </p:extLst>
          </p:nvPr>
        </p:nvGraphicFramePr>
        <p:xfrm>
          <a:off x="136033" y="844550"/>
          <a:ext cx="8837845" cy="5524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86949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93503" y="77872"/>
            <a:ext cx="61053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ES" altLang="es-CO" sz="6000" b="1" i="1" dirty="0" smtClean="0">
                <a:solidFill>
                  <a:prstClr val="white"/>
                </a:solidFill>
                <a:effectLst>
                  <a:outerShdw blurRad="38100" dist="38100" dir="2700000" algn="tl">
                    <a:srgbClr val="000000">
                      <a:alpha val="43137"/>
                    </a:srgbClr>
                  </a:outerShdw>
                </a:effectLst>
                <a:latin typeface="Arial Narrow" panose="020B0606020202030204" pitchFamily="34" charset="0"/>
                <a:ea typeface="MS PGothic" panose="020B0600070205080204" pitchFamily="34" charset="-128"/>
                <a:cs typeface="Arial" pitchFamily="34" charset="0"/>
              </a:rPr>
              <a:t>RETOS</a:t>
            </a:r>
            <a:endParaRPr lang="es-CO" altLang="es-CO" sz="6000" b="1" i="1" dirty="0">
              <a:solidFill>
                <a:prstClr val="white"/>
              </a:solidFill>
              <a:effectLst>
                <a:outerShdw blurRad="38100" dist="38100" dir="2700000" algn="tl">
                  <a:srgbClr val="000000">
                    <a:alpha val="43137"/>
                  </a:srgbClr>
                </a:outerShdw>
              </a:effectLst>
              <a:latin typeface="Arial Narrow" panose="020B0606020202030204" pitchFamily="34" charset="0"/>
              <a:ea typeface="MS PGothic" panose="020B0600070205080204" pitchFamily="34" charset="-128"/>
              <a:cs typeface="Arial" pitchFamily="34" charset="0"/>
            </a:endParaRPr>
          </a:p>
        </p:txBody>
      </p:sp>
      <p:graphicFrame>
        <p:nvGraphicFramePr>
          <p:cNvPr id="2" name="Diagrama 1"/>
          <p:cNvGraphicFramePr/>
          <p:nvPr>
            <p:extLst>
              <p:ext uri="{D42A27DB-BD31-4B8C-83A1-F6EECF244321}">
                <p14:modId xmlns:p14="http://schemas.microsoft.com/office/powerpoint/2010/main" val="3104235025"/>
              </p:ext>
            </p:extLst>
          </p:nvPr>
        </p:nvGraphicFramePr>
        <p:xfrm>
          <a:off x="205562" y="1269409"/>
          <a:ext cx="86407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0048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194730"/>
            <a:ext cx="4913194" cy="100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7200" b="1" dirty="0" smtClean="0">
                <a:solidFill>
                  <a:srgbClr val="45A541"/>
                </a:solidFill>
                <a:effectLst>
                  <a:outerShdw blurRad="38100" dist="38100" dir="2700000" algn="tl">
                    <a:srgbClr val="000000">
                      <a:alpha val="43137"/>
                    </a:srgbClr>
                  </a:outerShdw>
                </a:effectLst>
              </a:rPr>
              <a:t>GRACIAS!!!</a:t>
            </a:r>
            <a:endParaRPr lang="es-ES" altLang="es-CO" sz="7200" b="1" dirty="0">
              <a:solidFill>
                <a:srgbClr val="45A541"/>
              </a:solidFill>
              <a:effectLst>
                <a:outerShdw blurRad="38100" dist="38100" dir="2700000" algn="tl">
                  <a:srgbClr val="000000">
                    <a:alpha val="43137"/>
                  </a:srgbClr>
                </a:outerShdw>
              </a:effectLst>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734289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69139" y="127591"/>
            <a:ext cx="5719047" cy="1325563"/>
          </a:xfrm>
        </p:spPr>
        <p:txBody>
          <a:bodyPr/>
          <a:lstStyle/>
          <a:p>
            <a:pPr algn="ctr"/>
            <a:r>
              <a:rPr lang="es-CO" sz="2800" b="1" dirty="0" smtClean="0">
                <a:solidFill>
                  <a:schemeClr val="bg1"/>
                </a:solidFill>
                <a:latin typeface="Segoe Print" pitchFamily="2" charset="0"/>
              </a:rPr>
              <a:t>INSTITUTO COLOMBIANO DE BIENESTAR FAMILIAR</a:t>
            </a:r>
            <a:endParaRPr lang="es-CO" sz="2800" b="1" dirty="0">
              <a:solidFill>
                <a:schemeClr val="bg1"/>
              </a:solidFill>
              <a:latin typeface="Segoe Print" pitchFamily="2" charset="0"/>
            </a:endParaRPr>
          </a:p>
        </p:txBody>
      </p:sp>
      <p:graphicFrame>
        <p:nvGraphicFramePr>
          <p:cNvPr id="7" name="Diagrama 6"/>
          <p:cNvGraphicFramePr/>
          <p:nvPr>
            <p:extLst>
              <p:ext uri="{D42A27DB-BD31-4B8C-83A1-F6EECF244321}">
                <p14:modId xmlns:p14="http://schemas.microsoft.com/office/powerpoint/2010/main" val="3328774270"/>
              </p:ext>
            </p:extLst>
          </p:nvPr>
        </p:nvGraphicFramePr>
        <p:xfrm>
          <a:off x="626767" y="1532621"/>
          <a:ext cx="7305122" cy="4145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4102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79" name="Rectangle 2"/>
          <p:cNvSpPr>
            <a:spLocks noGrp="1" noChangeArrowheads="1"/>
          </p:cNvSpPr>
          <p:nvPr>
            <p:ph type="title" idx="4294967295"/>
          </p:nvPr>
        </p:nvSpPr>
        <p:spPr>
          <a:xfrm>
            <a:off x="0" y="117934"/>
            <a:ext cx="6833814" cy="455059"/>
          </a:xfrm>
          <a:prstGeom prst="rect">
            <a:avLst/>
          </a:prstGeom>
        </p:spPr>
        <p:txBody>
          <a:bodyPr/>
          <a:lstStyle/>
          <a:p>
            <a:pPr algn="ctr" eaLnBrk="1" hangingPunct="1"/>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Información del Departamento </a:t>
            </a:r>
            <a:r>
              <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 </a:t>
            </a:r>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de la Guajira</a:t>
            </a:r>
            <a:b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br>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Vigencia 2017</a:t>
            </a:r>
            <a:endPar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pic>
        <p:nvPicPr>
          <p:cNvPr id="7" name="Imagen 6">
            <a:extLst>
              <a:ext uri="{FF2B5EF4-FFF2-40B4-BE49-F238E27FC236}">
                <a16:creationId xmlns:a16="http://schemas.microsoft.com/office/drawing/2014/main" xmlns="" id="{F8217850-E443-4633-93CA-998074E316D2}"/>
              </a:ext>
            </a:extLst>
          </p:cNvPr>
          <p:cNvPicPr>
            <a:picLocks noChangeAspect="1"/>
          </p:cNvPicPr>
          <p:nvPr/>
        </p:nvPicPr>
        <p:blipFill>
          <a:blip r:embed="rId2"/>
          <a:stretch>
            <a:fillRect/>
          </a:stretch>
        </p:blipFill>
        <p:spPr>
          <a:xfrm>
            <a:off x="1" y="1200512"/>
            <a:ext cx="3530008" cy="4725641"/>
          </a:xfrm>
          <a:prstGeom prst="rect">
            <a:avLst/>
          </a:prstGeom>
        </p:spPr>
      </p:pic>
      <p:graphicFrame>
        <p:nvGraphicFramePr>
          <p:cNvPr id="8" name="Diagrama 7">
            <a:extLst>
              <a:ext uri="{FF2B5EF4-FFF2-40B4-BE49-F238E27FC236}">
                <a16:creationId xmlns:a16="http://schemas.microsoft.com/office/drawing/2014/main" xmlns="" id="{DAABC092-CEE2-451B-9560-F2AF8B7A06EF}"/>
              </a:ext>
            </a:extLst>
          </p:cNvPr>
          <p:cNvGraphicFramePr/>
          <p:nvPr>
            <p:extLst>
              <p:ext uri="{D42A27DB-BD31-4B8C-83A1-F6EECF244321}">
                <p14:modId xmlns:p14="http://schemas.microsoft.com/office/powerpoint/2010/main" val="4271435691"/>
              </p:ext>
            </p:extLst>
          </p:nvPr>
        </p:nvGraphicFramePr>
        <p:xfrm>
          <a:off x="3261640" y="910486"/>
          <a:ext cx="561325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3330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073650"/>
            <a:ext cx="4913194"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4800" b="1" dirty="0" smtClean="0">
                <a:solidFill>
                  <a:srgbClr val="45A541"/>
                </a:solidFill>
                <a:effectLst>
                  <a:outerShdw blurRad="38100" dist="38100" dir="2700000" algn="tl">
                    <a:srgbClr val="000000">
                      <a:alpha val="43137"/>
                    </a:srgbClr>
                  </a:outerShdw>
                </a:effectLst>
              </a:rPr>
              <a:t>Información Por Municipio y CZ # 1</a:t>
            </a:r>
            <a:endParaRPr lang="es-ES" altLang="es-CO" sz="4800" b="1" dirty="0">
              <a:solidFill>
                <a:srgbClr val="45A541"/>
              </a:solidFill>
              <a:effectLst>
                <a:outerShdw blurRad="38100" dist="38100" dir="2700000" algn="tl">
                  <a:srgbClr val="000000">
                    <a:alpha val="43137"/>
                  </a:srgbClr>
                </a:outerShdw>
              </a:effectLst>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01334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48" name="Text Box 72"/>
          <p:cNvSpPr txBox="1">
            <a:spLocks noChangeArrowheads="1"/>
          </p:cNvSpPr>
          <p:nvPr/>
        </p:nvSpPr>
        <p:spPr bwMode="auto">
          <a:xfrm>
            <a:off x="5018559" y="1176918"/>
            <a:ext cx="34962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CO" altLang="es-CO" sz="1800" b="1" dirty="0" smtClean="0">
                <a:solidFill>
                  <a:srgbClr val="62B543"/>
                </a:solidFill>
                <a:latin typeface="+mn-lt"/>
              </a:rPr>
              <a:t>Cifras Poblacionales del Centro Zonal N° 1.  Riohacha </a:t>
            </a:r>
            <a:endParaRPr lang="es-CO" altLang="es-CO" sz="1800" b="1" dirty="0">
              <a:solidFill>
                <a:srgbClr val="62B543"/>
              </a:solidFill>
              <a:latin typeface="+mn-lt"/>
            </a:endParaRPr>
          </a:p>
        </p:txBody>
      </p:sp>
      <p:sp>
        <p:nvSpPr>
          <p:cNvPr id="17450" name="Rectangle 2"/>
          <p:cNvSpPr>
            <a:spLocks noGrp="1" noChangeArrowheads="1"/>
          </p:cNvSpPr>
          <p:nvPr>
            <p:ph type="title"/>
          </p:nvPr>
        </p:nvSpPr>
        <p:spPr>
          <a:xfrm>
            <a:off x="-124692" y="137971"/>
            <a:ext cx="6733309" cy="919403"/>
          </a:xfrm>
        </p:spPr>
        <p:txBody>
          <a:bodyPr/>
          <a:lstStyle/>
          <a:p>
            <a:pPr algn="ctr" eaLnBrk="1" hangingPunct="1"/>
            <a:r>
              <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Información </a:t>
            </a:r>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detallada de la Regional Guajira y Centro Zonal 1 Riohacha  - Vigencia 2017</a:t>
            </a:r>
            <a:endPar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graphicFrame>
        <p:nvGraphicFramePr>
          <p:cNvPr id="5" name="Group 143"/>
          <p:cNvGraphicFramePr>
            <a:graphicFrameLocks/>
          </p:cNvGraphicFramePr>
          <p:nvPr>
            <p:extLst>
              <p:ext uri="{D42A27DB-BD31-4B8C-83A1-F6EECF244321}">
                <p14:modId xmlns:p14="http://schemas.microsoft.com/office/powerpoint/2010/main" val="1686827033"/>
              </p:ext>
            </p:extLst>
          </p:nvPr>
        </p:nvGraphicFramePr>
        <p:xfrm>
          <a:off x="4654422" y="4561369"/>
          <a:ext cx="4075651" cy="1538175"/>
        </p:xfrm>
        <a:graphic>
          <a:graphicData uri="http://schemas.openxmlformats.org/drawingml/2006/table">
            <a:tbl>
              <a:tblPr>
                <a:effectLst>
                  <a:outerShdw blurRad="50800" dist="38100" dir="2700000" algn="tl" rotWithShape="0">
                    <a:prstClr val="black">
                      <a:alpha val="40000"/>
                    </a:prstClr>
                  </a:outerShdw>
                </a:effectLst>
              </a:tblPr>
              <a:tblGrid>
                <a:gridCol w="2038384"/>
                <a:gridCol w="2037267"/>
              </a:tblGrid>
              <a:tr h="2953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kern="1200" cap="none" normalizeH="0" baseline="0" dirty="0" smtClean="0">
                          <a:ln>
                            <a:noFill/>
                          </a:ln>
                          <a:solidFill>
                            <a:schemeClr val="bg1"/>
                          </a:solidFill>
                          <a:effectLst>
                            <a:outerShdw blurRad="38100" dist="38100" dir="2700000" algn="tl">
                              <a:srgbClr val="000000">
                                <a:alpha val="43137"/>
                              </a:srgbClr>
                            </a:outerShdw>
                          </a:effectLst>
                          <a:latin typeface="Arial Narrow" panose="020B0606020202030204" pitchFamily="34" charset="0"/>
                          <a:ea typeface="+mn-ea"/>
                          <a:cs typeface="Arial" panose="020B0604020202020204" pitchFamily="34" charset="0"/>
                        </a:rPr>
                        <a:t>Talento Humano</a:t>
                      </a:r>
                    </a:p>
                  </a:txBody>
                  <a:tcPr marL="0" marR="18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kern="1200" cap="none" normalizeH="0" baseline="0" dirty="0" smtClean="0">
                          <a:ln>
                            <a:noFill/>
                          </a:ln>
                          <a:solidFill>
                            <a:schemeClr val="bg1"/>
                          </a:solidFill>
                          <a:effectLst>
                            <a:outerShdw blurRad="38100" dist="38100" dir="2700000" algn="tl">
                              <a:srgbClr val="000000">
                                <a:alpha val="43137"/>
                              </a:srgbClr>
                            </a:outerShdw>
                          </a:effectLst>
                          <a:latin typeface="Arial Narrow" panose="020B0606020202030204" pitchFamily="34" charset="0"/>
                          <a:ea typeface="+mn-ea"/>
                          <a:cs typeface="Arial" panose="020B0604020202020204" pitchFamily="34" charset="0"/>
                        </a:rPr>
                        <a:t>No.</a:t>
                      </a:r>
                    </a:p>
                  </a:txBody>
                  <a:tcPr marL="0" marR="18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r>
              <a:tr h="41427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0" i="0" u="none" strike="noStrike" kern="1200" cap="none" normalizeH="0" baseline="0" dirty="0" smtClean="0">
                          <a:ln>
                            <a:noFill/>
                          </a:ln>
                          <a:solidFill>
                            <a:schemeClr val="tx1"/>
                          </a:solidFill>
                          <a:effectLst/>
                          <a:latin typeface="Arial Narrow" panose="020B0606020202030204" pitchFamily="34" charset="0"/>
                          <a:ea typeface="+mn-ea"/>
                          <a:cs typeface="Arial" panose="020B0604020202020204" pitchFamily="34" charset="0"/>
                        </a:rPr>
                        <a:t>Personal de Planta</a:t>
                      </a:r>
                    </a:p>
                  </a:txBody>
                  <a:tcPr marT="45728" marB="45728"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Arial Narrow" panose="020B0606020202030204" pitchFamily="34" charset="0"/>
                          <a:cs typeface="Arial" panose="020B0604020202020204" pitchFamily="34" charset="0"/>
                        </a:rPr>
                        <a:t>7</a:t>
                      </a:r>
                    </a:p>
                  </a:txBody>
                  <a:tcPr marL="0" marR="18000" marT="18002" marB="0"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1427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0" i="0" u="none" strike="noStrike" kern="1200" cap="none" normalizeH="0" baseline="0" dirty="0" smtClean="0">
                          <a:ln>
                            <a:noFill/>
                          </a:ln>
                          <a:solidFill>
                            <a:schemeClr val="tx1"/>
                          </a:solidFill>
                          <a:effectLst/>
                          <a:latin typeface="Arial Narrow" panose="020B0606020202030204" pitchFamily="34" charset="0"/>
                          <a:ea typeface="+mn-ea"/>
                          <a:cs typeface="Arial" panose="020B0604020202020204" pitchFamily="34" charset="0"/>
                        </a:rPr>
                        <a:t>Contratistas</a:t>
                      </a:r>
                    </a:p>
                  </a:txBody>
                  <a:tcPr marT="45728" marB="45728"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Arial Narrow" panose="020B0606020202030204" pitchFamily="34" charset="0"/>
                          <a:cs typeface="Arial" panose="020B0604020202020204" pitchFamily="34" charset="0"/>
                        </a:rPr>
                        <a:t>3</a:t>
                      </a:r>
                    </a:p>
                  </a:txBody>
                  <a:tcPr marL="0" marR="18000" marT="18002" marB="0"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1427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0" i="0" u="none" strike="noStrike" kern="1200" cap="none" normalizeH="0" baseline="0" dirty="0" smtClean="0">
                          <a:ln>
                            <a:noFill/>
                          </a:ln>
                          <a:solidFill>
                            <a:schemeClr val="tx1"/>
                          </a:solidFill>
                          <a:effectLst/>
                          <a:latin typeface="Arial Narrow" panose="020B0606020202030204" pitchFamily="34" charset="0"/>
                          <a:ea typeface="+mn-ea"/>
                          <a:cs typeface="Arial" panose="020B0604020202020204" pitchFamily="34" charset="0"/>
                        </a:rPr>
                        <a:t>Vacantes</a:t>
                      </a:r>
                    </a:p>
                  </a:txBody>
                  <a:tcPr marT="45728" marB="45728"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Arial Narrow" panose="020B0606020202030204" pitchFamily="34" charset="0"/>
                          <a:cs typeface="Arial" panose="020B0604020202020204" pitchFamily="34" charset="0"/>
                        </a:rPr>
                        <a:t>0</a:t>
                      </a:r>
                    </a:p>
                  </a:txBody>
                  <a:tcPr marL="0" marR="18000" marT="18002" marB="0"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bl>
          </a:graphicData>
        </a:graphic>
      </p:graphicFrame>
      <p:sp>
        <p:nvSpPr>
          <p:cNvPr id="2" name="Cheurón 1"/>
          <p:cNvSpPr/>
          <p:nvPr/>
        </p:nvSpPr>
        <p:spPr>
          <a:xfrm rot="5400000">
            <a:off x="6582391" y="1641360"/>
            <a:ext cx="463102" cy="768261"/>
          </a:xfrm>
          <a:prstGeom prst="chevr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dirty="0">
              <a:solidFill>
                <a:schemeClr val="tx1"/>
              </a:solidFill>
            </a:endParaRPr>
          </a:p>
        </p:txBody>
      </p:sp>
      <p:pic>
        <p:nvPicPr>
          <p:cNvPr id="9" name="Imagen 8">
            <a:extLst>
              <a:ext uri="{FF2B5EF4-FFF2-40B4-BE49-F238E27FC236}">
                <a16:creationId xmlns:a16="http://schemas.microsoft.com/office/drawing/2014/main" xmlns="" id="{E32D028C-FDE2-4139-BDB0-C298C56B39F0}"/>
              </a:ext>
            </a:extLst>
          </p:cNvPr>
          <p:cNvPicPr>
            <a:picLocks noChangeAspect="1"/>
          </p:cNvPicPr>
          <p:nvPr/>
        </p:nvPicPr>
        <p:blipFill rotWithShape="1">
          <a:blip r:embed="rId2"/>
          <a:srcRect b="4515"/>
          <a:stretch/>
        </p:blipFill>
        <p:spPr>
          <a:xfrm>
            <a:off x="106325" y="1467294"/>
            <a:ext cx="4263655" cy="4774018"/>
          </a:xfrm>
          <a:prstGeom prst="rect">
            <a:avLst/>
          </a:prstGeom>
        </p:spPr>
      </p:pic>
      <p:graphicFrame>
        <p:nvGraphicFramePr>
          <p:cNvPr id="3" name="Tabla 2"/>
          <p:cNvGraphicFramePr>
            <a:graphicFrameLocks noGrp="1"/>
          </p:cNvGraphicFramePr>
          <p:nvPr>
            <p:extLst>
              <p:ext uri="{D42A27DB-BD31-4B8C-83A1-F6EECF244321}">
                <p14:modId xmlns:p14="http://schemas.microsoft.com/office/powerpoint/2010/main" val="2522037888"/>
              </p:ext>
            </p:extLst>
          </p:nvPr>
        </p:nvGraphicFramePr>
        <p:xfrm>
          <a:off x="4598980" y="2302122"/>
          <a:ext cx="4279207" cy="1935345"/>
        </p:xfrm>
        <a:graphic>
          <a:graphicData uri="http://schemas.openxmlformats.org/drawingml/2006/table">
            <a:tbl>
              <a:tblPr firstRow="1" bandRow="1">
                <a:tableStyleId>{93296810-A885-4BE3-A3E7-6D5BEEA58F35}</a:tableStyleId>
              </a:tblPr>
              <a:tblGrid>
                <a:gridCol w="2035736"/>
                <a:gridCol w="1066173"/>
                <a:gridCol w="1177298"/>
              </a:tblGrid>
              <a:tr h="472395">
                <a:tc>
                  <a:txBody>
                    <a:bodyPr/>
                    <a:lstStyle/>
                    <a:p>
                      <a:pPr algn="ctr"/>
                      <a:r>
                        <a:rPr lang="es-CO" sz="1400" dirty="0" smtClean="0">
                          <a:latin typeface="Arial Narrow" panose="020B0606020202030204" pitchFamily="34" charset="0"/>
                        </a:rPr>
                        <a:t>Municipios</a:t>
                      </a:r>
                      <a:r>
                        <a:rPr lang="es-CO" sz="1400" baseline="0" dirty="0" smtClean="0">
                          <a:latin typeface="Arial Narrow" panose="020B0606020202030204" pitchFamily="34" charset="0"/>
                        </a:rPr>
                        <a:t> de Influencia</a:t>
                      </a:r>
                      <a:endParaRPr lang="es-CO" sz="1400" dirty="0">
                        <a:latin typeface="Arial Narrow" panose="020B0606020202030204" pitchFamily="34" charset="0"/>
                      </a:endParaRPr>
                    </a:p>
                  </a:txBody>
                  <a:tcPr anchor="ctr"/>
                </a:tc>
                <a:tc>
                  <a:txBody>
                    <a:bodyPr/>
                    <a:lstStyle/>
                    <a:p>
                      <a:pPr algn="ctr"/>
                      <a:r>
                        <a:rPr lang="es-CO" sz="1400" dirty="0" smtClean="0">
                          <a:latin typeface="Arial Narrow" panose="020B0606020202030204" pitchFamily="34" charset="0"/>
                        </a:rPr>
                        <a:t>Riohacha</a:t>
                      </a:r>
                      <a:endParaRPr lang="es-CO" sz="1400" dirty="0">
                        <a:latin typeface="Arial Narrow" panose="020B0606020202030204" pitchFamily="34" charset="0"/>
                      </a:endParaRPr>
                    </a:p>
                  </a:txBody>
                  <a:tcPr anchor="ctr"/>
                </a:tc>
                <a:tc>
                  <a:txBody>
                    <a:bodyPr/>
                    <a:lstStyle/>
                    <a:p>
                      <a:pPr algn="ctr"/>
                      <a:r>
                        <a:rPr lang="es-CO" sz="1400" dirty="0" smtClean="0">
                          <a:latin typeface="Arial Narrow" panose="020B0606020202030204" pitchFamily="34" charset="0"/>
                        </a:rPr>
                        <a:t>Dibulla</a:t>
                      </a:r>
                      <a:endParaRPr lang="es-CO" sz="1400" dirty="0">
                        <a:latin typeface="Arial Narrow" panose="020B0606020202030204" pitchFamily="34" charset="0"/>
                      </a:endParaRPr>
                    </a:p>
                  </a:txBody>
                  <a:tcPr anchor="ctr"/>
                </a:tc>
              </a:tr>
              <a:tr h="472395">
                <a:tc>
                  <a:txBody>
                    <a:bodyPr/>
                    <a:lstStyle/>
                    <a:p>
                      <a:r>
                        <a:rPr lang="es-CO" sz="1400" dirty="0" smtClean="0">
                          <a:latin typeface="Arial Narrow" panose="020B0606020202030204" pitchFamily="34" charset="0"/>
                        </a:rPr>
                        <a:t>Población Dane de 0-5 Años</a:t>
                      </a:r>
                      <a:endParaRPr lang="es-CO" sz="1400" dirty="0">
                        <a:latin typeface="Arial Narrow" panose="020B0606020202030204" pitchFamily="34" charset="0"/>
                      </a:endParaRPr>
                    </a:p>
                  </a:txBody>
                  <a:tcPr anchor="ctr"/>
                </a:tc>
                <a:tc>
                  <a:txBody>
                    <a:bodyPr/>
                    <a:lstStyle/>
                    <a:p>
                      <a:pPr algn="ctr"/>
                      <a:r>
                        <a:rPr lang="es-CO" sz="1400" dirty="0">
                          <a:latin typeface="Arial Narrow" panose="020B0606020202030204" pitchFamily="34" charset="0"/>
                        </a:rPr>
                        <a:t>42.865</a:t>
                      </a:r>
                    </a:p>
                  </a:txBody>
                  <a:tcPr anchor="ctr"/>
                </a:tc>
                <a:tc>
                  <a:txBody>
                    <a:bodyPr/>
                    <a:lstStyle/>
                    <a:p>
                      <a:pPr algn="ctr"/>
                      <a:r>
                        <a:rPr lang="es-CO" sz="1400" dirty="0" smtClean="0">
                          <a:latin typeface="Arial Narrow" panose="020B0606020202030204" pitchFamily="34" charset="0"/>
                        </a:rPr>
                        <a:t>5.779</a:t>
                      </a:r>
                      <a:endParaRPr lang="es-CO" sz="1400" dirty="0">
                        <a:latin typeface="Arial Narrow" panose="020B0606020202030204" pitchFamily="34" charset="0"/>
                      </a:endParaRPr>
                    </a:p>
                  </a:txBody>
                  <a:tcPr anchor="ctr"/>
                </a:tc>
              </a:tr>
              <a:tr h="472395">
                <a:tc>
                  <a:txBody>
                    <a:bodyPr/>
                    <a:lstStyle/>
                    <a:p>
                      <a:r>
                        <a:rPr lang="es-CO" sz="1400" dirty="0" smtClean="0">
                          <a:latin typeface="Arial Narrow" panose="020B0606020202030204" pitchFamily="34" charset="0"/>
                        </a:rPr>
                        <a:t>Población Sisben</a:t>
                      </a:r>
                      <a:endParaRPr lang="es-CO" sz="1400" dirty="0">
                        <a:latin typeface="Arial Narrow" panose="020B0606020202030204" pitchFamily="34" charset="0"/>
                      </a:endParaRPr>
                    </a:p>
                  </a:txBody>
                  <a:tcPr anchor="ctr"/>
                </a:tc>
                <a:tc>
                  <a:txBody>
                    <a:bodyPr/>
                    <a:lstStyle/>
                    <a:p>
                      <a:pPr algn="ctr"/>
                      <a:r>
                        <a:rPr lang="es-CO" sz="1400" dirty="0">
                          <a:latin typeface="Arial Narrow" panose="020B0606020202030204" pitchFamily="34" charset="0"/>
                        </a:rPr>
                        <a:t>12.654</a:t>
                      </a:r>
                    </a:p>
                  </a:txBody>
                  <a:tcPr anchor="ctr"/>
                </a:tc>
                <a:tc>
                  <a:txBody>
                    <a:bodyPr/>
                    <a:lstStyle/>
                    <a:p>
                      <a:pPr algn="ctr"/>
                      <a:r>
                        <a:rPr lang="es-CO" sz="1400" dirty="0" smtClean="0">
                          <a:latin typeface="Arial Narrow" panose="020B0606020202030204" pitchFamily="34" charset="0"/>
                        </a:rPr>
                        <a:t>2.369</a:t>
                      </a:r>
                      <a:endParaRPr lang="es-CO" sz="1400" dirty="0">
                        <a:latin typeface="Arial Narrow" panose="020B0606020202030204" pitchFamily="34" charset="0"/>
                      </a:endParaRPr>
                    </a:p>
                  </a:txBody>
                  <a:tcPr anchor="ctr"/>
                </a:tc>
              </a:tr>
              <a:tr h="491751">
                <a:tc>
                  <a:txBody>
                    <a:bodyPr/>
                    <a:lstStyle/>
                    <a:p>
                      <a:r>
                        <a:rPr lang="es-CO" sz="1400" dirty="0" smtClean="0">
                          <a:latin typeface="Arial Narrow" panose="020B0606020202030204" pitchFamily="34" charset="0"/>
                        </a:rPr>
                        <a:t>Beneficiarios</a:t>
                      </a:r>
                      <a:r>
                        <a:rPr lang="es-CO" sz="1400" baseline="0" dirty="0" smtClean="0">
                          <a:latin typeface="Arial Narrow" panose="020B0606020202030204" pitchFamily="34" charset="0"/>
                        </a:rPr>
                        <a:t> atendidos por el ICBF</a:t>
                      </a:r>
                      <a:endParaRPr lang="es-CO" sz="1400" dirty="0">
                        <a:latin typeface="Arial Narrow" panose="020B0606020202030204" pitchFamily="34" charset="0"/>
                      </a:endParaRPr>
                    </a:p>
                  </a:txBody>
                  <a:tcPr anchor="ct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dirty="0" smtClean="0"/>
                        <a:t>27.016</a:t>
                      </a:r>
                    </a:p>
                  </a:txBody>
                  <a:tcPr anchor="ctr"/>
                </a:tc>
                <a:tc hMerge="1">
                  <a:txBody>
                    <a:bodyPr/>
                    <a:lstStyle/>
                    <a:p>
                      <a:endParaRPr lang="es-CO" sz="1400" dirty="0">
                        <a:latin typeface="Arial Narrow" panose="020B0606020202030204" pitchFamily="34" charset="0"/>
                      </a:endParaRPr>
                    </a:p>
                  </a:txBody>
                  <a:tcPr anchor="ctr"/>
                </a:tc>
              </a:tr>
            </a:tbl>
          </a:graphicData>
        </a:graphic>
      </p:graphicFrame>
    </p:spTree>
    <p:extLst>
      <p:ext uri="{BB962C8B-B14F-4D97-AF65-F5344CB8AC3E}">
        <p14:creationId xmlns:p14="http://schemas.microsoft.com/office/powerpoint/2010/main" val="2826248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1884" y="321434"/>
            <a:ext cx="6833814" cy="4550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32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Mesa Pública Centro Zonal Riohacha 1</a:t>
            </a:r>
            <a:endParaRPr lang="es-ES" altLang="es-CO" sz="32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graphicFrame>
        <p:nvGraphicFramePr>
          <p:cNvPr id="6" name="Diagrama 5"/>
          <p:cNvGraphicFramePr/>
          <p:nvPr>
            <p:extLst>
              <p:ext uri="{D42A27DB-BD31-4B8C-83A1-F6EECF244321}">
                <p14:modId xmlns:p14="http://schemas.microsoft.com/office/powerpoint/2010/main" val="4093055911"/>
              </p:ext>
            </p:extLst>
          </p:nvPr>
        </p:nvGraphicFramePr>
        <p:xfrm>
          <a:off x="213277" y="1152450"/>
          <a:ext cx="8364278" cy="5205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4021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788" y="257634"/>
            <a:ext cx="6833814" cy="4550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200" b="1" dirty="0">
                <a:solidFill>
                  <a:schemeClr val="bg1"/>
                </a:solidFill>
              </a:rPr>
              <a:t>Propósitos y Alcances</a:t>
            </a:r>
          </a:p>
        </p:txBody>
      </p:sp>
      <p:graphicFrame>
        <p:nvGraphicFramePr>
          <p:cNvPr id="3" name="Diagrama 2"/>
          <p:cNvGraphicFramePr/>
          <p:nvPr>
            <p:extLst>
              <p:ext uri="{D42A27DB-BD31-4B8C-83A1-F6EECF244321}">
                <p14:modId xmlns:p14="http://schemas.microsoft.com/office/powerpoint/2010/main" val="2701759489"/>
              </p:ext>
            </p:extLst>
          </p:nvPr>
        </p:nvGraphicFramePr>
        <p:xfrm>
          <a:off x="53788" y="1201479"/>
          <a:ext cx="8983886" cy="5050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1407176"/>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2849</TotalTime>
  <Words>2541</Words>
  <Application>Microsoft Office PowerPoint</Application>
  <PresentationFormat>Presentación en pantalla (4:3)</PresentationFormat>
  <Paragraphs>449</Paragraphs>
  <Slides>35</Slides>
  <Notes>0</Notes>
  <HiddenSlides>0</HiddenSlides>
  <MMClips>0</MMClips>
  <ScaleCrop>false</ScaleCrop>
  <HeadingPairs>
    <vt:vector size="6" baseType="variant">
      <vt:variant>
        <vt:lpstr>Fuentes usadas</vt:lpstr>
      </vt:variant>
      <vt:variant>
        <vt:i4>7</vt:i4>
      </vt:variant>
      <vt:variant>
        <vt:lpstr>Tema</vt:lpstr>
      </vt:variant>
      <vt:variant>
        <vt:i4>4</vt:i4>
      </vt:variant>
      <vt:variant>
        <vt:lpstr>Títulos de diapositiva</vt:lpstr>
      </vt:variant>
      <vt:variant>
        <vt:i4>35</vt:i4>
      </vt:variant>
    </vt:vector>
  </HeadingPairs>
  <TitlesOfParts>
    <vt:vector size="46" baseType="lpstr">
      <vt:lpstr>MS PGothic</vt:lpstr>
      <vt:lpstr>Arial</vt:lpstr>
      <vt:lpstr>Arial Narrow</vt:lpstr>
      <vt:lpstr>Calibri</vt:lpstr>
      <vt:lpstr>Calibri Light</vt:lpstr>
      <vt:lpstr>Segoe Print</vt:lpstr>
      <vt:lpstr>Times New Roman</vt:lpstr>
      <vt:lpstr>Diseño personalizado</vt:lpstr>
      <vt:lpstr>1_Diseño personalizado</vt:lpstr>
      <vt:lpstr>Tema de Office</vt:lpstr>
      <vt:lpstr>1_Tema de Office</vt:lpstr>
      <vt:lpstr>Presentación de PowerPoint</vt:lpstr>
      <vt:lpstr>Presentación de PowerPoint</vt:lpstr>
      <vt:lpstr>AGENDA</vt:lpstr>
      <vt:lpstr>INSTITUTO COLOMBIANO DE BIENESTAR FAMILIAR</vt:lpstr>
      <vt:lpstr>Información del Departamento  de la Guajira Vigencia 2017</vt:lpstr>
      <vt:lpstr>Presentación de PowerPoint</vt:lpstr>
      <vt:lpstr>Información detallada de la Regional Guajira y Centro Zonal 1 Riohacha  - Vigencia 2017</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 </vt:lpstr>
      <vt:lpstr>Presentación de PowerPoint</vt:lpstr>
      <vt:lpstr>CENTRO DE DESARROLLO INFANTIL - CDI</vt:lpstr>
      <vt:lpstr>ESTRUCTURA OPERATIVA - CDI</vt:lpstr>
      <vt:lpstr>HOGAR INFANTIL – LACTANTE Y PREESCOLAR</vt:lpstr>
      <vt:lpstr>ESTRUCTURA OPERATIVA  HOGAR INFANTIL – LACTANTE Y PREESCOLAR </vt:lpstr>
      <vt:lpstr>Presentación de PowerPoint</vt:lpstr>
      <vt:lpstr>Presentación de PowerPoint</vt:lpstr>
      <vt:lpstr>Presentación de PowerPoint</vt:lpstr>
      <vt:lpstr>Presentación de PowerPoint</vt:lpstr>
      <vt:lpstr>Presentación de PowerPoint</vt:lpstr>
      <vt:lpstr>Oferta Institucional del Instituto Colombiano de Bienestar Familiar Riohacha 2017</vt:lpstr>
      <vt:lpstr>Oferta Institucional del Instituto Colombiano de Bienestar Familiar Dibulla 2017</vt:lpstr>
      <vt:lpstr>Oferta Institucional del Instituto Colombiano de Bienestar Familiar Dibulla  2017</vt:lpstr>
      <vt:lpstr>Oferta Institucional del Instituto Colombiano de Bienestar Familiar Riohacha  2017</vt:lpstr>
      <vt:lpstr>Oferta Institucional del Instituto Colombiano de Bienestar Familiar Riohacha 2017</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Luz Karime Arends Cerchario</cp:lastModifiedBy>
  <cp:revision>136</cp:revision>
  <dcterms:created xsi:type="dcterms:W3CDTF">2015-01-29T14:27:26Z</dcterms:created>
  <dcterms:modified xsi:type="dcterms:W3CDTF">2017-08-22T13:35:16Z</dcterms:modified>
</cp:coreProperties>
</file>