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58" r:id="rId8"/>
    <p:sldId id="260" r:id="rId9"/>
    <p:sldId id="266" r:id="rId10"/>
    <p:sldId id="264" r:id="rId11"/>
    <p:sldId id="269" r:id="rId12"/>
    <p:sldId id="272" r:id="rId13"/>
    <p:sldId id="273" r:id="rId14"/>
    <p:sldId id="279" r:id="rId15"/>
    <p:sldId id="280" r:id="rId16"/>
    <p:sldId id="281" r:id="rId1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26/01/2016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CALDAS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MP 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Norcasia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102298"/>
            <a:ext cx="87891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sz="1600" b="1" u="sng" dirty="0"/>
              <a:t>De la MP </a:t>
            </a:r>
            <a:r>
              <a:rPr lang="es-CO" sz="1600" b="1" u="sng" dirty="0" smtClean="0"/>
              <a:t>del Municipio de </a:t>
            </a:r>
            <a:r>
              <a:rPr lang="pt-BR" sz="1600" b="1" u="sng" dirty="0" smtClean="0"/>
              <a:t>Norcasia del CZ  Oriente </a:t>
            </a:r>
            <a:r>
              <a:rPr lang="pt-BR" sz="1600" dirty="0" smtClean="0"/>
              <a:t>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10  de septiembre  </a:t>
            </a:r>
            <a:r>
              <a:rPr lang="es-CO" sz="1600" dirty="0" smtClean="0"/>
              <a:t>se sugirió  diligenciar el formato  con los siguientes  aportes de la comunidad  en el desarrollo de la MP </a:t>
            </a:r>
            <a:endParaRPr lang="es-CO" sz="1600" dirty="0"/>
          </a:p>
          <a:p>
            <a:pPr>
              <a:lnSpc>
                <a:spcPct val="150000"/>
              </a:lnSpc>
            </a:pPr>
            <a:endParaRPr lang="es-CO" sz="1600" dirty="0" smtClean="0"/>
          </a:p>
          <a:p>
            <a:pPr>
              <a:lnSpc>
                <a:spcPct val="150000"/>
              </a:lnSpc>
            </a:pPr>
            <a:r>
              <a:rPr lang="es-CO" sz="1600" dirty="0"/>
              <a:t>EN LA SESION DE LA MESA PUBLICA SE LE RESPONDE DE LA SIGUIENTE MANERA: El personal que atiende a los </a:t>
            </a:r>
            <a:r>
              <a:rPr lang="es-CO" sz="1600" dirty="0" smtClean="0"/>
              <a:t>niños, niñas y adolescentes  </a:t>
            </a:r>
            <a:r>
              <a:rPr lang="es-CO" sz="1600" dirty="0"/>
              <a:t>, son personas cualificadas para prestar el servicio y la </a:t>
            </a:r>
            <a:r>
              <a:rPr lang="es-CO" sz="1600" dirty="0" smtClean="0"/>
              <a:t>alimentación </a:t>
            </a:r>
            <a:r>
              <a:rPr lang="es-CO" sz="1600" dirty="0"/>
              <a:t>esta orientada de acuerdo a la edad del bebe, en el municipio son atendidos en la modalidad institucional en sala cuna y en la modalidad familiar, no queda compromiso para seguimiento de esta intervención.</a:t>
            </a:r>
          </a:p>
          <a:p>
            <a:pPr>
              <a:lnSpc>
                <a:spcPct val="150000"/>
              </a:lnSpc>
            </a:pPr>
            <a:r>
              <a:rPr lang="es-CO" sz="1600" dirty="0"/>
              <a:t>En la </a:t>
            </a:r>
            <a:r>
              <a:rPr lang="es-CO" sz="1600" dirty="0" smtClean="0"/>
              <a:t>sesión </a:t>
            </a:r>
            <a:r>
              <a:rPr lang="es-CO" sz="1600" dirty="0"/>
              <a:t>de la mesa publica se le responde de la siguiente manera</a:t>
            </a:r>
            <a:r>
              <a:rPr lang="es-CO" sz="1600" dirty="0" smtClean="0"/>
              <a:t>: Lo más </a:t>
            </a:r>
            <a:r>
              <a:rPr lang="es-CO" sz="1600" dirty="0"/>
              <a:t>recomendable es que el niño </a:t>
            </a:r>
            <a:r>
              <a:rPr lang="es-CO" sz="1600" dirty="0" smtClean="0"/>
              <a:t>asista </a:t>
            </a:r>
            <a:r>
              <a:rPr lang="es-CO" sz="1600" dirty="0"/>
              <a:t>al CDI, ya que </a:t>
            </a:r>
            <a:r>
              <a:rPr lang="es-CO" sz="1600" dirty="0" smtClean="0"/>
              <a:t>allí </a:t>
            </a:r>
            <a:r>
              <a:rPr lang="es-CO" sz="1600" dirty="0"/>
              <a:t>va a tener los   4 momentos de </a:t>
            </a:r>
            <a:r>
              <a:rPr lang="es-CO" sz="1600" dirty="0" smtClean="0"/>
              <a:t>alimentación </a:t>
            </a:r>
            <a:r>
              <a:rPr lang="es-CO" sz="1600" dirty="0"/>
              <a:t>los cuales le aportan 70%  de nutrientes, </a:t>
            </a:r>
            <a:r>
              <a:rPr lang="es-CO" sz="1600" dirty="0" smtClean="0"/>
              <a:t>además </a:t>
            </a:r>
            <a:r>
              <a:rPr lang="es-CO" sz="1600" dirty="0"/>
              <a:t>del componente </a:t>
            </a:r>
            <a:r>
              <a:rPr lang="es-CO" sz="1600" dirty="0" smtClean="0"/>
              <a:t>pedagógico, </a:t>
            </a:r>
            <a:r>
              <a:rPr lang="es-CO" sz="1600" dirty="0"/>
              <a:t>de cuidado, el desarrollo de su proceso de </a:t>
            </a:r>
            <a:r>
              <a:rPr lang="es-CO" sz="1600" dirty="0" smtClean="0"/>
              <a:t>socialización </a:t>
            </a:r>
            <a:r>
              <a:rPr lang="es-CO" sz="1600" dirty="0"/>
              <a:t>y </a:t>
            </a:r>
            <a:r>
              <a:rPr lang="es-CO" sz="1600" dirty="0" smtClean="0"/>
              <a:t>preparación </a:t>
            </a:r>
            <a:r>
              <a:rPr lang="es-CO" sz="1600" dirty="0"/>
              <a:t>para la </a:t>
            </a:r>
            <a:r>
              <a:rPr lang="es-CO" sz="1600" dirty="0" smtClean="0"/>
              <a:t>transición </a:t>
            </a:r>
            <a:r>
              <a:rPr lang="es-CO" sz="1600" dirty="0"/>
              <a:t>al sistema educativo, no queda compromiso para hacerle seguimiento.</a:t>
            </a:r>
          </a:p>
          <a:p>
            <a:pPr>
              <a:lnSpc>
                <a:spcPct val="150000"/>
              </a:lnSpc>
            </a:pPr>
            <a:endParaRPr lang="es-CO" sz="1600" dirty="0"/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Manzanares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102976"/>
            <a:ext cx="85298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u="sng" dirty="0"/>
              <a:t>De la MP </a:t>
            </a:r>
            <a:r>
              <a:rPr lang="es-CO" b="1" u="sng" dirty="0" smtClean="0"/>
              <a:t>del Municipio Manzanares del </a:t>
            </a:r>
            <a:r>
              <a:rPr lang="es-CO" b="1" u="sng" dirty="0"/>
              <a:t>CZ. </a:t>
            </a:r>
            <a:r>
              <a:rPr lang="es-CO" b="1" u="sng" dirty="0" smtClean="0"/>
              <a:t>Suroriente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25 de septiembre </a:t>
            </a:r>
            <a:r>
              <a:rPr lang="es-CO" dirty="0" smtClean="0"/>
              <a:t>se sugirió  hacer seguimiento a los siguientes compromisos:</a:t>
            </a:r>
          </a:p>
          <a:p>
            <a:pPr algn="just"/>
            <a:endParaRPr lang="es-CO" dirty="0"/>
          </a:p>
          <a:p>
            <a:pPr algn="just"/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establezcan estrategias para involucrar a todos los Padres en el Proceso de los niños y niñas y generar mayor corresponsabilidad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implementen estrategias para dar estabilidad laboral Frente a la permanencia del Talento Humano.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Mirar la viabilidad de ampliar coberturas cuando se cuenta con listas de espera aportadas por la comunidad.</a:t>
            </a:r>
            <a:r>
              <a:rPr lang="es-CO" dirty="0" smtClean="0"/>
              <a:t> </a:t>
            </a:r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3575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RPC   </a:t>
            </a:r>
            <a:r>
              <a:rPr lang="es-CO" sz="2000" b="1" dirty="0" smtClean="0">
                <a:solidFill>
                  <a:schemeClr val="bg1"/>
                </a:solidFill>
              </a:rPr>
              <a:t>de la Regional Caldas en el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>
                <a:solidFill>
                  <a:schemeClr val="bg1"/>
                </a:solidFill>
              </a:rPr>
              <a:t>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3" y="1105468"/>
            <a:ext cx="8529851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</a:t>
            </a:r>
            <a:r>
              <a:rPr lang="es-CO" sz="1600" b="1" u="sng" dirty="0" smtClean="0"/>
              <a:t>RPC  del Municipio Manizales de la Regional 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13   de noviembre   </a:t>
            </a:r>
            <a:r>
              <a:rPr lang="es-CO" sz="1600" dirty="0" smtClean="0"/>
              <a:t>se sugirió diligenciar </a:t>
            </a:r>
            <a:r>
              <a:rPr lang="es-CO" sz="1600" dirty="0"/>
              <a:t>formato con los compromisos adquiridos en la MP y tener en cuenta las recomendaciones presentadas por la comunidad en las encuestas y lo transcrito en el acta. </a:t>
            </a:r>
            <a:endParaRPr lang="es-CO" sz="1600" dirty="0" smtClean="0"/>
          </a:p>
          <a:p>
            <a:pPr algn="just"/>
            <a:endParaRPr lang="es-CO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el sector salud asuma su responsabilidad en los casos de desnutrición severa.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Verificar que se continúe con  las asignaciones que tiene los operadores actuales y el incremento de   recursos para el tema de seguridad y mejora de condiciones de la atención integral a la niñez y a la adolescencia en sus territorios, en coordinación con la Sede de la Dirección general.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Verificar que se dé continuidad al Plan súper amigos como una estrategia más de las aplicables en materia de adopciones.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Garantizar que se fomente la capacitación por los medios de comunicación social y los diferentes programas mostrando las implicaciones  para nuestras niñas, niños y adolescentes las problemáticas Asociadas al consumo de SPA.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Revisar con la Dirección de Protección la idea de generar  espacios separados para los adolescentes que cumplen la mayoría de edad y se encuentran privados de la libertad, para que les apoyen y den línea al respecto.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Garantizar que se generen  boletines informativos previos al desarrollo de las Mesas Publicas y Rendición de Cuentas , a las diferentes instituciones y demás participantes, para lograr eventos más didácticos e informativos (Comunidad – ICBF) </a:t>
            </a:r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O" sz="1600" dirty="0">
              <a:solidFill>
                <a:srgbClr val="FF0000"/>
              </a:solidFill>
            </a:endParaRPr>
          </a:p>
          <a:p>
            <a:endParaRPr lang="es-CO" sz="1600" dirty="0"/>
          </a:p>
          <a:p>
            <a:pPr algn="just"/>
            <a:endParaRPr lang="es-CO" sz="1600" dirty="0"/>
          </a:p>
          <a:p>
            <a:pPr algn="just"/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50" y="1102578"/>
            <a:ext cx="8297839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Alto </a:t>
            </a:r>
            <a:r>
              <a:rPr lang="es-CO" sz="1600" dirty="0"/>
              <a:t>grado de satisfacción con la rendición de cuentas, reconociendo la excelente organización y pertinencia de los diferentes temas abordados.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 </a:t>
            </a:r>
            <a:r>
              <a:rPr lang="es-CO" sz="1600" dirty="0"/>
              <a:t>respetó  la opinión de quienes la expresaron tanto de manera verbal como escrita en consultas que fueron atendidas durante el evento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destaca la presencia del Procurador Delegada para el SRPA, además directivos, representantes y usuarios  de los programas de prevención y protección, así como agentes de control social.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destacaron los aportes que realiza el ICBF al desarrollo de la población infantil y juvenil,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destacó además el trabajo realizado por las Defensorías de Familia del SRPA.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contó con el apoyo logístico necesario para la adecuada participación de la rendición de cuentas por parte de ponentes y participantes, sin que se generara dificultad alguna sobre este particular. 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cuenta con el apoyo misional del ICBF a nivel Regional y Nacional para el cumplimiento de las metas y compromisos adquiridos en el 2015.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generó oportuna respuesta a las inquietudes que emergieron en la Rendición Pública de Cuentas.</a:t>
            </a:r>
          </a:p>
          <a:p>
            <a:pPr lvl="0" algn="just"/>
            <a:r>
              <a:rPr lang="es-CO" sz="1600" dirty="0"/>
              <a:t>    </a:t>
            </a:r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b="1" dirty="0" smtClean="0">
                <a:solidFill>
                  <a:schemeClr val="bg1"/>
                </a:solidFill>
              </a:rPr>
              <a:t>Logros de esta </a:t>
            </a:r>
            <a:r>
              <a:rPr lang="es-CO" b="1" dirty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Meta   en Caldas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280472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bg1"/>
                </a:solidFill>
              </a:rPr>
              <a:t>  </a:t>
            </a:r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59557" y="1720840"/>
            <a:ext cx="775192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Se hizo necesaria la extensión del tiempo estimado y el Espacio de Diálogo se inició más tarde.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Se contó con un número  mayor de  asistentes de los proyectados en la planeación de la Rendición Pública de Cuentas.  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Bajo nivel de  claridad sobre el trabajo que debe realizar el sector salud con los adolescentes consumidores de SPA.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Falta mayor claridad sobre la  disponibilidad y viabilidad del recurso de las entidades que integran el SRPA. </a:t>
            </a: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Caldas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41194" y="1678675"/>
            <a:ext cx="8325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/>
              <a:t> </a:t>
            </a:r>
            <a:endParaRPr lang="es-CO" sz="1600" dirty="0" smtClean="0"/>
          </a:p>
        </p:txBody>
      </p:sp>
      <p:sp>
        <p:nvSpPr>
          <p:cNvPr id="2" name="1 Rectángulo"/>
          <p:cNvSpPr/>
          <p:nvPr/>
        </p:nvSpPr>
        <p:spPr>
          <a:xfrm>
            <a:off x="518614" y="1678675"/>
            <a:ext cx="757450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Poner en marcha el  plan de atención a 6 compromisos específicos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Para la Vigencia 2016, se proyecta la realización de Boletines previos a la Rendición Pública de Cuentas, permitiendo a los asistentes estar informados previamente de los quehaceres institucionales de la presente vigencia.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Se comenzara a estructurar la forma y logística para garantizar participación activa de los niños, niñas y adolescentes  beneficiaros de los programas de ICBF en prevención y protección, tratando de vincular de igual manera a los niños, niñas y adolescentes que no hacen parte activa del Instituto Colombiano de Bienestar Familiar.</a:t>
            </a:r>
          </a:p>
        </p:txBody>
      </p:sp>
    </p:spTree>
    <p:extLst>
      <p:ext uri="{BB962C8B-B14F-4D97-AF65-F5344CB8AC3E}">
        <p14:creationId xmlns:p14="http://schemas.microsoft.com/office/powerpoint/2010/main" val="192916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Caldas2015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914122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Caldas en el 2015 programó y realizó  1 evento de Rendición de cuentas y  7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7 de noviembre y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302  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participantes de los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59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234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9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entidades de control social y veedurías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Caldas realizaron 7  MP  e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participaron un total de 636 participantes de los cuales  91 actores representantes de las OG 352 actores de las ONG y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a la comunidad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193 , actores que representan entidades de control social y veedurías ciudadanas.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	</a:t>
            </a: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7 MP reportadas, el 42 % de las MP  de la Regional Caldas se realizaron sobre temas de protección y sus distintas modalidades, el 29% de las MP sobre  programas y servicios en general,  el 29 % sobre los temas de Primera infancia  y el  6 % sobre temas de bienestarina.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a la fecha es del 100</a:t>
            </a:r>
            <a:r>
              <a:rPr lang="es-ES" altLang="es-CO" sz="12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2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Caldas 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Caldas ha reportado el 100% de las guías de seguimiento a cumplimiento de compromisos y las revisaron y  socializaron en su totalidad, dando un parte de cumplimiento del 100%.   </a:t>
            </a: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Presentaron aportes a la evaluación de la meta les faltaron los aportes de los CZ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2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2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132764"/>
            <a:ext cx="8488907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Generar</a:t>
            </a: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  acciones orientadas a lograr  mayor difusión y que se hagan con antelación como  mínimo de 8 días antes de la realización de cada mesa pública.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Asignar recursos   desde que inicia la vigencia para mayor efectividad; ya que ello favorece notablemente el proceso logístico y el desarrollo  del evento. (Compromiso de la Sede Nacional) y Se revisará la asignación de recursos para el total de las mesas publicas programadas.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Contemplar en la programación que se hace de Mesas públicas a comienzos de la vigencia, todos los temas que se requieren tratar,  para garantizar la evaluación  de programas y servicios  y  tener en cuenta los lineamientos  en la asignación de recursos para su realización.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Generar solicitudes a la sede nacional para la  ampliación de los cupos y a ofrecer mayor capacitación en los distintos programas, ante todo en lo relacionado al manejo de población en condición de discapacidad. (Responsabilidad Regional y Nacional)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Comprometer a los líderes de los  programas y servicios y para ello se debe  enfatizar en la participación y compromiso de  todos los funcionarios que manejan estos servicios.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Continuar con la promoción de los comités de control social y con la generación de espacios que permitan a la comunidad participar y estar enterados en la manera como se llevan a cabo nuestros procesos.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Brindar capacitación a las  madres sustitutas  a fin de facilitar el  trabajo con los niños especiales.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500" dirty="0">
                <a:latin typeface="Arial" panose="020B0604020202020204" pitchFamily="34" charset="0"/>
                <a:cs typeface="Arial" panose="020B0604020202020204" pitchFamily="34" charset="0"/>
              </a:rPr>
              <a:t>Generar a acciones tendientes a fortalecer la participación ciudadana en los talleres del proceso de restablecimiento de derechos en aspectos como  la droga y el Bullyng.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CO" sz="15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s-ES" altLang="es-CO" sz="15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/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30" y="177421"/>
            <a:ext cx="6714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Caldas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 Caldas2015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Manizales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314093"/>
            <a:ext cx="8639032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de Manizales del CZ </a:t>
            </a:r>
            <a:r>
              <a:rPr lang="es-CO" sz="1600" b="1" u="sng" dirty="0" smtClean="0"/>
              <a:t> </a:t>
            </a:r>
            <a:r>
              <a:rPr lang="es-CO" sz="1600" b="1" u="sng" dirty="0"/>
              <a:t>MANIZALES </a:t>
            </a:r>
            <a:r>
              <a:rPr lang="es-CO" sz="1600" b="1" u="sng" dirty="0" smtClean="0"/>
              <a:t> 1 </a:t>
            </a:r>
            <a:r>
              <a:rPr lang="es-CO" sz="1700" dirty="0" smtClean="0"/>
              <a:t>realizada el 20 de agosto  de 2015 se sugirió </a:t>
            </a:r>
            <a:r>
              <a:rPr lang="es-CO" sz="1600" dirty="0" smtClean="0"/>
              <a:t>hacer </a:t>
            </a:r>
            <a:r>
              <a:rPr lang="es-CO" sz="1600" dirty="0"/>
              <a:t>seguimiento al cumplimiento  los siguientes  compromisos </a:t>
            </a:r>
            <a:endParaRPr lang="es-CO" sz="1600" dirty="0" smtClean="0"/>
          </a:p>
          <a:p>
            <a:endParaRPr lang="es-CO" sz="1600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implementen las estrategias para involucrar a todos los Padres en el Proceso de los niños y niñas y generar mayor corresponsabilidad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implementen las estrategias para dar estabilidad laboral y garantizar un Régimen que valore su trabajo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realicen las respectivas acciones para  iniciar a los niños y  Niñas en el manejo de las TIC en los Hogares Infantiles</a:t>
            </a:r>
          </a:p>
          <a:p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  MP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del </a:t>
            </a:r>
            <a:r>
              <a:rPr lang="es-CO" b="1" dirty="0">
                <a:solidFill>
                  <a:schemeClr val="bg1"/>
                </a:solidFill>
              </a:rPr>
              <a:t>Municipio  </a:t>
            </a:r>
            <a:r>
              <a:rPr lang="es-CO" b="1" dirty="0" smtClean="0">
                <a:solidFill>
                  <a:schemeClr val="bg1"/>
                </a:solidFill>
              </a:rPr>
              <a:t>Manizales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2" y="1282890"/>
            <a:ext cx="8390695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Municipio Manizales del CZ</a:t>
            </a:r>
            <a:r>
              <a:rPr lang="es-CO" b="1" u="sng" dirty="0"/>
              <a:t>. MANIZALES </a:t>
            </a:r>
            <a:r>
              <a:rPr lang="es-CO" b="1" u="sng" dirty="0" smtClean="0"/>
              <a:t>2 </a:t>
            </a:r>
            <a:r>
              <a:rPr lang="es-CO" b="1" dirty="0" smtClean="0"/>
              <a:t>realizada el 28 de agosto </a:t>
            </a:r>
            <a:r>
              <a:rPr lang="es-CO" dirty="0" smtClean="0"/>
              <a:t>los </a:t>
            </a:r>
            <a:r>
              <a:rPr lang="es-CO" dirty="0"/>
              <a:t>siguientes fueron los compromisos </a:t>
            </a:r>
            <a:r>
              <a:rPr lang="es-CO" dirty="0" smtClean="0"/>
              <a:t>adquiridos:</a:t>
            </a:r>
            <a:endParaRPr lang="es-CO" dirty="0"/>
          </a:p>
          <a:p>
            <a:pPr lvl="0"/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dé respuesta  a la señora Olga Patricia Aguirre  quien consulta sobre porque disminuyó la cuota de sostenimiento de los niños, niñas y adolescentes con discapacidad en PRD </a:t>
            </a:r>
            <a:r>
              <a:rPr lang="es-CO" sz="1600" dirty="0" smtClean="0"/>
              <a:t>.</a:t>
            </a:r>
          </a:p>
          <a:p>
            <a:r>
              <a:rPr lang="es-CO" sz="1600" dirty="0"/>
              <a:t>De la encuesta del CZ DOS </a:t>
            </a:r>
            <a:r>
              <a:rPr lang="es-CO" sz="1600" dirty="0" smtClean="0"/>
              <a:t>se sugirió  </a:t>
            </a:r>
            <a:r>
              <a:rPr lang="es-CO" sz="1600" dirty="0"/>
              <a:t>tener </a:t>
            </a:r>
            <a:r>
              <a:rPr lang="es-CO" sz="1600" dirty="0" smtClean="0"/>
              <a:t>en cuenta </a:t>
            </a:r>
            <a:r>
              <a:rPr lang="es-CO" sz="1600" dirty="0"/>
              <a:t>las siguientes inquietudes presentadas por la comunidad para próximos eventos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CO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Mayor </a:t>
            </a:r>
            <a:r>
              <a:rPr lang="es-CO" sz="1600" dirty="0"/>
              <a:t>extensión en el informe financiero del ICBF  </a:t>
            </a:r>
            <a:r>
              <a:rPr lang="es-CO" sz="1600" dirty="0" smtClean="0"/>
              <a:t> </a:t>
            </a:r>
            <a:endParaRPr lang="es-CO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Mayor Claridad frente a los puntos expuestos y tener mayor conciencia del público al cual se dirigen. 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Que preparen más los jóvenes para las presentaciones para que no se sometan a burlas hacia la discapacidad. 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asegurarse más participación de las instituciones para este tipo de eventos  </a:t>
            </a:r>
            <a:r>
              <a:rPr lang="es-CO" sz="1600" dirty="0" smtClean="0"/>
              <a:t> </a:t>
            </a:r>
            <a:endParaRPr lang="es-CO" sz="1600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MP 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Salamina 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091821"/>
            <a:ext cx="832513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</a:t>
            </a:r>
            <a:r>
              <a:rPr lang="es-CO" b="1" u="sng" dirty="0" smtClean="0"/>
              <a:t>MP Salamina del CZ</a:t>
            </a:r>
            <a:r>
              <a:rPr lang="es-CO" b="1" u="sng" dirty="0"/>
              <a:t>. </a:t>
            </a:r>
            <a:r>
              <a:rPr lang="es-CO" b="1" u="sng" dirty="0" smtClean="0"/>
              <a:t>Norte,  </a:t>
            </a:r>
            <a:r>
              <a:rPr lang="es-CO" b="1" u="sng" dirty="0"/>
              <a:t>realizada el </a:t>
            </a:r>
            <a:r>
              <a:rPr lang="es-CO" b="1" u="sng" dirty="0" smtClean="0"/>
              <a:t>20  de agosto  </a:t>
            </a:r>
            <a:r>
              <a:rPr lang="es-CO" b="1" dirty="0" smtClean="0"/>
              <a:t>se sugirió hacer seguimiento a los siguientes compromisos : </a:t>
            </a:r>
            <a:r>
              <a:rPr lang="es-CO" b="1" dirty="0"/>
              <a:t>	</a:t>
            </a:r>
            <a:r>
              <a:rPr lang="pt-BR" b="1" dirty="0"/>
              <a:t>	</a:t>
            </a:r>
            <a:endParaRPr lang="es-CO" dirty="0"/>
          </a:p>
          <a:p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Saber  </a:t>
            </a:r>
            <a:r>
              <a:rPr lang="es-CO" sz="1600" dirty="0"/>
              <a:t>sobre qué pasaría cuando un niño o niña tenga una niñez difícil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Establecer    </a:t>
            </a:r>
            <a:r>
              <a:rPr lang="es-CO" sz="1600" dirty="0"/>
              <a:t>quien verifica que las minutas y contratos de suministros cumplan con la ley,  dados los últimos escándalos que se vienen encontrando por los entes de control. </a:t>
            </a:r>
            <a:endParaRPr lang="es-CO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Compromisos adquiridos en la  MP 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Chinchiná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del Municipio </a:t>
            </a:r>
            <a:r>
              <a:rPr lang="es-CO" sz="1600" b="1" u="sng" dirty="0" smtClean="0"/>
              <a:t>Chinchiná  </a:t>
            </a:r>
            <a:r>
              <a:rPr lang="pt-BR" sz="1600" b="1" u="sng" dirty="0"/>
              <a:t>CZ. </a:t>
            </a:r>
            <a:r>
              <a:rPr lang="es-CO" sz="1600" b="1" u="sng" dirty="0" smtClean="0"/>
              <a:t>Del Café  </a:t>
            </a:r>
            <a:r>
              <a:rPr lang="es-CO" sz="1600" dirty="0" smtClean="0"/>
              <a:t>realizada </a:t>
            </a:r>
            <a:r>
              <a:rPr lang="es-CO" sz="1600" dirty="0"/>
              <a:t>el </a:t>
            </a:r>
            <a:r>
              <a:rPr lang="es-CO" sz="1600" dirty="0" smtClean="0"/>
              <a:t>27 de agosto</a:t>
            </a:r>
            <a:r>
              <a:rPr lang="es-CO" sz="1600" b="1" dirty="0" smtClean="0"/>
              <a:t>  </a:t>
            </a:r>
            <a:r>
              <a:rPr lang="es-CO" sz="1600" dirty="0" smtClean="0"/>
              <a:t>los </a:t>
            </a:r>
            <a:r>
              <a:rPr lang="es-CO" sz="1600" dirty="0"/>
              <a:t>siguientes fueron los compromisos </a:t>
            </a:r>
            <a:r>
              <a:rPr lang="es-CO" sz="1600" dirty="0" smtClean="0"/>
              <a:t>adquiridos </a:t>
            </a:r>
            <a:r>
              <a:rPr lang="es-CO" sz="1600" dirty="0"/>
              <a:t>: 	</a:t>
            </a:r>
            <a:endParaRPr lang="es-CO" sz="1600" b="1" dirty="0" smtClean="0"/>
          </a:p>
          <a:p>
            <a:pPr algn="just"/>
            <a:endParaRPr lang="es-CO" sz="1600" b="1" dirty="0" smtClean="0"/>
          </a:p>
          <a:p>
            <a:pPr algn="just"/>
            <a:endParaRPr lang="es-CO" sz="1600" b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Como </a:t>
            </a:r>
            <a:r>
              <a:rPr lang="es-CO" sz="1600" dirty="0"/>
              <a:t>se hace para saber si los sabores de la bienestarina son naturales.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Brindar </a:t>
            </a:r>
            <a:r>
              <a:rPr lang="es-CO" sz="1600" dirty="0"/>
              <a:t>mayores orientaciones sobre el uso de la bienestarina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Aclarar </a:t>
            </a:r>
            <a:r>
              <a:rPr lang="es-CO" sz="1600" dirty="0"/>
              <a:t>los malos rumores la posibilidad de quitar el complemento alimentario  la bienestarina.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Aclarar </a:t>
            </a:r>
            <a:r>
              <a:rPr lang="es-CO" sz="1600" dirty="0"/>
              <a:t>a madre usuaria las razones por las cuales  se quitó el punto de atención del programa DIA ubicado en la iglesia cristiana cerca al parque principal de Chinchiná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100" b="1" dirty="0" smtClean="0"/>
          </a:p>
          <a:p>
            <a:pPr algn="just"/>
            <a:endParaRPr lang="es-CO" sz="1100" b="1" dirty="0"/>
          </a:p>
          <a:p>
            <a:pPr algn="just"/>
            <a:endParaRPr lang="es-CO" sz="1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5" y="87313"/>
            <a:ext cx="7085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 MP  </a:t>
            </a:r>
            <a:r>
              <a:rPr lang="es-CO" sz="2000" b="1" dirty="0" smtClean="0">
                <a:solidFill>
                  <a:schemeClr val="bg1"/>
                </a:solidFill>
              </a:rPr>
              <a:t>del Municipio </a:t>
            </a:r>
            <a:r>
              <a:rPr lang="es-CO" sz="2000" b="1" dirty="0">
                <a:solidFill>
                  <a:schemeClr val="bg1"/>
                </a:solidFill>
              </a:rPr>
              <a:t>Riosucio</a:t>
            </a:r>
          </a:p>
          <a:p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50124" y="1297254"/>
            <a:ext cx="8625385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b="1" u="sng" dirty="0"/>
              <a:t>De la MP </a:t>
            </a:r>
            <a:r>
              <a:rPr lang="es-CO" b="1" u="sng" dirty="0" smtClean="0"/>
              <a:t>del Municipio Riosucio del </a:t>
            </a:r>
            <a:r>
              <a:rPr lang="es-CO" b="1" u="sng" dirty="0"/>
              <a:t>CZ. Occidente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25 de septiembre </a:t>
            </a:r>
            <a:r>
              <a:rPr lang="es-CO" dirty="0" smtClean="0"/>
              <a:t>los </a:t>
            </a:r>
            <a:r>
              <a:rPr lang="es-CO" dirty="0"/>
              <a:t>siguientes fueron los compromisos adquiridos:  	</a:t>
            </a:r>
            <a:endParaRPr lang="es-CO" dirty="0" smtClean="0"/>
          </a:p>
          <a:p>
            <a:pPr algn="just">
              <a:lnSpc>
                <a:spcPct val="150000"/>
              </a:lnSpc>
            </a:pPr>
            <a:endParaRPr lang="es-C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Verificar que se hagan los análisis frente a un estudio de caso entre la defensoría de familia e institución la solicitud del joven para mirar la posibilidad de pasar de internado a  un hogar sustituto.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Verificar que se oficialice  al Alcalde municipal sobre la necesidad de contar con hogares de paso y centro de emergencia como medidas de  ubicación inicial en el municipio de Riosucio.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Garantizar que se socialicen las  acciones iniciales respecto a la respuesta a solicitudes de restablecimiento del SNBF al ICBF.</a:t>
            </a:r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1100</Words>
  <Application>Microsoft Office PowerPoint</Application>
  <PresentationFormat>Presentación en pantalla (4:3)</PresentationFormat>
  <Paragraphs>134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17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47</cp:revision>
  <dcterms:created xsi:type="dcterms:W3CDTF">2015-01-29T14:27:26Z</dcterms:created>
  <dcterms:modified xsi:type="dcterms:W3CDTF">2016-01-26T17:51:31Z</dcterms:modified>
</cp:coreProperties>
</file>