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3" r:id="rId3"/>
    <p:sldId id="270" r:id="rId4"/>
    <p:sldId id="271" r:id="rId5"/>
    <p:sldId id="268" r:id="rId6"/>
    <p:sldId id="269" r:id="rId7"/>
    <p:sldId id="267" r:id="rId8"/>
    <p:sldId id="266" r:id="rId9"/>
    <p:sldId id="257" r:id="rId10"/>
    <p:sldId id="274" r:id="rId11"/>
    <p:sldId id="275" r:id="rId12"/>
    <p:sldId id="265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nisha Margarita Leon Cotes" initials="TMLC" lastIdx="2" clrIdx="0">
    <p:extLst>
      <p:ext uri="{19B8F6BF-5375-455C-9EA6-DF929625EA0E}">
        <p15:presenceInfo xmlns:p15="http://schemas.microsoft.com/office/powerpoint/2012/main" userId="S-1-5-21-982434693-219372449-2593624604-2267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A5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0-03T09:24:17.057" idx="2">
    <p:pos x="10" y="10"/>
    <p:text>cierre</p:text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052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609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660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2788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2984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3794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2941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889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5194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973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1125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3D2AF-95E4-4E3C-98D5-3A4CAA1B66E8}" type="datetimeFigureOut">
              <a:rPr lang="es-CO" smtClean="0"/>
              <a:t>1/11/2017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3180B-3E7C-4F16-A7B6-AA1571A8BB5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162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36893" y="3456709"/>
            <a:ext cx="7603837" cy="909493"/>
          </a:xfrm>
        </p:spPr>
        <p:txBody>
          <a:bodyPr>
            <a:normAutofit fontScale="90000"/>
          </a:bodyPr>
          <a:lstStyle/>
          <a:p>
            <a:pPr algn="r"/>
            <a:r>
              <a:rPr lang="es-CO" sz="5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Riesgos de Corrupción ICBF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0964353" y="5467930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CO" sz="2400" dirty="0">
                <a:solidFill>
                  <a:schemeClr val="bg1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426314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0"/>
            <a:ext cx="11756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976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93" y="0"/>
            <a:ext cx="11753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59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078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62" y="0"/>
            <a:ext cx="117588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50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" y="-11487"/>
            <a:ext cx="11772901" cy="686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25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8" y="0"/>
            <a:ext cx="11753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33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93" y="0"/>
            <a:ext cx="11753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10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93" y="0"/>
            <a:ext cx="11753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2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0"/>
            <a:ext cx="11756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40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0"/>
            <a:ext cx="11756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20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0"/>
            <a:ext cx="11756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80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18997</TotalTime>
  <Words>6</Words>
  <Application>Microsoft Office PowerPoint</Application>
  <PresentationFormat>Panorámica</PresentationFormat>
  <Paragraphs>2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Tema de Office</vt:lpstr>
      <vt:lpstr> Riesgos de Corrupción ICBF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</dc:title>
  <dc:creator>Tanisha Margarita Leon Cotes</dc:creator>
  <cp:lastModifiedBy>Sandra Milena Cadavid Ariza</cp:lastModifiedBy>
  <cp:revision>17</cp:revision>
  <dcterms:created xsi:type="dcterms:W3CDTF">2017-10-03T13:46:25Z</dcterms:created>
  <dcterms:modified xsi:type="dcterms:W3CDTF">2017-11-01T19:14:04Z</dcterms:modified>
</cp:coreProperties>
</file>